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8" r:id="rId5"/>
    <p:sldId id="2147479768" r:id="rId6"/>
    <p:sldId id="2147479769" r:id="rId7"/>
    <p:sldId id="2147479795" r:id="rId8"/>
    <p:sldId id="2147479788" r:id="rId9"/>
    <p:sldId id="2147479789" r:id="rId10"/>
    <p:sldId id="2147479790" r:id="rId11"/>
    <p:sldId id="2147479791" r:id="rId12"/>
    <p:sldId id="2147479782" r:id="rId13"/>
    <p:sldId id="2147479784" r:id="rId14"/>
    <p:sldId id="264" r:id="rId15"/>
    <p:sldId id="2147479802" r:id="rId16"/>
    <p:sldId id="2147479803" r:id="rId17"/>
    <p:sldId id="2147479805" r:id="rId18"/>
    <p:sldId id="2147479796" r:id="rId19"/>
    <p:sldId id="2147479797" r:id="rId20"/>
    <p:sldId id="2147479798" r:id="rId21"/>
    <p:sldId id="2147479799" r:id="rId22"/>
    <p:sldId id="2147479800" r:id="rId23"/>
    <p:sldId id="2147479801" r:id="rId24"/>
    <p:sldId id="2147479804" r:id="rId25"/>
    <p:sldId id="2147479806" r:id="rId26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1FB78D-A955-9A9D-2E84-6D998F7CAE8B}" name="Eeva Hietalahti" initials="EH" userId="S::eeva.hietalahti@sydanliitto.fi::70177bb5-cbbe-49e2-aa84-0e08da31c9f7" providerId="AD"/>
  <p188:author id="{71C242B2-293C-89F2-AAFC-B478CBB69989}" name="Kristiina Pigg" initials="KP" userId="S::kristiina.pigg@sydan.fi::ab51b1ee-7a82-40db-b02f-a5a705b65940" providerId="AD"/>
  <p188:author id="{BC3E1BB4-2A01-B02A-8C2B-C6EDD4F2233F}" name="Susanna Lehtimäki" initials="SL" userId="S::susanna.lehtimaki@sydan.fi::1971b734-ba0b-45e9-8fd2-1c07a9a181fe" providerId="AD"/>
  <p188:author id="{F3A129C2-BC15-4DA7-2FD3-8D3855ED4610}" name="Mari Blek-Vehkaluoto" initials="MB" userId="S::mari.blek-vehkaluoto@sydanliitto.fi::1a5af256-261e-4e3d-846b-4af027f254f1" providerId="AD"/>
  <p188:author id="{B11775C2-5A81-6C46-73E6-6F3C88ACA649}" name="Pertti Keinänen" initials="PK" userId="S::pertti.keinanen@sydanliitto.fi::903980c9-1c0e-45d0-a20c-8beceef397ba" providerId="AD"/>
  <p188:author id="{3452A6D7-D6DE-3479-8FB5-B729A8BBFDD9}" name="Heidi Karjanlahti" initials="HK" userId="S::heidi.karjanlahti@sydan.fi::7eeddf63-5b0a-420e-b5c2-c9b400d8048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D2F0"/>
    <a:srgbClr val="FDD591"/>
    <a:srgbClr val="F9B25C"/>
    <a:srgbClr val="FAB9AC"/>
    <a:srgbClr val="FF74C0"/>
    <a:srgbClr val="7FD5C5"/>
    <a:srgbClr val="CB2E0D"/>
    <a:srgbClr val="940D18"/>
    <a:srgbClr val="70C9A1"/>
    <a:srgbClr val="0B3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BB2491-F741-4B9A-A2B0-F655F4CB784B}" v="3" dt="2026-09-30T08:11:32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83"/>
        <p:guide pos="3840"/>
        <p:guide orient="horz" pos="8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la-Mari Koistinen" userId="S::salla-mari.koistinen@sydan.fi::5622fd93-c12f-47ec-93b7-628890ad0d12" providerId="AD" clId="Web-{00000000-0000-0000-0000-000000000000}"/>
    <pc:docChg chg="addSld delSld modSld sldOrd">
      <pc:chgData name="Salla-Mari Koistinen" userId="S::salla-mari.koistinen@sydan.fi::5622fd93-c12f-47ec-93b7-628890ad0d12" providerId="AD" clId="Web-{00000000-0000-0000-0000-000000000000}" dt="2026-09-03T08:23:47.338" v="601" actId="20577"/>
      <pc:docMkLst>
        <pc:docMk/>
      </pc:docMkLst>
      <pc:sldChg chg="modSp">
        <pc:chgData name="Salla-Mari Koistinen" userId="S::salla-mari.koistinen@sydan.fi::5622fd93-c12f-47ec-93b7-628890ad0d12" providerId="AD" clId="Web-{00000000-0000-0000-0000-000000000000}" dt="2026-09-03T08:02:26.797" v="8" actId="20577"/>
        <pc:sldMkLst>
          <pc:docMk/>
          <pc:sldMk cId="629121839" sldId="258"/>
        </pc:sldMkLst>
        <pc:spChg chg="mod">
          <ac:chgData name="Salla-Mari Koistinen" userId="S::salla-mari.koistinen@sydan.fi::5622fd93-c12f-47ec-93b7-628890ad0d12" providerId="AD" clId="Web-{00000000-0000-0000-0000-000000000000}" dt="2026-09-03T08:02:26.797" v="8" actId="20577"/>
          <ac:spMkLst>
            <pc:docMk/>
            <pc:sldMk cId="629121839" sldId="258"/>
            <ac:spMk id="4" creationId="{A5089B90-2A53-BBEC-9353-E9FC8950A170}"/>
          </ac:spMkLst>
        </pc:spChg>
      </pc:sldChg>
      <pc:sldChg chg="addSp delSp modSp add">
        <pc:chgData name="Salla-Mari Koistinen" userId="S::salla-mari.koistinen@sydan.fi::5622fd93-c12f-47ec-93b7-628890ad0d12" providerId="AD" clId="Web-{00000000-0000-0000-0000-000000000000}" dt="2026-09-03T08:13:39.645" v="369" actId="1076"/>
        <pc:sldMkLst>
          <pc:docMk/>
          <pc:sldMk cId="3541777918" sldId="264"/>
        </pc:sldMkLst>
        <pc:spChg chg="mod">
          <ac:chgData name="Salla-Mari Koistinen" userId="S::salla-mari.koistinen@sydan.fi::5622fd93-c12f-47ec-93b7-628890ad0d12" providerId="AD" clId="Web-{00000000-0000-0000-0000-000000000000}" dt="2026-09-03T08:10:41.456" v="244" actId="1076"/>
          <ac:spMkLst>
            <pc:docMk/>
            <pc:sldMk cId="3541777918" sldId="264"/>
            <ac:spMk id="5" creationId="{FB6F96DF-3418-EE1F-FD39-278A118E0B7D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0:52.035" v="248" actId="20577"/>
          <ac:spMkLst>
            <pc:docMk/>
            <pc:sldMk cId="3541777918" sldId="264"/>
            <ac:spMk id="6" creationId="{7F3BFBB5-ACF0-6FE1-C0AA-54EFA323B146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2:34.879" v="334" actId="1076"/>
          <ac:spMkLst>
            <pc:docMk/>
            <pc:sldMk cId="3541777918" sldId="264"/>
            <ac:spMk id="8" creationId="{E8698009-DC3A-58BC-3DD4-BE4C85631FDE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1:03.050" v="285" actId="20577"/>
          <ac:spMkLst>
            <pc:docMk/>
            <pc:sldMk cId="3541777918" sldId="264"/>
            <ac:spMk id="19" creationId="{DE100DF2-F8E1-714E-DCA3-51A69F73E8B6}"/>
          </ac:spMkLst>
        </pc:spChg>
        <pc:spChg chg="add mod">
          <ac:chgData name="Salla-Mari Koistinen" userId="S::salla-mari.koistinen@sydan.fi::5622fd93-c12f-47ec-93b7-628890ad0d12" providerId="AD" clId="Web-{00000000-0000-0000-0000-000000000000}" dt="2026-09-03T08:07:01.565" v="93" actId="1076"/>
          <ac:spMkLst>
            <pc:docMk/>
            <pc:sldMk cId="3541777918" sldId="264"/>
            <ac:spMk id="24" creationId="{552F68F0-EB4B-FABD-CE8B-B2928CF37ABB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0:28.253" v="239" actId="688"/>
          <ac:spMkLst>
            <pc:docMk/>
            <pc:sldMk cId="3541777918" sldId="264"/>
            <ac:spMk id="37" creationId="{A5D8C121-BC91-591A-E09C-A83B41596B58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08:38.800" v="177" actId="20577"/>
          <ac:spMkLst>
            <pc:docMk/>
            <pc:sldMk cId="3541777918" sldId="264"/>
            <ac:spMk id="39" creationId="{8A940A3D-38D7-DE6C-C663-D990021AD590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3:06.582" v="357" actId="1076"/>
          <ac:spMkLst>
            <pc:docMk/>
            <pc:sldMk cId="3541777918" sldId="264"/>
            <ac:spMk id="43" creationId="{EBCB9D1A-A9C9-BE1B-FDD2-D9083D0C6A79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09:00.831" v="181" actId="1076"/>
          <ac:spMkLst>
            <pc:docMk/>
            <pc:sldMk cId="3541777918" sldId="264"/>
            <ac:spMk id="45" creationId="{363C11FB-706C-BF41-B2A9-0EBE84630BEE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2:49.535" v="344" actId="20577"/>
          <ac:spMkLst>
            <pc:docMk/>
            <pc:sldMk cId="3541777918" sldId="264"/>
            <ac:spMk id="54" creationId="{1E16D057-5BBA-F06F-0D7B-9F9DABECC5FC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2:11.769" v="328" actId="1076"/>
          <ac:spMkLst>
            <pc:docMk/>
            <pc:sldMk cId="3541777918" sldId="264"/>
            <ac:spMk id="95" creationId="{55C4E7BA-64AC-95D8-5D4A-194D9DA43AD3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3:08.035" v="358" actId="1076"/>
          <ac:spMkLst>
            <pc:docMk/>
            <pc:sldMk cId="3541777918" sldId="264"/>
            <ac:spMk id="96" creationId="{4822EEC2-831C-B935-C3D3-34824F30E81C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2:41.457" v="337" actId="1076"/>
          <ac:spMkLst>
            <pc:docMk/>
            <pc:sldMk cId="3541777918" sldId="264"/>
            <ac:spMk id="320" creationId="{B2B36FA3-6A71-44B0-942B-CB282AE15F8A}"/>
          </ac:spMkLst>
        </pc:spChg>
        <pc:grpChg chg="mod">
          <ac:chgData name="Salla-Mari Koistinen" userId="S::salla-mari.koistinen@sydan.fi::5622fd93-c12f-47ec-93b7-628890ad0d12" providerId="AD" clId="Web-{00000000-0000-0000-0000-000000000000}" dt="2026-09-03T08:12:37.129" v="335" actId="1076"/>
          <ac:grpSpMkLst>
            <pc:docMk/>
            <pc:sldMk cId="3541777918" sldId="264"/>
            <ac:grpSpMk id="17" creationId="{F2898DDF-33F4-A26C-8680-16B91E47ECA1}"/>
          </ac:grpSpMkLst>
        </pc:grpChg>
        <pc:grpChg chg="add mod">
          <ac:chgData name="Salla-Mari Koistinen" userId="S::salla-mari.koistinen@sydan.fi::5622fd93-c12f-47ec-93b7-628890ad0d12" providerId="AD" clId="Web-{00000000-0000-0000-0000-000000000000}" dt="2026-09-03T08:11:10.566" v="287" actId="1076"/>
          <ac:grpSpMkLst>
            <pc:docMk/>
            <pc:sldMk cId="3541777918" sldId="264"/>
            <ac:grpSpMk id="312" creationId="{C3B94A93-67EE-D2E1-0536-7F387E7FB753}"/>
          </ac:grpSpMkLst>
        </pc:grpChg>
        <pc:grpChg chg="add mod">
          <ac:chgData name="Salla-Mari Koistinen" userId="S::salla-mari.koistinen@sydan.fi::5622fd93-c12f-47ec-93b7-628890ad0d12" providerId="AD" clId="Web-{00000000-0000-0000-0000-000000000000}" dt="2026-09-03T08:11:14.738" v="289" actId="1076"/>
          <ac:grpSpMkLst>
            <pc:docMk/>
            <pc:sldMk cId="3541777918" sldId="264"/>
            <ac:grpSpMk id="315" creationId="{521C5384-8404-4263-53EA-C500B3D68F67}"/>
          </ac:grpSpMkLst>
        </pc:grpChg>
        <pc:grpChg chg="add mod">
          <ac:chgData name="Salla-Mari Koistinen" userId="S::salla-mari.koistinen@sydan.fi::5622fd93-c12f-47ec-93b7-628890ad0d12" providerId="AD" clId="Web-{00000000-0000-0000-0000-000000000000}" dt="2026-09-03T08:12:42.832" v="338" actId="1076"/>
          <ac:grpSpMkLst>
            <pc:docMk/>
            <pc:sldMk cId="3541777918" sldId="264"/>
            <ac:grpSpMk id="318" creationId="{4DA270DA-8476-03A7-847A-E6AE137AC022}"/>
          </ac:grpSpMkLst>
        </pc:grpChg>
        <pc:grpChg chg="add mod">
          <ac:chgData name="Salla-Mari Koistinen" userId="S::salla-mari.koistinen@sydan.fi::5622fd93-c12f-47ec-93b7-628890ad0d12" providerId="AD" clId="Web-{00000000-0000-0000-0000-000000000000}" dt="2026-09-03T08:11:56.019" v="314" actId="1076"/>
          <ac:grpSpMkLst>
            <pc:docMk/>
            <pc:sldMk cId="3541777918" sldId="264"/>
            <ac:grpSpMk id="321" creationId="{D161B7DD-420D-BB6F-6269-906303A91F67}"/>
          </ac:grpSpMkLst>
        </pc:grpChg>
        <pc:grpChg chg="add mod">
          <ac:chgData name="Salla-Mari Koistinen" userId="S::salla-mari.koistinen@sydan.fi::5622fd93-c12f-47ec-93b7-628890ad0d12" providerId="AD" clId="Web-{00000000-0000-0000-0000-000000000000}" dt="2026-09-03T08:12:01.223" v="316" actId="1076"/>
          <ac:grpSpMkLst>
            <pc:docMk/>
            <pc:sldMk cId="3541777918" sldId="264"/>
            <ac:grpSpMk id="324" creationId="{252F94C3-48B8-2601-C2DD-D44A084151D5}"/>
          </ac:grpSpMkLst>
        </pc:grpChg>
        <pc:grpChg chg="add mod">
          <ac:chgData name="Salla-Mari Koistinen" userId="S::salla-mari.koistinen@sydan.fi::5622fd93-c12f-47ec-93b7-628890ad0d12" providerId="AD" clId="Web-{00000000-0000-0000-0000-000000000000}" dt="2026-09-03T08:13:27.254" v="363" actId="1076"/>
          <ac:grpSpMkLst>
            <pc:docMk/>
            <pc:sldMk cId="3541777918" sldId="264"/>
            <ac:grpSpMk id="345" creationId="{F20672DF-53B5-53CF-6412-B8385C09B81D}"/>
          </ac:grpSpMkLst>
        </pc:grpChg>
        <pc:grpChg chg="add mod">
          <ac:chgData name="Salla-Mari Koistinen" userId="S::salla-mari.koistinen@sydan.fi::5622fd93-c12f-47ec-93b7-628890ad0d12" providerId="AD" clId="Web-{00000000-0000-0000-0000-000000000000}" dt="2026-09-03T08:13:30.520" v="365" actId="1076"/>
          <ac:grpSpMkLst>
            <pc:docMk/>
            <pc:sldMk cId="3541777918" sldId="264"/>
            <ac:grpSpMk id="348" creationId="{A908D64B-F33B-F9BA-30D8-736F12CAF3A5}"/>
          </ac:grpSpMkLst>
        </pc:grpChg>
        <pc:grpChg chg="add mod">
          <ac:chgData name="Salla-Mari Koistinen" userId="S::salla-mari.koistinen@sydan.fi::5622fd93-c12f-47ec-93b7-628890ad0d12" providerId="AD" clId="Web-{00000000-0000-0000-0000-000000000000}" dt="2026-09-03T08:13:34.879" v="367" actId="1076"/>
          <ac:grpSpMkLst>
            <pc:docMk/>
            <pc:sldMk cId="3541777918" sldId="264"/>
            <ac:grpSpMk id="351" creationId="{FCC32098-D73C-02A8-1193-13E3443949CC}"/>
          </ac:grpSpMkLst>
        </pc:grpChg>
        <pc:grpChg chg="add mod">
          <ac:chgData name="Salla-Mari Koistinen" userId="S::salla-mari.koistinen@sydan.fi::5622fd93-c12f-47ec-93b7-628890ad0d12" providerId="AD" clId="Web-{00000000-0000-0000-0000-000000000000}" dt="2026-09-03T08:13:39.645" v="369" actId="1076"/>
          <ac:grpSpMkLst>
            <pc:docMk/>
            <pc:sldMk cId="3541777918" sldId="264"/>
            <ac:grpSpMk id="354" creationId="{98252F8B-0D52-851A-25F0-B7FDF1007E07}"/>
          </ac:grpSpMkLst>
        </pc:grpChg>
        <pc:graphicFrameChg chg="mod modGraphic">
          <ac:chgData name="Salla-Mari Koistinen" userId="S::salla-mari.koistinen@sydan.fi::5622fd93-c12f-47ec-93b7-628890ad0d12" providerId="AD" clId="Web-{00000000-0000-0000-0000-000000000000}" dt="2026-09-03T08:10:16.784" v="237" actId="1076"/>
          <ac:graphicFrameMkLst>
            <pc:docMk/>
            <pc:sldMk cId="3541777918" sldId="264"/>
            <ac:graphicFrameMk id="4" creationId="{9951CEF0-87D4-B9D7-6C18-BD1B6BA6FAFD}"/>
          </ac:graphicFrameMkLst>
        </pc:graphicFrameChg>
      </pc:sldChg>
      <pc:sldChg chg="modSp">
        <pc:chgData name="Salla-Mari Koistinen" userId="S::salla-mari.koistinen@sydan.fi::5622fd93-c12f-47ec-93b7-628890ad0d12" providerId="AD" clId="Web-{00000000-0000-0000-0000-000000000000}" dt="2026-09-03T08:04:44.392" v="71"/>
        <pc:sldMkLst>
          <pc:docMk/>
          <pc:sldMk cId="762670017" sldId="2147479782"/>
        </pc:sldMkLst>
        <pc:graphicFrameChg chg="mod modGraphic">
          <ac:chgData name="Salla-Mari Koistinen" userId="S::salla-mari.koistinen@sydan.fi::5622fd93-c12f-47ec-93b7-628890ad0d12" providerId="AD" clId="Web-{00000000-0000-0000-0000-000000000000}" dt="2026-09-03T08:04:44.392" v="71"/>
          <ac:graphicFrameMkLst>
            <pc:docMk/>
            <pc:sldMk cId="762670017" sldId="2147479782"/>
            <ac:graphicFrameMk id="5" creationId="{7AAC3728-213E-2662-C9A5-C5B2F8D668A7}"/>
          </ac:graphicFrameMkLst>
        </pc:graphicFrameChg>
      </pc:sldChg>
      <pc:sldChg chg="modSp">
        <pc:chgData name="Salla-Mari Koistinen" userId="S::salla-mari.koistinen@sydan.fi::5622fd93-c12f-47ec-93b7-628890ad0d12" providerId="AD" clId="Web-{00000000-0000-0000-0000-000000000000}" dt="2026-09-03T08:04:06.110" v="18"/>
        <pc:sldMkLst>
          <pc:docMk/>
          <pc:sldMk cId="1500517143" sldId="2147479784"/>
        </pc:sldMkLst>
        <pc:graphicFrameChg chg="modGraphic">
          <ac:chgData name="Salla-Mari Koistinen" userId="S::salla-mari.koistinen@sydan.fi::5622fd93-c12f-47ec-93b7-628890ad0d12" providerId="AD" clId="Web-{00000000-0000-0000-0000-000000000000}" dt="2026-09-03T08:04:06.110" v="18"/>
          <ac:graphicFrameMkLst>
            <pc:docMk/>
            <pc:sldMk cId="1500517143" sldId="2147479784"/>
            <ac:graphicFrameMk id="9" creationId="{767B5012-7FE6-B96B-DF94-3D193E84029C}"/>
          </ac:graphicFrameMkLst>
        </pc:graphicFrameChg>
      </pc:sldChg>
      <pc:sldChg chg="modSp">
        <pc:chgData name="Salla-Mari Koistinen" userId="S::salla-mari.koistinen@sydan.fi::5622fd93-c12f-47ec-93b7-628890ad0d12" providerId="AD" clId="Web-{00000000-0000-0000-0000-000000000000}" dt="2026-09-03T08:05:16.126" v="80" actId="20577"/>
        <pc:sldMkLst>
          <pc:docMk/>
          <pc:sldMk cId="1603359269" sldId="2147479788"/>
        </pc:sldMkLst>
        <pc:spChg chg="mod">
          <ac:chgData name="Salla-Mari Koistinen" userId="S::salla-mari.koistinen@sydan.fi::5622fd93-c12f-47ec-93b7-628890ad0d12" providerId="AD" clId="Web-{00000000-0000-0000-0000-000000000000}" dt="2026-09-03T08:05:16.126" v="80" actId="20577"/>
          <ac:spMkLst>
            <pc:docMk/>
            <pc:sldMk cId="1603359269" sldId="2147479788"/>
            <ac:spMk id="4" creationId="{26BFF2BF-41AE-C97C-C32D-F798755CDFB3}"/>
          </ac:spMkLst>
        </pc:spChg>
      </pc:sldChg>
      <pc:sldChg chg="modSp">
        <pc:chgData name="Salla-Mari Koistinen" userId="S::salla-mari.koistinen@sydan.fi::5622fd93-c12f-47ec-93b7-628890ad0d12" providerId="AD" clId="Web-{00000000-0000-0000-0000-000000000000}" dt="2026-09-03T08:05:30.220" v="88" actId="20577"/>
        <pc:sldMkLst>
          <pc:docMk/>
          <pc:sldMk cId="749850991" sldId="2147479789"/>
        </pc:sldMkLst>
        <pc:spChg chg="mod">
          <ac:chgData name="Salla-Mari Koistinen" userId="S::salla-mari.koistinen@sydan.fi::5622fd93-c12f-47ec-93b7-628890ad0d12" providerId="AD" clId="Web-{00000000-0000-0000-0000-000000000000}" dt="2026-09-03T08:05:30.220" v="88" actId="20577"/>
          <ac:spMkLst>
            <pc:docMk/>
            <pc:sldMk cId="749850991" sldId="2147479789"/>
            <ac:spMk id="4" creationId="{8E47BDC4-4FC4-B7C0-AA13-661B10F37AB0}"/>
          </ac:spMkLst>
        </pc:spChg>
      </pc:sldChg>
      <pc:sldChg chg="modSp">
        <pc:chgData name="Salla-Mari Koistinen" userId="S::salla-mari.koistinen@sydan.fi::5622fd93-c12f-47ec-93b7-628890ad0d12" providerId="AD" clId="Web-{00000000-0000-0000-0000-000000000000}" dt="2026-09-03T08:05:22.126" v="83" actId="20577"/>
        <pc:sldMkLst>
          <pc:docMk/>
          <pc:sldMk cId="3879550690" sldId="2147479795"/>
        </pc:sldMkLst>
        <pc:spChg chg="mod">
          <ac:chgData name="Salla-Mari Koistinen" userId="S::salla-mari.koistinen@sydan.fi::5622fd93-c12f-47ec-93b7-628890ad0d12" providerId="AD" clId="Web-{00000000-0000-0000-0000-000000000000}" dt="2026-09-03T08:05:22.126" v="83" actId="20577"/>
          <ac:spMkLst>
            <pc:docMk/>
            <pc:sldMk cId="3879550690" sldId="2147479795"/>
            <ac:spMk id="4" creationId="{44D2732A-5D61-34D0-9CAB-DBF066510574}"/>
          </ac:spMkLst>
        </pc:spChg>
      </pc:sldChg>
      <pc:sldChg chg="modSp new">
        <pc:chgData name="Salla-Mari Koistinen" userId="S::salla-mari.koistinen@sydan.fi::5622fd93-c12f-47ec-93b7-628890ad0d12" providerId="AD" clId="Web-{00000000-0000-0000-0000-000000000000}" dt="2026-09-03T08:19:04.304" v="400" actId="20577"/>
        <pc:sldMkLst>
          <pc:docMk/>
          <pc:sldMk cId="3231753155" sldId="2147479796"/>
        </pc:sldMkLst>
        <pc:spChg chg="mod">
          <ac:chgData name="Salla-Mari Koistinen" userId="S::salla-mari.koistinen@sydan.fi::5622fd93-c12f-47ec-93b7-628890ad0d12" providerId="AD" clId="Web-{00000000-0000-0000-0000-000000000000}" dt="2026-09-03T08:18:54.757" v="397" actId="20577"/>
          <ac:spMkLst>
            <pc:docMk/>
            <pc:sldMk cId="3231753155" sldId="2147479796"/>
            <ac:spMk id="2" creationId="{79499530-8D4A-D08C-67F1-7524DB25C652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8:45.179" v="387" actId="20577"/>
          <ac:spMkLst>
            <pc:docMk/>
            <pc:sldMk cId="3231753155" sldId="2147479796"/>
            <ac:spMk id="3" creationId="{962FD32C-E9F5-0644-DDC3-1FBE4640B818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9:04.304" v="400" actId="20577"/>
          <ac:spMkLst>
            <pc:docMk/>
            <pc:sldMk cId="3231753155" sldId="2147479796"/>
            <ac:spMk id="5" creationId="{E5165E3D-1090-CA13-2FB1-3FD82B6F3025}"/>
          </ac:spMkLst>
        </pc:spChg>
      </pc:sldChg>
      <pc:sldChg chg="modSp add replId">
        <pc:chgData name="Salla-Mari Koistinen" userId="S::salla-mari.koistinen@sydan.fi::5622fd93-c12f-47ec-93b7-628890ad0d12" providerId="AD" clId="Web-{00000000-0000-0000-0000-000000000000}" dt="2026-09-03T08:19:30.664" v="413" actId="20577"/>
        <pc:sldMkLst>
          <pc:docMk/>
          <pc:sldMk cId="3876591392" sldId="2147479797"/>
        </pc:sldMkLst>
        <pc:spChg chg="mod">
          <ac:chgData name="Salla-Mari Koistinen" userId="S::salla-mari.koistinen@sydan.fi::5622fd93-c12f-47ec-93b7-628890ad0d12" providerId="AD" clId="Web-{00000000-0000-0000-0000-000000000000}" dt="2026-09-03T08:19:24.523" v="410" actId="20577"/>
          <ac:spMkLst>
            <pc:docMk/>
            <pc:sldMk cId="3876591392" sldId="2147479797"/>
            <ac:spMk id="3" creationId="{9B07384B-DCA0-0B12-66E8-3407B854DFB4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9:30.664" v="413" actId="20577"/>
          <ac:spMkLst>
            <pc:docMk/>
            <pc:sldMk cId="3876591392" sldId="2147479797"/>
            <ac:spMk id="5" creationId="{688C82CA-9F69-F92D-C41F-71F1DF1996FD}"/>
          </ac:spMkLst>
        </pc:spChg>
      </pc:sldChg>
      <pc:sldChg chg="modSp add replId">
        <pc:chgData name="Salla-Mari Koistinen" userId="S::salla-mari.koistinen@sydan.fi::5622fd93-c12f-47ec-93b7-628890ad0d12" providerId="AD" clId="Web-{00000000-0000-0000-0000-000000000000}" dt="2026-09-03T08:19:38.476" v="417" actId="20577"/>
        <pc:sldMkLst>
          <pc:docMk/>
          <pc:sldMk cId="324934771" sldId="2147479798"/>
        </pc:sldMkLst>
        <pc:spChg chg="mod">
          <ac:chgData name="Salla-Mari Koistinen" userId="S::salla-mari.koistinen@sydan.fi::5622fd93-c12f-47ec-93b7-628890ad0d12" providerId="AD" clId="Web-{00000000-0000-0000-0000-000000000000}" dt="2026-09-03T08:19:34.961" v="416" actId="20577"/>
          <ac:spMkLst>
            <pc:docMk/>
            <pc:sldMk cId="324934771" sldId="2147479798"/>
            <ac:spMk id="3" creationId="{56044198-502D-C801-67F1-D49D44D3613B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9:38.476" v="417" actId="20577"/>
          <ac:spMkLst>
            <pc:docMk/>
            <pc:sldMk cId="324934771" sldId="2147479798"/>
            <ac:spMk id="5" creationId="{38DAD610-891A-7F6C-E6EA-7F3C546B6E5A}"/>
          </ac:spMkLst>
        </pc:spChg>
      </pc:sldChg>
      <pc:sldChg chg="modSp add replId">
        <pc:chgData name="Salla-Mari Koistinen" userId="S::salla-mari.koistinen@sydan.fi::5622fd93-c12f-47ec-93b7-628890ad0d12" providerId="AD" clId="Web-{00000000-0000-0000-0000-000000000000}" dt="2026-09-03T08:19:46.555" v="423" actId="20577"/>
        <pc:sldMkLst>
          <pc:docMk/>
          <pc:sldMk cId="999295050" sldId="2147479799"/>
        </pc:sldMkLst>
        <pc:spChg chg="mod">
          <ac:chgData name="Salla-Mari Koistinen" userId="S::salla-mari.koistinen@sydan.fi::5622fd93-c12f-47ec-93b7-628890ad0d12" providerId="AD" clId="Web-{00000000-0000-0000-0000-000000000000}" dt="2026-09-03T08:19:43.289" v="422" actId="20577"/>
          <ac:spMkLst>
            <pc:docMk/>
            <pc:sldMk cId="999295050" sldId="2147479799"/>
            <ac:spMk id="3" creationId="{FE1ED8AA-2E6D-5597-C8DA-05CA8935F735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9:46.555" v="423" actId="20577"/>
          <ac:spMkLst>
            <pc:docMk/>
            <pc:sldMk cId="999295050" sldId="2147479799"/>
            <ac:spMk id="5" creationId="{351820A0-FF0A-EED0-DA1D-04D5A745C656}"/>
          </ac:spMkLst>
        </pc:spChg>
      </pc:sldChg>
      <pc:sldChg chg="modSp add replId">
        <pc:chgData name="Salla-Mari Koistinen" userId="S::salla-mari.koistinen@sydan.fi::5622fd93-c12f-47ec-93b7-628890ad0d12" providerId="AD" clId="Web-{00000000-0000-0000-0000-000000000000}" dt="2026-09-03T08:19:56.945" v="433" actId="20577"/>
        <pc:sldMkLst>
          <pc:docMk/>
          <pc:sldMk cId="1054966977" sldId="2147479800"/>
        </pc:sldMkLst>
        <pc:spChg chg="mod">
          <ac:chgData name="Salla-Mari Koistinen" userId="S::salla-mari.koistinen@sydan.fi::5622fd93-c12f-47ec-93b7-628890ad0d12" providerId="AD" clId="Web-{00000000-0000-0000-0000-000000000000}" dt="2026-09-03T08:19:53.492" v="432" actId="20577"/>
          <ac:spMkLst>
            <pc:docMk/>
            <pc:sldMk cId="1054966977" sldId="2147479800"/>
            <ac:spMk id="3" creationId="{C32C029C-2749-A48B-BC9C-F7A760CF9B6A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19:56.945" v="433" actId="20577"/>
          <ac:spMkLst>
            <pc:docMk/>
            <pc:sldMk cId="1054966977" sldId="2147479800"/>
            <ac:spMk id="5" creationId="{46477BF6-C967-7A1C-1CEF-D25DC0CB128C}"/>
          </ac:spMkLst>
        </pc:spChg>
      </pc:sldChg>
      <pc:sldChg chg="modSp add replId">
        <pc:chgData name="Salla-Mari Koistinen" userId="S::salla-mari.koistinen@sydan.fi::5622fd93-c12f-47ec-93b7-628890ad0d12" providerId="AD" clId="Web-{00000000-0000-0000-0000-000000000000}" dt="2026-09-03T08:20:15.727" v="443" actId="20577"/>
        <pc:sldMkLst>
          <pc:docMk/>
          <pc:sldMk cId="526841202" sldId="2147479801"/>
        </pc:sldMkLst>
        <pc:spChg chg="mod">
          <ac:chgData name="Salla-Mari Koistinen" userId="S::salla-mari.koistinen@sydan.fi::5622fd93-c12f-47ec-93b7-628890ad0d12" providerId="AD" clId="Web-{00000000-0000-0000-0000-000000000000}" dt="2026-09-03T08:20:09.852" v="439" actId="20577"/>
          <ac:spMkLst>
            <pc:docMk/>
            <pc:sldMk cId="526841202" sldId="2147479801"/>
            <ac:spMk id="3" creationId="{4E111478-515D-18CB-9BDF-EEC7F38762C5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20:15.727" v="443" actId="20577"/>
          <ac:spMkLst>
            <pc:docMk/>
            <pc:sldMk cId="526841202" sldId="2147479801"/>
            <ac:spMk id="5" creationId="{95D89BC7-F531-DFA9-D7C5-FAB0ED31A521}"/>
          </ac:spMkLst>
        </pc:spChg>
      </pc:sldChg>
      <pc:sldChg chg="modSp new">
        <pc:chgData name="Salla-Mari Koistinen" userId="S::salla-mari.koistinen@sydan.fi::5622fd93-c12f-47ec-93b7-628890ad0d12" providerId="AD" clId="Web-{00000000-0000-0000-0000-000000000000}" dt="2026-09-03T08:20:44.336" v="450" actId="20577"/>
        <pc:sldMkLst>
          <pc:docMk/>
          <pc:sldMk cId="208003567" sldId="2147479802"/>
        </pc:sldMkLst>
        <pc:spChg chg="mod">
          <ac:chgData name="Salla-Mari Koistinen" userId="S::salla-mari.koistinen@sydan.fi::5622fd93-c12f-47ec-93b7-628890ad0d12" providerId="AD" clId="Web-{00000000-0000-0000-0000-000000000000}" dt="2026-09-03T08:20:44.336" v="450" actId="20577"/>
          <ac:spMkLst>
            <pc:docMk/>
            <pc:sldMk cId="208003567" sldId="2147479802"/>
            <ac:spMk id="2" creationId="{23EF8545-17B8-081F-7CC3-20EF7F91B94E}"/>
          </ac:spMkLst>
        </pc:spChg>
      </pc:sldChg>
      <pc:sldChg chg="modSp new">
        <pc:chgData name="Salla-Mari Koistinen" userId="S::salla-mari.koistinen@sydan.fi::5622fd93-c12f-47ec-93b7-628890ad0d12" providerId="AD" clId="Web-{00000000-0000-0000-0000-000000000000}" dt="2026-09-03T08:21:24.337" v="505" actId="20577"/>
        <pc:sldMkLst>
          <pc:docMk/>
          <pc:sldMk cId="609853930" sldId="2147479803"/>
        </pc:sldMkLst>
        <pc:spChg chg="mod">
          <ac:chgData name="Salla-Mari Koistinen" userId="S::salla-mari.koistinen@sydan.fi::5622fd93-c12f-47ec-93b7-628890ad0d12" providerId="AD" clId="Web-{00000000-0000-0000-0000-000000000000}" dt="2026-09-03T08:21:00.711" v="463" actId="20577"/>
          <ac:spMkLst>
            <pc:docMk/>
            <pc:sldMk cId="609853930" sldId="2147479803"/>
            <ac:spMk id="2" creationId="{1168F32A-4411-E037-A9F0-4D15ABFB8147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21:24.337" v="505" actId="20577"/>
          <ac:spMkLst>
            <pc:docMk/>
            <pc:sldMk cId="609853930" sldId="2147479803"/>
            <ac:spMk id="3" creationId="{D220ACA5-B9AC-2F92-F827-81F8FB9400DA}"/>
          </ac:spMkLst>
        </pc:spChg>
      </pc:sldChg>
      <pc:sldChg chg="modSp new">
        <pc:chgData name="Salla-Mari Koistinen" userId="S::salla-mari.koistinen@sydan.fi::5622fd93-c12f-47ec-93b7-628890ad0d12" providerId="AD" clId="Web-{00000000-0000-0000-0000-000000000000}" dt="2026-09-03T08:22:49.525" v="556" actId="20577"/>
        <pc:sldMkLst>
          <pc:docMk/>
          <pc:sldMk cId="2576310683" sldId="2147479804"/>
        </pc:sldMkLst>
        <pc:spChg chg="mod">
          <ac:chgData name="Salla-Mari Koistinen" userId="S::salla-mari.koistinen@sydan.fi::5622fd93-c12f-47ec-93b7-628890ad0d12" providerId="AD" clId="Web-{00000000-0000-0000-0000-000000000000}" dt="2026-09-03T08:21:47.868" v="523" actId="20577"/>
          <ac:spMkLst>
            <pc:docMk/>
            <pc:sldMk cId="2576310683" sldId="2147479804"/>
            <ac:spMk id="2" creationId="{B94A6738-5D07-F62A-111C-85B0E629816C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22:49.525" v="556" actId="20577"/>
          <ac:spMkLst>
            <pc:docMk/>
            <pc:sldMk cId="2576310683" sldId="2147479804"/>
            <ac:spMk id="3" creationId="{6CE9E6DE-2865-E192-2D74-A851BCA1F083}"/>
          </ac:spMkLst>
        </pc:spChg>
      </pc:sldChg>
      <pc:sldChg chg="modSp new ord">
        <pc:chgData name="Salla-Mari Koistinen" userId="S::salla-mari.koistinen@sydan.fi::5622fd93-c12f-47ec-93b7-628890ad0d12" providerId="AD" clId="Web-{00000000-0000-0000-0000-000000000000}" dt="2026-09-03T08:23:17.759" v="574"/>
        <pc:sldMkLst>
          <pc:docMk/>
          <pc:sldMk cId="800797476" sldId="2147479805"/>
        </pc:sldMkLst>
        <pc:spChg chg="mod">
          <ac:chgData name="Salla-Mari Koistinen" userId="S::salla-mari.koistinen@sydan.fi::5622fd93-c12f-47ec-93b7-628890ad0d12" providerId="AD" clId="Web-{00000000-0000-0000-0000-000000000000}" dt="2026-09-03T08:22:56.509" v="559" actId="20577"/>
          <ac:spMkLst>
            <pc:docMk/>
            <pc:sldMk cId="800797476" sldId="2147479805"/>
            <ac:spMk id="2" creationId="{B3E0126E-3EF8-1ED5-01DA-AEB56CE5A6B1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23:11.353" v="572" actId="20577"/>
          <ac:spMkLst>
            <pc:docMk/>
            <pc:sldMk cId="800797476" sldId="2147479805"/>
            <ac:spMk id="3" creationId="{42AD4ED6-A4BA-3D40-F4A2-EEB103DA2D3F}"/>
          </ac:spMkLst>
        </pc:spChg>
      </pc:sldChg>
      <pc:sldChg chg="modSp add replId">
        <pc:chgData name="Salla-Mari Koistinen" userId="S::salla-mari.koistinen@sydan.fi::5622fd93-c12f-47ec-93b7-628890ad0d12" providerId="AD" clId="Web-{00000000-0000-0000-0000-000000000000}" dt="2026-09-03T08:23:47.338" v="601" actId="20577"/>
        <pc:sldMkLst>
          <pc:docMk/>
          <pc:sldMk cId="3678486317" sldId="2147479806"/>
        </pc:sldMkLst>
        <pc:spChg chg="mod">
          <ac:chgData name="Salla-Mari Koistinen" userId="S::salla-mari.koistinen@sydan.fi::5622fd93-c12f-47ec-93b7-628890ad0d12" providerId="AD" clId="Web-{00000000-0000-0000-0000-000000000000}" dt="2026-09-03T08:23:39.291" v="588" actId="20577"/>
          <ac:spMkLst>
            <pc:docMk/>
            <pc:sldMk cId="3678486317" sldId="2147479806"/>
            <ac:spMk id="2" creationId="{B5D312F9-8D80-B1C0-8267-781BF1409D7D}"/>
          </ac:spMkLst>
        </pc:spChg>
        <pc:spChg chg="mod">
          <ac:chgData name="Salla-Mari Koistinen" userId="S::salla-mari.koistinen@sydan.fi::5622fd93-c12f-47ec-93b7-628890ad0d12" providerId="AD" clId="Web-{00000000-0000-0000-0000-000000000000}" dt="2026-09-03T08:23:47.338" v="601" actId="20577"/>
          <ac:spMkLst>
            <pc:docMk/>
            <pc:sldMk cId="3678486317" sldId="2147479806"/>
            <ac:spMk id="3" creationId="{47A1E9B7-B7A7-BEF6-136E-A701731A61F4}"/>
          </ac:spMkLst>
        </pc:spChg>
      </pc:sldChg>
    </pc:docChg>
  </pc:docChgLst>
  <pc:docChgLst>
    <pc:chgData name="Salla-Mari Koistinen" userId="5622fd93-c12f-47ec-93b7-628890ad0d12" providerId="ADAL" clId="{7235CE6A-C723-449D-A913-9AC4769F606C}"/>
    <pc:docChg chg="modSld">
      <pc:chgData name="Salla-Mari Koistinen" userId="5622fd93-c12f-47ec-93b7-628890ad0d12" providerId="ADAL" clId="{7235CE6A-C723-449D-A913-9AC4769F606C}" dt="2026-09-30T08:11:32.594" v="206"/>
      <pc:docMkLst>
        <pc:docMk/>
      </pc:docMkLst>
      <pc:sldChg chg="modSp mod">
        <pc:chgData name="Salla-Mari Koistinen" userId="5622fd93-c12f-47ec-93b7-628890ad0d12" providerId="ADAL" clId="{7235CE6A-C723-449D-A913-9AC4769F606C}" dt="2026-09-30T08:11:07.846" v="172"/>
        <pc:sldMkLst>
          <pc:docMk/>
          <pc:sldMk cId="1603359269" sldId="2147479788"/>
        </pc:sldMkLst>
        <pc:graphicFrameChg chg="mod modGraphic">
          <ac:chgData name="Salla-Mari Koistinen" userId="5622fd93-c12f-47ec-93b7-628890ad0d12" providerId="ADAL" clId="{7235CE6A-C723-449D-A913-9AC4769F606C}" dt="2026-09-30T08:11:07.846" v="172"/>
          <ac:graphicFrameMkLst>
            <pc:docMk/>
            <pc:sldMk cId="1603359269" sldId="2147479788"/>
            <ac:graphicFrameMk id="5" creationId="{FE4A3C48-928F-573D-B650-D7EC1B9A6EAC}"/>
          </ac:graphicFrameMkLst>
        </pc:graphicFrameChg>
      </pc:sldChg>
      <pc:sldChg chg="modSp mod">
        <pc:chgData name="Salla-Mari Koistinen" userId="5622fd93-c12f-47ec-93b7-628890ad0d12" providerId="ADAL" clId="{7235CE6A-C723-449D-A913-9AC4769F606C}" dt="2026-09-30T08:11:25.433" v="205"/>
        <pc:sldMkLst>
          <pc:docMk/>
          <pc:sldMk cId="749850991" sldId="2147479789"/>
        </pc:sldMkLst>
        <pc:graphicFrameChg chg="mod modGraphic">
          <ac:chgData name="Salla-Mari Koistinen" userId="5622fd93-c12f-47ec-93b7-628890ad0d12" providerId="ADAL" clId="{7235CE6A-C723-449D-A913-9AC4769F606C}" dt="2026-09-30T08:11:25.433" v="205"/>
          <ac:graphicFrameMkLst>
            <pc:docMk/>
            <pc:sldMk cId="749850991" sldId="2147479789"/>
            <ac:graphicFrameMk id="5" creationId="{48A913F9-A607-9683-F92C-675F097A7583}"/>
          </ac:graphicFrameMkLst>
        </pc:graphicFrameChg>
      </pc:sldChg>
      <pc:sldChg chg="modSp">
        <pc:chgData name="Salla-Mari Koistinen" userId="5622fd93-c12f-47ec-93b7-628890ad0d12" providerId="ADAL" clId="{7235CE6A-C723-449D-A913-9AC4769F606C}" dt="2026-09-30T08:11:32.594" v="206"/>
        <pc:sldMkLst>
          <pc:docMk/>
          <pc:sldMk cId="3269801508" sldId="2147479790"/>
        </pc:sldMkLst>
        <pc:graphicFrameChg chg="mod">
          <ac:chgData name="Salla-Mari Koistinen" userId="5622fd93-c12f-47ec-93b7-628890ad0d12" providerId="ADAL" clId="{7235CE6A-C723-449D-A913-9AC4769F606C}" dt="2026-09-30T08:11:32.594" v="206"/>
          <ac:graphicFrameMkLst>
            <pc:docMk/>
            <pc:sldMk cId="3269801508" sldId="2147479790"/>
            <ac:graphicFrameMk id="5" creationId="{E8DB21A0-84CF-4F7B-5B69-008E080A55AF}"/>
          </ac:graphicFrameMkLst>
        </pc:graphicFrameChg>
      </pc:sldChg>
      <pc:sldChg chg="modSp mod">
        <pc:chgData name="Salla-Mari Koistinen" userId="5622fd93-c12f-47ec-93b7-628890ad0d12" providerId="ADAL" clId="{7235CE6A-C723-449D-A913-9AC4769F606C}" dt="2026-09-30T08:10:42.658" v="139" actId="20577"/>
        <pc:sldMkLst>
          <pc:docMk/>
          <pc:sldMk cId="3879550690" sldId="2147479795"/>
        </pc:sldMkLst>
        <pc:graphicFrameChg chg="modGraphic">
          <ac:chgData name="Salla-Mari Koistinen" userId="5622fd93-c12f-47ec-93b7-628890ad0d12" providerId="ADAL" clId="{7235CE6A-C723-449D-A913-9AC4769F606C}" dt="2026-09-30T08:10:42.658" v="139" actId="20577"/>
          <ac:graphicFrameMkLst>
            <pc:docMk/>
            <pc:sldMk cId="3879550690" sldId="2147479795"/>
            <ac:graphicFrameMk id="5" creationId="{7CFA9676-63E5-0F81-699B-1E4E518AD225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B88AF6-CC77-4826-B7E1-480F87283E97}" type="doc">
      <dgm:prSet loTypeId="urn:microsoft.com/office/officeart/2005/8/layout/hList1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fi-FI"/>
        </a:p>
      </dgm:t>
    </dgm:pt>
    <dgm:pt modelId="{EF669D8D-6725-42D0-9C12-F65DAF02DEE9}">
      <dgm:prSet phldrT="[Teksti]" phldr="0"/>
      <dgm:spPr>
        <a:solidFill>
          <a:schemeClr val="accent3"/>
        </a:solidFill>
        <a:ln>
          <a:solidFill>
            <a:schemeClr val="accent3"/>
          </a:solidFill>
        </a:ln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2">
                  <a:lumMod val="50000"/>
                </a:schemeClr>
              </a:solidFill>
            </a:rPr>
            <a:t>Toimintamme ja palvelumme ovat kohdennettuja ja laajasti käytettyjä. Olemme tunnettu ja arvostettu toimija. </a:t>
          </a:r>
        </a:p>
      </dgm:t>
    </dgm:pt>
    <dgm:pt modelId="{AC11B930-0507-45E7-A79C-05065F731117}" type="parTrans" cxnId="{CC638343-C1E3-489F-B221-18C8C4CD78E8}">
      <dgm:prSet/>
      <dgm:spPr/>
      <dgm:t>
        <a:bodyPr/>
        <a:lstStyle/>
        <a:p>
          <a:pPr algn="l"/>
          <a:endParaRPr lang="fi-FI"/>
        </a:p>
      </dgm:t>
    </dgm:pt>
    <dgm:pt modelId="{7B319C9A-47ED-4A80-9C59-628BBA5CDD30}" type="sibTrans" cxnId="{CC638343-C1E3-489F-B221-18C8C4CD78E8}">
      <dgm:prSet/>
      <dgm:spPr/>
      <dgm:t>
        <a:bodyPr/>
        <a:lstStyle/>
        <a:p>
          <a:pPr algn="l"/>
          <a:endParaRPr lang="fi-FI"/>
        </a:p>
      </dgm:t>
    </dgm:pt>
    <dgm:pt modelId="{B0362A23-8978-49F5-A9E4-908F6668C4D8}">
      <dgm:prSet phldrT="[Teksti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Ymmärrämme, mille ryhmille voimme olla parhaiten tueksi.</a:t>
          </a:r>
        </a:p>
      </dgm:t>
    </dgm:pt>
    <dgm:pt modelId="{1F991263-B878-4ACD-AC6E-180E4EED69BA}" type="parTrans" cxnId="{110948B2-C2A8-4B11-A53F-A9CF72753FCB}">
      <dgm:prSet/>
      <dgm:spPr/>
      <dgm:t>
        <a:bodyPr/>
        <a:lstStyle/>
        <a:p>
          <a:pPr algn="l"/>
          <a:endParaRPr lang="fi-FI"/>
        </a:p>
      </dgm:t>
    </dgm:pt>
    <dgm:pt modelId="{F32EBD1A-7CE5-4D7B-9630-994996D8778A}" type="sibTrans" cxnId="{110948B2-C2A8-4B11-A53F-A9CF72753FCB}">
      <dgm:prSet/>
      <dgm:spPr/>
      <dgm:t>
        <a:bodyPr/>
        <a:lstStyle/>
        <a:p>
          <a:pPr algn="l"/>
          <a:endParaRPr lang="fi-FI"/>
        </a:p>
      </dgm:t>
    </dgm:pt>
    <dgm:pt modelId="{8F989D95-EB0B-4CC0-9919-DDC867204F8D}">
      <dgm:prSet phldrT="[Teksti]" phldr="0"/>
      <dgm:spPr>
        <a:solidFill>
          <a:schemeClr val="accent5"/>
        </a:solidFill>
        <a:ln>
          <a:solidFill>
            <a:srgbClr val="7FD5C5"/>
          </a:solidFill>
        </a:ln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5">
                  <a:lumMod val="50000"/>
                </a:schemeClr>
              </a:solidFill>
            </a:rPr>
            <a:t>Vaikutamme laajasti yhteiskunnalliseen päätöksentekoon sydänterveyden edistämiseksi ja palveluiden sujuvoittamiseksi. </a:t>
          </a:r>
        </a:p>
      </dgm:t>
    </dgm:pt>
    <dgm:pt modelId="{D1E8DF48-D283-4E28-8D00-59B437F30771}" type="parTrans" cxnId="{E94BA819-12FC-4E8B-8089-CD0E670F0135}">
      <dgm:prSet/>
      <dgm:spPr/>
      <dgm:t>
        <a:bodyPr/>
        <a:lstStyle/>
        <a:p>
          <a:pPr algn="l"/>
          <a:endParaRPr lang="fi-FI"/>
        </a:p>
      </dgm:t>
    </dgm:pt>
    <dgm:pt modelId="{44AA7A08-B264-4580-8199-11DEC6C85DC3}" type="sibTrans" cxnId="{E94BA819-12FC-4E8B-8089-CD0E670F0135}">
      <dgm:prSet/>
      <dgm:spPr/>
      <dgm:t>
        <a:bodyPr/>
        <a:lstStyle/>
        <a:p>
          <a:pPr algn="l"/>
          <a:endParaRPr lang="fi-FI"/>
        </a:p>
      </dgm:t>
    </dgm:pt>
    <dgm:pt modelId="{602BB2D6-E9C8-462D-9DDE-9D65DA1A9959}">
      <dgm:prSet phldrT="[Teksti]"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  <a:buFont typeface="Arial,Sans-Serif"/>
            <a:buChar char="•"/>
          </a:pPr>
          <a:r>
            <a:rPr lang="fi-FI">
              <a:ea typeface="Verdana"/>
            </a:rPr>
            <a:t>Arvostettuna ja ratkaisukeskeisenä kumppanina olemme mukana edistämässä ihmisten hyvinvointia ja terveyttä sekä toimintakykyistä Suomea.</a:t>
          </a:r>
          <a:endParaRPr lang="fi-FI"/>
        </a:p>
      </dgm:t>
    </dgm:pt>
    <dgm:pt modelId="{B661C1FC-B0D3-4AAD-A8FD-C22DE430B8D6}" type="parTrans" cxnId="{E27973D6-E457-482A-BDB2-1CDEA1F0934C}">
      <dgm:prSet/>
      <dgm:spPr/>
      <dgm:t>
        <a:bodyPr/>
        <a:lstStyle/>
        <a:p>
          <a:pPr algn="l"/>
          <a:endParaRPr lang="fi-FI"/>
        </a:p>
      </dgm:t>
    </dgm:pt>
    <dgm:pt modelId="{AAEFF8EA-00A8-4227-9CBC-6B6B7B89CEEC}" type="sibTrans" cxnId="{E27973D6-E457-482A-BDB2-1CDEA1F0934C}">
      <dgm:prSet/>
      <dgm:spPr/>
      <dgm:t>
        <a:bodyPr/>
        <a:lstStyle/>
        <a:p>
          <a:pPr algn="l"/>
          <a:endParaRPr lang="fi-FI"/>
        </a:p>
      </dgm:t>
    </dgm:pt>
    <dgm:pt modelId="{FE981EE6-76DB-4B5F-B247-0C1CB14CB845}">
      <dgm:prSet phldrT="[Teksti]" phldr="0"/>
      <dgm:spPr>
        <a:solidFill>
          <a:schemeClr val="accent4"/>
        </a:solidFill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4">
                  <a:lumMod val="25000"/>
                </a:schemeClr>
              </a:solidFill>
            </a:rPr>
            <a:t>Onnistumme yhdessä elinvoimaisena ja jatkuvasti kehittyvänä Sydänliittona. </a:t>
          </a:r>
        </a:p>
      </dgm:t>
    </dgm:pt>
    <dgm:pt modelId="{48D14E1D-E77F-48B1-A764-7BA7F436DF2D}" type="parTrans" cxnId="{E45CCBED-1ED6-4B28-8ADB-FED096A47232}">
      <dgm:prSet/>
      <dgm:spPr/>
      <dgm:t>
        <a:bodyPr/>
        <a:lstStyle/>
        <a:p>
          <a:pPr algn="l"/>
          <a:endParaRPr lang="fi-FI"/>
        </a:p>
      </dgm:t>
    </dgm:pt>
    <dgm:pt modelId="{510E9CF2-7714-4558-86FA-1E038BDF3D99}" type="sibTrans" cxnId="{E45CCBED-1ED6-4B28-8ADB-FED096A47232}">
      <dgm:prSet/>
      <dgm:spPr/>
      <dgm:t>
        <a:bodyPr/>
        <a:lstStyle/>
        <a:p>
          <a:pPr algn="l"/>
          <a:endParaRPr lang="fi-FI"/>
        </a:p>
      </dgm:t>
    </dgm:pt>
    <dgm:pt modelId="{429737E8-1B22-4FE6-9E75-43732981987D}">
      <dgm:prSet phldrT="[Teksti]"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  <a:buFont typeface="Arial,Sans-Serif"/>
            <a:buChar char="•"/>
          </a:pPr>
          <a:r>
            <a:rPr lang="fi-FI">
              <a:ea typeface="Verdana"/>
            </a:rPr>
            <a:t>Seuraamme toimintamme vaikutuksia ja vaikuttavuutta. Viestimme tuloksista aktiivisesti.</a:t>
          </a:r>
          <a:endParaRPr lang="fi-FI"/>
        </a:p>
      </dgm:t>
    </dgm:pt>
    <dgm:pt modelId="{9F7559B8-FB50-48FC-9174-33D323DDC317}" type="parTrans" cxnId="{8937B1BC-F5AA-4364-A1B3-4AA36CA7EFE5}">
      <dgm:prSet/>
      <dgm:spPr/>
      <dgm:t>
        <a:bodyPr/>
        <a:lstStyle/>
        <a:p>
          <a:pPr algn="l"/>
          <a:endParaRPr lang="fi-FI"/>
        </a:p>
      </dgm:t>
    </dgm:pt>
    <dgm:pt modelId="{B06A792B-D285-4EEC-9200-4984DCB7274D}" type="sibTrans" cxnId="{8937B1BC-F5AA-4364-A1B3-4AA36CA7EFE5}">
      <dgm:prSet/>
      <dgm:spPr/>
      <dgm:t>
        <a:bodyPr/>
        <a:lstStyle/>
        <a:p>
          <a:pPr algn="l"/>
          <a:endParaRPr lang="fi-FI"/>
        </a:p>
      </dgm:t>
    </dgm:pt>
    <dgm:pt modelId="{66162CCD-95C7-4467-BF38-6A475A5A06F1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Tiedämme, miten tavoitamme parhaiten toimintaan osallistujat, palveluidemme käyttäjät ja sydänyhdistysten jäsenet. </a:t>
          </a:r>
        </a:p>
      </dgm:t>
    </dgm:pt>
    <dgm:pt modelId="{4258F55A-6AA8-406B-9641-EA1AF6107D7D}" type="parTrans" cxnId="{E61324C8-ED2C-44C7-AED8-A50113AA938C}">
      <dgm:prSet/>
      <dgm:spPr/>
      <dgm:t>
        <a:bodyPr/>
        <a:lstStyle/>
        <a:p>
          <a:pPr algn="l"/>
          <a:endParaRPr lang="fi-FI"/>
        </a:p>
      </dgm:t>
    </dgm:pt>
    <dgm:pt modelId="{E83277CF-24D6-4080-8253-664BD0E32D36}" type="sibTrans" cxnId="{E61324C8-ED2C-44C7-AED8-A50113AA938C}">
      <dgm:prSet/>
      <dgm:spPr/>
      <dgm:t>
        <a:bodyPr/>
        <a:lstStyle/>
        <a:p>
          <a:pPr algn="l"/>
          <a:endParaRPr lang="fi-FI"/>
        </a:p>
      </dgm:t>
    </dgm:pt>
    <dgm:pt modelId="{31584F14-ED17-49D9-A2BA-9C636C333C97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Kannustamme tutkitun tiedon ja tuen avulla kaiken ikäisiä vastuullisiin ja sydänterveyttä edistäviin valintoihin.</a:t>
          </a:r>
        </a:p>
      </dgm:t>
    </dgm:pt>
    <dgm:pt modelId="{671CB083-F277-42D5-936A-0BFDD84799ED}" type="parTrans" cxnId="{5F72D01C-DEA8-45B6-BEBF-96CCEDAB2E0B}">
      <dgm:prSet/>
      <dgm:spPr/>
      <dgm:t>
        <a:bodyPr/>
        <a:lstStyle/>
        <a:p>
          <a:pPr algn="l"/>
          <a:endParaRPr lang="fi-FI"/>
        </a:p>
      </dgm:t>
    </dgm:pt>
    <dgm:pt modelId="{3D597D1F-EAED-4519-A87F-CA089B1DDD99}" type="sibTrans" cxnId="{5F72D01C-DEA8-45B6-BEBF-96CCEDAB2E0B}">
      <dgm:prSet/>
      <dgm:spPr/>
      <dgm:t>
        <a:bodyPr/>
        <a:lstStyle/>
        <a:p>
          <a:pPr algn="l"/>
          <a:endParaRPr lang="fi-FI"/>
        </a:p>
      </dgm:t>
    </dgm:pt>
    <dgm:pt modelId="{B21D067C-F4CB-4EEC-A874-93BE1317B25F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Tuomme rohkeasti esiin vahvuuksiamme</a:t>
          </a:r>
        </a:p>
      </dgm:t>
    </dgm:pt>
    <dgm:pt modelId="{B9AE5996-E2E9-415C-8304-3ADD0132F0B9}" type="parTrans" cxnId="{82D82A0A-D61B-4471-85BA-8E6D41658BEB}">
      <dgm:prSet/>
      <dgm:spPr/>
      <dgm:t>
        <a:bodyPr/>
        <a:lstStyle/>
        <a:p>
          <a:pPr algn="l"/>
          <a:endParaRPr lang="fi-FI"/>
        </a:p>
      </dgm:t>
    </dgm:pt>
    <dgm:pt modelId="{97301B5A-DA66-4DF3-B9FE-500BA900CEB0}" type="sibTrans" cxnId="{82D82A0A-D61B-4471-85BA-8E6D41658BEB}">
      <dgm:prSet/>
      <dgm:spPr/>
      <dgm:t>
        <a:bodyPr/>
        <a:lstStyle/>
        <a:p>
          <a:pPr algn="l"/>
          <a:endParaRPr lang="fi-FI"/>
        </a:p>
      </dgm:t>
    </dgm:pt>
    <dgm:pt modelId="{AB7BB417-5B19-4AB9-9644-D5138ABAEEA5}">
      <dgm:prSet phldrT="[Teksti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Määrittelemme työtämme ohjaavan yhteisen toiminta- ja palvelukokonaisuuden. </a:t>
          </a:r>
        </a:p>
      </dgm:t>
    </dgm:pt>
    <dgm:pt modelId="{CAC31C77-5764-44AE-B79F-B6A2E87BBFEE}" type="parTrans" cxnId="{8B9012BF-256F-4967-9B84-3DB7046ED597}">
      <dgm:prSet/>
      <dgm:spPr/>
      <dgm:t>
        <a:bodyPr/>
        <a:lstStyle/>
        <a:p>
          <a:pPr algn="l"/>
          <a:endParaRPr lang="fi-FI"/>
        </a:p>
      </dgm:t>
    </dgm:pt>
    <dgm:pt modelId="{5BD4AD81-5057-426F-A89B-3C6AA31A8908}" type="sibTrans" cxnId="{8B9012BF-256F-4967-9B84-3DB7046ED597}">
      <dgm:prSet/>
      <dgm:spPr/>
      <dgm:t>
        <a:bodyPr/>
        <a:lstStyle/>
        <a:p>
          <a:pPr algn="l"/>
          <a:endParaRPr lang="fi-FI"/>
        </a:p>
      </dgm:t>
    </dgm:pt>
    <dgm:pt modelId="{327CA7F6-C032-47E5-83CE-A12901ABDBA6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Vahvistamme vaikuttamistyötä yhteisesti määritellyissä sydänterveyden kysymyksissä. </a:t>
          </a:r>
          <a:endParaRPr lang="en-US">
            <a:ea typeface="Verdana"/>
          </a:endParaRPr>
        </a:p>
      </dgm:t>
    </dgm:pt>
    <dgm:pt modelId="{8F24C090-F687-4355-BC88-F3C1D3F73346}" type="parTrans" cxnId="{CF9C7009-C3CF-45D1-B97D-583127A18EA9}">
      <dgm:prSet/>
      <dgm:spPr/>
      <dgm:t>
        <a:bodyPr/>
        <a:lstStyle/>
        <a:p>
          <a:pPr algn="l"/>
          <a:endParaRPr lang="fi-FI"/>
        </a:p>
      </dgm:t>
    </dgm:pt>
    <dgm:pt modelId="{3D0BBAA9-F353-431F-BDE4-2E50E31DA8F2}" type="sibTrans" cxnId="{CF9C7009-C3CF-45D1-B97D-583127A18EA9}">
      <dgm:prSet/>
      <dgm:spPr/>
      <dgm:t>
        <a:bodyPr/>
        <a:lstStyle/>
        <a:p>
          <a:pPr algn="l"/>
          <a:endParaRPr lang="fi-FI"/>
        </a:p>
      </dgm:t>
    </dgm:pt>
    <dgm:pt modelId="{6AFE7A45-1D06-418F-B9F1-1773BBDEB969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Osallistumme aktiivisesti hoitoketjujen ja palvelupolkujen kehittämiseen.</a:t>
          </a:r>
          <a:endParaRPr lang="en-US">
            <a:ea typeface="Verdana"/>
          </a:endParaRPr>
        </a:p>
      </dgm:t>
    </dgm:pt>
    <dgm:pt modelId="{28828D83-5C48-432A-9AC8-F612CBAB3735}" type="parTrans" cxnId="{BC2555B8-67B1-4A94-9E87-EFFD8FB91AD0}">
      <dgm:prSet/>
      <dgm:spPr/>
      <dgm:t>
        <a:bodyPr/>
        <a:lstStyle/>
        <a:p>
          <a:pPr algn="l"/>
          <a:endParaRPr lang="fi-FI"/>
        </a:p>
      </dgm:t>
    </dgm:pt>
    <dgm:pt modelId="{BE087318-D08D-4CF1-8E6D-ED9BA7A8DD92}" type="sibTrans" cxnId="{BC2555B8-67B1-4A94-9E87-EFFD8FB91AD0}">
      <dgm:prSet/>
      <dgm:spPr/>
      <dgm:t>
        <a:bodyPr/>
        <a:lstStyle/>
        <a:p>
          <a:pPr algn="l"/>
          <a:endParaRPr lang="fi-FI"/>
        </a:p>
      </dgm:t>
    </dgm:pt>
    <dgm:pt modelId="{7FDC4920-36B3-45C9-8350-415591EE46F5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Tuomme sydänsairastuneiden ja heidän läheistensä kokemukset laajasti osaksi hoidon ja palveluiden kehittämistä.</a:t>
          </a:r>
          <a:endParaRPr lang="en-US">
            <a:ea typeface="Verdana"/>
          </a:endParaRPr>
        </a:p>
      </dgm:t>
    </dgm:pt>
    <dgm:pt modelId="{F93E7D8D-9E21-4B2A-9536-86DD35C5457C}" type="parTrans" cxnId="{30B33DC8-2B94-4C97-962E-A89FFB1680C7}">
      <dgm:prSet/>
      <dgm:spPr/>
      <dgm:t>
        <a:bodyPr/>
        <a:lstStyle/>
        <a:p>
          <a:pPr algn="l"/>
          <a:endParaRPr lang="fi-FI"/>
        </a:p>
      </dgm:t>
    </dgm:pt>
    <dgm:pt modelId="{4AF20F04-59BA-4D60-9D5C-25A51F892546}" type="sibTrans" cxnId="{30B33DC8-2B94-4C97-962E-A89FFB1680C7}">
      <dgm:prSet/>
      <dgm:spPr/>
      <dgm:t>
        <a:bodyPr/>
        <a:lstStyle/>
        <a:p>
          <a:pPr algn="l"/>
          <a:endParaRPr lang="fi-FI"/>
        </a:p>
      </dgm:t>
    </dgm:pt>
    <dgm:pt modelId="{5D9CA3BA-CC6E-46FD-8252-1708C56ABC2C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Lisäämme yhteistä oppimista ja kokeiluja, jotta osaamme vastata kohderyhmien tarpeisiin ja ennakoida toimintaympäristön muutoksia.</a:t>
          </a:r>
        </a:p>
      </dgm:t>
    </dgm:pt>
    <dgm:pt modelId="{D10029C2-B1AC-4EA4-A326-63D15ACD2EEE}" type="parTrans" cxnId="{20571C28-B93C-4AD8-8BB4-B18DE2550B73}">
      <dgm:prSet/>
      <dgm:spPr/>
      <dgm:t>
        <a:bodyPr/>
        <a:lstStyle/>
        <a:p>
          <a:pPr algn="l"/>
          <a:endParaRPr lang="fi-FI"/>
        </a:p>
      </dgm:t>
    </dgm:pt>
    <dgm:pt modelId="{0EE1D75B-A10A-4FF6-B2E4-F8AAA69B7F64}" type="sibTrans" cxnId="{20571C28-B93C-4AD8-8BB4-B18DE2550B73}">
      <dgm:prSet/>
      <dgm:spPr/>
      <dgm:t>
        <a:bodyPr/>
        <a:lstStyle/>
        <a:p>
          <a:pPr algn="l"/>
          <a:endParaRPr lang="fi-FI"/>
        </a:p>
      </dgm:t>
    </dgm:pt>
    <dgm:pt modelId="{E7701C68-80FE-44B3-9A97-F5D28B6AAB8A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Selkeytämme yhteiset tavoitteet, vastuut ja rakenteet koko Sydänliiton kestävälle taloudelle ja elinvoimaisuudelle.</a:t>
          </a:r>
        </a:p>
      </dgm:t>
    </dgm:pt>
    <dgm:pt modelId="{07793718-CA5A-419C-91B6-30095A49B6C3}" type="parTrans" cxnId="{BDE40DB9-C6BE-45B5-89A3-4B1758E798A9}">
      <dgm:prSet/>
      <dgm:spPr/>
      <dgm:t>
        <a:bodyPr/>
        <a:lstStyle/>
        <a:p>
          <a:pPr algn="l"/>
          <a:endParaRPr lang="fi-FI"/>
        </a:p>
      </dgm:t>
    </dgm:pt>
    <dgm:pt modelId="{7FDDD0EF-9C9A-4FF5-9456-CF2BD6DECA51}" type="sibTrans" cxnId="{BDE40DB9-C6BE-45B5-89A3-4B1758E798A9}">
      <dgm:prSet/>
      <dgm:spPr/>
      <dgm:t>
        <a:bodyPr/>
        <a:lstStyle/>
        <a:p>
          <a:pPr algn="l"/>
          <a:endParaRPr lang="fi-FI"/>
        </a:p>
      </dgm:t>
    </dgm:pt>
    <dgm:pt modelId="{5FFC5834-8D8E-46BF-843C-43DD06009E1E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Vahvistamme jäsentyytyväisyyttä ja pidämme huolta vapaaehtoisten ja henkilöstön jaksamisesta ja hyvinvoinnista. </a:t>
          </a:r>
          <a:endParaRPr lang="fi-FI"/>
        </a:p>
      </dgm:t>
    </dgm:pt>
    <dgm:pt modelId="{F6A54C91-1838-4926-AE1C-2248F54C37FB}" type="parTrans" cxnId="{1D38A9EF-EBD3-4A4C-86CF-A524DA49B75E}">
      <dgm:prSet/>
      <dgm:spPr/>
      <dgm:t>
        <a:bodyPr/>
        <a:lstStyle/>
        <a:p>
          <a:pPr algn="l"/>
          <a:endParaRPr lang="fi-FI"/>
        </a:p>
      </dgm:t>
    </dgm:pt>
    <dgm:pt modelId="{C189C0BE-A485-45C2-A967-5C7A49FCFF0A}" type="sibTrans" cxnId="{1D38A9EF-EBD3-4A4C-86CF-A524DA49B75E}">
      <dgm:prSet/>
      <dgm:spPr/>
      <dgm:t>
        <a:bodyPr/>
        <a:lstStyle/>
        <a:p>
          <a:pPr algn="l"/>
          <a:endParaRPr lang="fi-FI"/>
        </a:p>
      </dgm:t>
    </dgm:pt>
    <dgm:pt modelId="{C6ABE1CD-AA14-4F90-A52C-00304AB1EAEF}" type="pres">
      <dgm:prSet presAssocID="{59B88AF6-CC77-4826-B7E1-480F87283E97}" presName="Name0" presStyleCnt="0">
        <dgm:presLayoutVars>
          <dgm:dir/>
          <dgm:animLvl val="lvl"/>
          <dgm:resizeHandles val="exact"/>
        </dgm:presLayoutVars>
      </dgm:prSet>
      <dgm:spPr/>
    </dgm:pt>
    <dgm:pt modelId="{F65A1EA7-D79E-4EAA-90B4-9743891750C9}" type="pres">
      <dgm:prSet presAssocID="{EF669D8D-6725-42D0-9C12-F65DAF02DEE9}" presName="composite" presStyleCnt="0"/>
      <dgm:spPr/>
    </dgm:pt>
    <dgm:pt modelId="{6678EEF5-E9EF-4095-AA0C-D2664489CE3A}" type="pres">
      <dgm:prSet presAssocID="{EF669D8D-6725-42D0-9C12-F65DAF02DEE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03D6DC3-2B5F-479E-B2E7-14293C399DC8}" type="pres">
      <dgm:prSet presAssocID="{EF669D8D-6725-42D0-9C12-F65DAF02DEE9}" presName="desTx" presStyleLbl="alignAccFollowNode1" presStyleIdx="0" presStyleCnt="3">
        <dgm:presLayoutVars>
          <dgm:bulletEnabled val="1"/>
        </dgm:presLayoutVars>
      </dgm:prSet>
      <dgm:spPr/>
    </dgm:pt>
    <dgm:pt modelId="{45049B5C-C6AB-4C97-AC42-8B7D63A43C42}" type="pres">
      <dgm:prSet presAssocID="{7B319C9A-47ED-4A80-9C59-628BBA5CDD30}" presName="space" presStyleCnt="0"/>
      <dgm:spPr/>
    </dgm:pt>
    <dgm:pt modelId="{0643697F-0503-4C3A-B94B-4BEFF653F833}" type="pres">
      <dgm:prSet presAssocID="{8F989D95-EB0B-4CC0-9919-DDC867204F8D}" presName="composite" presStyleCnt="0"/>
      <dgm:spPr/>
    </dgm:pt>
    <dgm:pt modelId="{E1E3E9B1-F58A-4769-9FEE-D4848BECEBD4}" type="pres">
      <dgm:prSet presAssocID="{8F989D95-EB0B-4CC0-9919-DDC867204F8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B93C11D-B1E6-4296-B82E-050C58BE3F89}" type="pres">
      <dgm:prSet presAssocID="{8F989D95-EB0B-4CC0-9919-DDC867204F8D}" presName="desTx" presStyleLbl="alignAccFollowNode1" presStyleIdx="1" presStyleCnt="3">
        <dgm:presLayoutVars>
          <dgm:bulletEnabled val="1"/>
        </dgm:presLayoutVars>
      </dgm:prSet>
      <dgm:spPr/>
    </dgm:pt>
    <dgm:pt modelId="{793B972D-3F46-4CFA-BD46-BB715EA0DCBA}" type="pres">
      <dgm:prSet presAssocID="{44AA7A08-B264-4580-8199-11DEC6C85DC3}" presName="space" presStyleCnt="0"/>
      <dgm:spPr/>
    </dgm:pt>
    <dgm:pt modelId="{5467CA6E-0C7E-41B8-AC71-8F71D140F609}" type="pres">
      <dgm:prSet presAssocID="{FE981EE6-76DB-4B5F-B247-0C1CB14CB845}" presName="composite" presStyleCnt="0"/>
      <dgm:spPr/>
    </dgm:pt>
    <dgm:pt modelId="{DC34CB70-0B39-4E6F-AC2F-B106DE64E1FD}" type="pres">
      <dgm:prSet presAssocID="{FE981EE6-76DB-4B5F-B247-0C1CB14CB84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2EADDD2-4564-41E0-BEA8-D389C62FC371}" type="pres">
      <dgm:prSet presAssocID="{FE981EE6-76DB-4B5F-B247-0C1CB14CB84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F9C7009-C3CF-45D1-B97D-583127A18EA9}" srcId="{8F989D95-EB0B-4CC0-9919-DDC867204F8D}" destId="{327CA7F6-C032-47E5-83CE-A12901ABDBA6}" srcOrd="1" destOrd="0" parTransId="{8F24C090-F687-4355-BC88-F3C1D3F73346}" sibTransId="{3D0BBAA9-F353-431F-BDE4-2E50E31DA8F2}"/>
    <dgm:cxn modelId="{82D82A0A-D61B-4471-85BA-8E6D41658BEB}" srcId="{EF669D8D-6725-42D0-9C12-F65DAF02DEE9}" destId="{B21D067C-F4CB-4EEC-A874-93BE1317B25F}" srcOrd="4" destOrd="0" parTransId="{B9AE5996-E2E9-415C-8304-3ADD0132F0B9}" sibTransId="{97301B5A-DA66-4DF3-B9FE-500BA900CEB0}"/>
    <dgm:cxn modelId="{0FF9010B-9BEF-41B1-8A44-261A4C11E481}" type="presOf" srcId="{66162CCD-95C7-4467-BF38-6A475A5A06F1}" destId="{703D6DC3-2B5F-479E-B2E7-14293C399DC8}" srcOrd="0" destOrd="2" presId="urn:microsoft.com/office/officeart/2005/8/layout/hList1"/>
    <dgm:cxn modelId="{097CE00F-79D6-4F75-9D47-6A9DD08C2AD3}" type="presOf" srcId="{AB7BB417-5B19-4AB9-9644-D5138ABAEEA5}" destId="{703D6DC3-2B5F-479E-B2E7-14293C399DC8}" srcOrd="0" destOrd="1" presId="urn:microsoft.com/office/officeart/2005/8/layout/hList1"/>
    <dgm:cxn modelId="{A151C414-492E-4CDA-900F-31F9677B2B87}" type="presOf" srcId="{B0362A23-8978-49F5-A9E4-908F6668C4D8}" destId="{703D6DC3-2B5F-479E-B2E7-14293C399DC8}" srcOrd="0" destOrd="0" presId="urn:microsoft.com/office/officeart/2005/8/layout/hList1"/>
    <dgm:cxn modelId="{E94BA819-12FC-4E8B-8089-CD0E670F0135}" srcId="{59B88AF6-CC77-4826-B7E1-480F87283E97}" destId="{8F989D95-EB0B-4CC0-9919-DDC867204F8D}" srcOrd="1" destOrd="0" parTransId="{D1E8DF48-D283-4E28-8D00-59B437F30771}" sibTransId="{44AA7A08-B264-4580-8199-11DEC6C85DC3}"/>
    <dgm:cxn modelId="{5F72D01C-DEA8-45B6-BEBF-96CCEDAB2E0B}" srcId="{EF669D8D-6725-42D0-9C12-F65DAF02DEE9}" destId="{31584F14-ED17-49D9-A2BA-9C636C333C97}" srcOrd="3" destOrd="0" parTransId="{671CB083-F277-42D5-936A-0BFDD84799ED}" sibTransId="{3D597D1F-EAED-4519-A87F-CA089B1DDD99}"/>
    <dgm:cxn modelId="{20571C28-B93C-4AD8-8BB4-B18DE2550B73}" srcId="{FE981EE6-76DB-4B5F-B247-0C1CB14CB845}" destId="{5D9CA3BA-CC6E-46FD-8252-1708C56ABC2C}" srcOrd="1" destOrd="0" parTransId="{D10029C2-B1AC-4EA4-A326-63D15ACD2EEE}" sibTransId="{0EE1D75B-A10A-4FF6-B2E4-F8AAA69B7F64}"/>
    <dgm:cxn modelId="{8399952E-755C-4D9C-892C-56DD1F2F5CE3}" type="presOf" srcId="{31584F14-ED17-49D9-A2BA-9C636C333C97}" destId="{703D6DC3-2B5F-479E-B2E7-14293C399DC8}" srcOrd="0" destOrd="3" presId="urn:microsoft.com/office/officeart/2005/8/layout/hList1"/>
    <dgm:cxn modelId="{3EEF9941-F60A-4BBF-B629-D19D8BC2CD5C}" type="presOf" srcId="{B21D067C-F4CB-4EEC-A874-93BE1317B25F}" destId="{703D6DC3-2B5F-479E-B2E7-14293C399DC8}" srcOrd="0" destOrd="4" presId="urn:microsoft.com/office/officeart/2005/8/layout/hList1"/>
    <dgm:cxn modelId="{CC638343-C1E3-489F-B221-18C8C4CD78E8}" srcId="{59B88AF6-CC77-4826-B7E1-480F87283E97}" destId="{EF669D8D-6725-42D0-9C12-F65DAF02DEE9}" srcOrd="0" destOrd="0" parTransId="{AC11B930-0507-45E7-A79C-05065F731117}" sibTransId="{7B319C9A-47ED-4A80-9C59-628BBA5CDD30}"/>
    <dgm:cxn modelId="{9520326C-4906-476C-B1D6-AFF385AACF9D}" type="presOf" srcId="{7FDC4920-36B3-45C9-8350-415591EE46F5}" destId="{EB93C11D-B1E6-4296-B82E-050C58BE3F89}" srcOrd="0" destOrd="3" presId="urn:microsoft.com/office/officeart/2005/8/layout/hList1"/>
    <dgm:cxn modelId="{5BFA8F4C-50EF-4BBC-8724-6ACFEC243681}" type="presOf" srcId="{8F989D95-EB0B-4CC0-9919-DDC867204F8D}" destId="{E1E3E9B1-F58A-4769-9FEE-D4848BECEBD4}" srcOrd="0" destOrd="0" presId="urn:microsoft.com/office/officeart/2005/8/layout/hList1"/>
    <dgm:cxn modelId="{8CCA1958-1D53-491C-8547-4093857B7B49}" type="presOf" srcId="{E7701C68-80FE-44B3-9A97-F5D28B6AAB8A}" destId="{12EADDD2-4564-41E0-BEA8-D389C62FC371}" srcOrd="0" destOrd="2" presId="urn:microsoft.com/office/officeart/2005/8/layout/hList1"/>
    <dgm:cxn modelId="{8D330D79-5FEC-49C1-AE87-A02CCB10F05B}" type="presOf" srcId="{602BB2D6-E9C8-462D-9DDE-9D65DA1A9959}" destId="{EB93C11D-B1E6-4296-B82E-050C58BE3F89}" srcOrd="0" destOrd="0" presId="urn:microsoft.com/office/officeart/2005/8/layout/hList1"/>
    <dgm:cxn modelId="{0A5B3584-6885-4E26-BE39-64FFB00E9748}" type="presOf" srcId="{5D9CA3BA-CC6E-46FD-8252-1708C56ABC2C}" destId="{12EADDD2-4564-41E0-BEA8-D389C62FC371}" srcOrd="0" destOrd="1" presId="urn:microsoft.com/office/officeart/2005/8/layout/hList1"/>
    <dgm:cxn modelId="{4A8E5E86-BB7E-44D6-9847-4B51AEAFB854}" type="presOf" srcId="{327CA7F6-C032-47E5-83CE-A12901ABDBA6}" destId="{EB93C11D-B1E6-4296-B82E-050C58BE3F89}" srcOrd="0" destOrd="1" presId="urn:microsoft.com/office/officeart/2005/8/layout/hList1"/>
    <dgm:cxn modelId="{322600AC-69AC-4507-AB12-23DA73B79C90}" type="presOf" srcId="{429737E8-1B22-4FE6-9E75-43732981987D}" destId="{12EADDD2-4564-41E0-BEA8-D389C62FC371}" srcOrd="0" destOrd="0" presId="urn:microsoft.com/office/officeart/2005/8/layout/hList1"/>
    <dgm:cxn modelId="{110948B2-C2A8-4B11-A53F-A9CF72753FCB}" srcId="{EF669D8D-6725-42D0-9C12-F65DAF02DEE9}" destId="{B0362A23-8978-49F5-A9E4-908F6668C4D8}" srcOrd="0" destOrd="0" parTransId="{1F991263-B878-4ACD-AC6E-180E4EED69BA}" sibTransId="{F32EBD1A-7CE5-4D7B-9630-994996D8778A}"/>
    <dgm:cxn modelId="{BC2555B8-67B1-4A94-9E87-EFFD8FB91AD0}" srcId="{8F989D95-EB0B-4CC0-9919-DDC867204F8D}" destId="{6AFE7A45-1D06-418F-B9F1-1773BBDEB969}" srcOrd="2" destOrd="0" parTransId="{28828D83-5C48-432A-9AC8-F612CBAB3735}" sibTransId="{BE087318-D08D-4CF1-8E6D-ED9BA7A8DD92}"/>
    <dgm:cxn modelId="{BDE40DB9-C6BE-45B5-89A3-4B1758E798A9}" srcId="{FE981EE6-76DB-4B5F-B247-0C1CB14CB845}" destId="{E7701C68-80FE-44B3-9A97-F5D28B6AAB8A}" srcOrd="2" destOrd="0" parTransId="{07793718-CA5A-419C-91B6-30095A49B6C3}" sibTransId="{7FDDD0EF-9C9A-4FF5-9456-CF2BD6DECA51}"/>
    <dgm:cxn modelId="{3B5684BC-3766-41C5-A631-DA7D590F5A82}" type="presOf" srcId="{6AFE7A45-1D06-418F-B9F1-1773BBDEB969}" destId="{EB93C11D-B1E6-4296-B82E-050C58BE3F89}" srcOrd="0" destOrd="2" presId="urn:microsoft.com/office/officeart/2005/8/layout/hList1"/>
    <dgm:cxn modelId="{8937B1BC-F5AA-4364-A1B3-4AA36CA7EFE5}" srcId="{FE981EE6-76DB-4B5F-B247-0C1CB14CB845}" destId="{429737E8-1B22-4FE6-9E75-43732981987D}" srcOrd="0" destOrd="0" parTransId="{9F7559B8-FB50-48FC-9174-33D323DDC317}" sibTransId="{B06A792B-D285-4EEC-9200-4984DCB7274D}"/>
    <dgm:cxn modelId="{8B9012BF-256F-4967-9B84-3DB7046ED597}" srcId="{EF669D8D-6725-42D0-9C12-F65DAF02DEE9}" destId="{AB7BB417-5B19-4AB9-9644-D5138ABAEEA5}" srcOrd="1" destOrd="0" parTransId="{CAC31C77-5764-44AE-B79F-B6A2E87BBFEE}" sibTransId="{5BD4AD81-5057-426F-A89B-3C6AA31A8908}"/>
    <dgm:cxn modelId="{E61324C8-ED2C-44C7-AED8-A50113AA938C}" srcId="{EF669D8D-6725-42D0-9C12-F65DAF02DEE9}" destId="{66162CCD-95C7-4467-BF38-6A475A5A06F1}" srcOrd="2" destOrd="0" parTransId="{4258F55A-6AA8-406B-9641-EA1AF6107D7D}" sibTransId="{E83277CF-24D6-4080-8253-664BD0E32D36}"/>
    <dgm:cxn modelId="{30B33DC8-2B94-4C97-962E-A89FFB1680C7}" srcId="{8F989D95-EB0B-4CC0-9919-DDC867204F8D}" destId="{7FDC4920-36B3-45C9-8350-415591EE46F5}" srcOrd="3" destOrd="0" parTransId="{F93E7D8D-9E21-4B2A-9536-86DD35C5457C}" sibTransId="{4AF20F04-59BA-4D60-9D5C-25A51F892546}"/>
    <dgm:cxn modelId="{E27973D6-E457-482A-BDB2-1CDEA1F0934C}" srcId="{8F989D95-EB0B-4CC0-9919-DDC867204F8D}" destId="{602BB2D6-E9C8-462D-9DDE-9D65DA1A9959}" srcOrd="0" destOrd="0" parTransId="{B661C1FC-B0D3-4AAD-A8FD-C22DE430B8D6}" sibTransId="{AAEFF8EA-00A8-4227-9CBC-6B6B7B89CEEC}"/>
    <dgm:cxn modelId="{77D1FAD8-3131-44B2-B1F5-9A3CCB30FE76}" type="presOf" srcId="{FE981EE6-76DB-4B5F-B247-0C1CB14CB845}" destId="{DC34CB70-0B39-4E6F-AC2F-B106DE64E1FD}" srcOrd="0" destOrd="0" presId="urn:microsoft.com/office/officeart/2005/8/layout/hList1"/>
    <dgm:cxn modelId="{CE7B6FDD-E880-4B96-9788-3BD649E10203}" type="presOf" srcId="{5FFC5834-8D8E-46BF-843C-43DD06009E1E}" destId="{12EADDD2-4564-41E0-BEA8-D389C62FC371}" srcOrd="0" destOrd="3" presId="urn:microsoft.com/office/officeart/2005/8/layout/hList1"/>
    <dgm:cxn modelId="{16EB1ADF-FF83-4FD8-8F1E-ADAB3421F614}" type="presOf" srcId="{EF669D8D-6725-42D0-9C12-F65DAF02DEE9}" destId="{6678EEF5-E9EF-4095-AA0C-D2664489CE3A}" srcOrd="0" destOrd="0" presId="urn:microsoft.com/office/officeart/2005/8/layout/hList1"/>
    <dgm:cxn modelId="{E45CCBED-1ED6-4B28-8ADB-FED096A47232}" srcId="{59B88AF6-CC77-4826-B7E1-480F87283E97}" destId="{FE981EE6-76DB-4B5F-B247-0C1CB14CB845}" srcOrd="2" destOrd="0" parTransId="{48D14E1D-E77F-48B1-A764-7BA7F436DF2D}" sibTransId="{510E9CF2-7714-4558-86FA-1E038BDF3D99}"/>
    <dgm:cxn modelId="{1D38A9EF-EBD3-4A4C-86CF-A524DA49B75E}" srcId="{FE981EE6-76DB-4B5F-B247-0C1CB14CB845}" destId="{5FFC5834-8D8E-46BF-843C-43DD06009E1E}" srcOrd="3" destOrd="0" parTransId="{F6A54C91-1838-4926-AE1C-2248F54C37FB}" sibTransId="{C189C0BE-A485-45C2-A967-5C7A49FCFF0A}"/>
    <dgm:cxn modelId="{AD03BDF4-2173-45E0-9601-531B2E49905F}" type="presOf" srcId="{59B88AF6-CC77-4826-B7E1-480F87283E97}" destId="{C6ABE1CD-AA14-4F90-A52C-00304AB1EAEF}" srcOrd="0" destOrd="0" presId="urn:microsoft.com/office/officeart/2005/8/layout/hList1"/>
    <dgm:cxn modelId="{0D44C52E-511C-4AF4-95CF-46848DF12B08}" type="presParOf" srcId="{C6ABE1CD-AA14-4F90-A52C-00304AB1EAEF}" destId="{F65A1EA7-D79E-4EAA-90B4-9743891750C9}" srcOrd="0" destOrd="0" presId="urn:microsoft.com/office/officeart/2005/8/layout/hList1"/>
    <dgm:cxn modelId="{0A686E1F-9F49-4BB8-818C-2A34A6524A4F}" type="presParOf" srcId="{F65A1EA7-D79E-4EAA-90B4-9743891750C9}" destId="{6678EEF5-E9EF-4095-AA0C-D2664489CE3A}" srcOrd="0" destOrd="0" presId="urn:microsoft.com/office/officeart/2005/8/layout/hList1"/>
    <dgm:cxn modelId="{C5301094-15B6-4AAA-A7BB-89D371205B9E}" type="presParOf" srcId="{F65A1EA7-D79E-4EAA-90B4-9743891750C9}" destId="{703D6DC3-2B5F-479E-B2E7-14293C399DC8}" srcOrd="1" destOrd="0" presId="urn:microsoft.com/office/officeart/2005/8/layout/hList1"/>
    <dgm:cxn modelId="{1877F326-666A-4B5F-AE90-1F308920F167}" type="presParOf" srcId="{C6ABE1CD-AA14-4F90-A52C-00304AB1EAEF}" destId="{45049B5C-C6AB-4C97-AC42-8B7D63A43C42}" srcOrd="1" destOrd="0" presId="urn:microsoft.com/office/officeart/2005/8/layout/hList1"/>
    <dgm:cxn modelId="{EDFB556C-7D37-4D8B-899B-9C6402AFE675}" type="presParOf" srcId="{C6ABE1CD-AA14-4F90-A52C-00304AB1EAEF}" destId="{0643697F-0503-4C3A-B94B-4BEFF653F833}" srcOrd="2" destOrd="0" presId="urn:microsoft.com/office/officeart/2005/8/layout/hList1"/>
    <dgm:cxn modelId="{CB45D8F4-521C-4B22-A8E4-55B5628DFA19}" type="presParOf" srcId="{0643697F-0503-4C3A-B94B-4BEFF653F833}" destId="{E1E3E9B1-F58A-4769-9FEE-D4848BECEBD4}" srcOrd="0" destOrd="0" presId="urn:microsoft.com/office/officeart/2005/8/layout/hList1"/>
    <dgm:cxn modelId="{A1AC12B3-F759-4700-9222-4248DB1922EB}" type="presParOf" srcId="{0643697F-0503-4C3A-B94B-4BEFF653F833}" destId="{EB93C11D-B1E6-4296-B82E-050C58BE3F89}" srcOrd="1" destOrd="0" presId="urn:microsoft.com/office/officeart/2005/8/layout/hList1"/>
    <dgm:cxn modelId="{A1B2653A-FF35-44D3-87F1-0A083C758CD8}" type="presParOf" srcId="{C6ABE1CD-AA14-4F90-A52C-00304AB1EAEF}" destId="{793B972D-3F46-4CFA-BD46-BB715EA0DCBA}" srcOrd="3" destOrd="0" presId="urn:microsoft.com/office/officeart/2005/8/layout/hList1"/>
    <dgm:cxn modelId="{D4D2E5DE-D69C-4F02-83B1-F61FAFBAE5EC}" type="presParOf" srcId="{C6ABE1CD-AA14-4F90-A52C-00304AB1EAEF}" destId="{5467CA6E-0C7E-41B8-AC71-8F71D140F609}" srcOrd="4" destOrd="0" presId="urn:microsoft.com/office/officeart/2005/8/layout/hList1"/>
    <dgm:cxn modelId="{4C6EBBB3-F59C-4176-A75C-EF69A60BE6ED}" type="presParOf" srcId="{5467CA6E-0C7E-41B8-AC71-8F71D140F609}" destId="{DC34CB70-0B39-4E6F-AC2F-B106DE64E1FD}" srcOrd="0" destOrd="0" presId="urn:microsoft.com/office/officeart/2005/8/layout/hList1"/>
    <dgm:cxn modelId="{02AE6814-523F-4688-BEFA-02E3E57FF5FC}" type="presParOf" srcId="{5467CA6E-0C7E-41B8-AC71-8F71D140F609}" destId="{12EADDD2-4564-41E0-BEA8-D389C62FC37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45E507-AEF6-46E9-8B0D-220507A30BC9}" type="doc">
      <dgm:prSet loTypeId="urn:microsoft.com/office/officeart/2005/8/layout/cycle8" loCatId="cycle" qsTypeId="urn:microsoft.com/office/officeart/2005/8/quickstyle/simple1#2" qsCatId="simple" csTypeId="urn:microsoft.com/office/officeart/2005/8/colors/accent3_2#1" csCatId="accent3" phldr="1"/>
      <dgm:spPr/>
      <dgm:t>
        <a:bodyPr/>
        <a:lstStyle/>
        <a:p>
          <a:endParaRPr lang="fi-FI"/>
        </a:p>
      </dgm:t>
    </dgm:pt>
    <dgm:pt modelId="{5C327523-D5FC-49C7-A17A-FF581849B1C4}">
      <dgm:prSet phldrT="[Teksti]" custT="1"/>
      <dgm:spPr/>
      <dgm:t>
        <a:bodyPr/>
        <a:lstStyle/>
        <a:p>
          <a:pPr rtl="0"/>
          <a:r>
            <a:rPr lang="fi-FI" sz="1200" dirty="0"/>
            <a:t>Tammikuu-maaliskuu 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teema)</a:t>
          </a:r>
          <a:endParaRPr lang="fi-FI" sz="1200" dirty="0"/>
        </a:p>
      </dgm:t>
    </dgm:pt>
    <dgm:pt modelId="{D06606C7-829A-4357-B170-9D94B503AE77}" type="parTrans" cxnId="{41F29FAF-4605-443C-BE7C-1678EBBBEB4A}">
      <dgm:prSet/>
      <dgm:spPr/>
      <dgm:t>
        <a:bodyPr/>
        <a:lstStyle/>
        <a:p>
          <a:endParaRPr lang="fi-FI" sz="1200"/>
        </a:p>
      </dgm:t>
    </dgm:pt>
    <dgm:pt modelId="{68B0E190-9A51-44EA-8386-A6EA52734F95}" type="sibTrans" cxnId="{41F29FAF-4605-443C-BE7C-1678EBBBEB4A}">
      <dgm:prSet/>
      <dgm:spPr/>
      <dgm:t>
        <a:bodyPr/>
        <a:lstStyle/>
        <a:p>
          <a:endParaRPr lang="fi-FI" sz="1200"/>
        </a:p>
      </dgm:t>
    </dgm:pt>
    <dgm:pt modelId="{44A01011-7783-4F6F-A5D4-1BF7992FEA58}">
      <dgm:prSet phldrT="[Teksti]" custT="1"/>
      <dgm:spPr/>
      <dgm:t>
        <a:bodyPr/>
        <a:lstStyle/>
        <a:p>
          <a:pPr rtl="0"/>
          <a:r>
            <a:rPr lang="fi-FI" sz="1200" dirty="0"/>
            <a:t>Huhtikuu- kesäkuu 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B34C87A2-644D-48C9-AA4C-51E6F4EFCEB9}" type="parTrans" cxnId="{3373D067-5D05-4E3D-A8EB-7860AD54CA27}">
      <dgm:prSet/>
      <dgm:spPr/>
      <dgm:t>
        <a:bodyPr/>
        <a:lstStyle/>
        <a:p>
          <a:endParaRPr lang="fi-FI" sz="1200"/>
        </a:p>
      </dgm:t>
    </dgm:pt>
    <dgm:pt modelId="{2176E186-6D9E-4B0B-8C15-89D9EE47B604}" type="sibTrans" cxnId="{3373D067-5D05-4E3D-A8EB-7860AD54CA27}">
      <dgm:prSet/>
      <dgm:spPr/>
      <dgm:t>
        <a:bodyPr/>
        <a:lstStyle/>
        <a:p>
          <a:endParaRPr lang="fi-FI" sz="1200"/>
        </a:p>
      </dgm:t>
    </dgm:pt>
    <dgm:pt modelId="{E42090F3-5791-4521-A886-A1CAE9CFE482}">
      <dgm:prSet phldrT="[Teksti]" custT="1"/>
      <dgm:spPr/>
      <dgm:t>
        <a:bodyPr/>
        <a:lstStyle/>
        <a:p>
          <a:pPr rtl="0"/>
          <a:r>
            <a:rPr lang="fi-FI" sz="1200" dirty="0"/>
            <a:t>Heinäkuu-syyskuu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3D4E1ECD-B734-4E97-86C4-CEFFD9709627}" type="parTrans" cxnId="{EA3E2A6B-D0D0-43E6-914F-5DF7F449E452}">
      <dgm:prSet/>
      <dgm:spPr/>
      <dgm:t>
        <a:bodyPr/>
        <a:lstStyle/>
        <a:p>
          <a:endParaRPr lang="fi-FI" sz="1200"/>
        </a:p>
      </dgm:t>
    </dgm:pt>
    <dgm:pt modelId="{323FFF78-1EC4-4995-9E0A-E1010D46B220}" type="sibTrans" cxnId="{EA3E2A6B-D0D0-43E6-914F-5DF7F449E452}">
      <dgm:prSet/>
      <dgm:spPr/>
      <dgm:t>
        <a:bodyPr/>
        <a:lstStyle/>
        <a:p>
          <a:endParaRPr lang="fi-FI" sz="1200"/>
        </a:p>
      </dgm:t>
    </dgm:pt>
    <dgm:pt modelId="{74728E95-41EA-4391-B082-721191660C4B}">
      <dgm:prSet phldrT="[Teksti]" custT="1"/>
      <dgm:spPr/>
      <dgm:t>
        <a:bodyPr/>
        <a:lstStyle/>
        <a:p>
          <a:pPr rtl="0"/>
          <a:r>
            <a:rPr lang="fi-FI" sz="1200" dirty="0"/>
            <a:t>Lokakuu-joulukuu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EFC6C2A3-5D7A-4FDF-B0CA-6E3526CBA231}" type="parTrans" cxnId="{40D33AB1-A382-4A24-ADB9-AB45BB3F4B8A}">
      <dgm:prSet/>
      <dgm:spPr/>
      <dgm:t>
        <a:bodyPr/>
        <a:lstStyle/>
        <a:p>
          <a:endParaRPr lang="fi-FI" sz="1200"/>
        </a:p>
      </dgm:t>
    </dgm:pt>
    <dgm:pt modelId="{A6489291-32F9-4036-BAC8-1914174EA2DE}" type="sibTrans" cxnId="{40D33AB1-A382-4A24-ADB9-AB45BB3F4B8A}">
      <dgm:prSet/>
      <dgm:spPr/>
      <dgm:t>
        <a:bodyPr/>
        <a:lstStyle/>
        <a:p>
          <a:endParaRPr lang="fi-FI" sz="1200"/>
        </a:p>
      </dgm:t>
    </dgm:pt>
    <dgm:pt modelId="{6B84739E-E4C2-41CF-A754-DAA831D34360}" type="pres">
      <dgm:prSet presAssocID="{8D45E507-AEF6-46E9-8B0D-220507A30BC9}" presName="compositeShape" presStyleCnt="0">
        <dgm:presLayoutVars>
          <dgm:chMax val="7"/>
          <dgm:dir/>
          <dgm:resizeHandles val="exact"/>
        </dgm:presLayoutVars>
      </dgm:prSet>
      <dgm:spPr/>
    </dgm:pt>
    <dgm:pt modelId="{48B37B26-0C65-443B-AC06-E9F180D10295}" type="pres">
      <dgm:prSet presAssocID="{8D45E507-AEF6-46E9-8B0D-220507A30BC9}" presName="wedge1" presStyleLbl="node1" presStyleIdx="0" presStyleCnt="4"/>
      <dgm:spPr/>
    </dgm:pt>
    <dgm:pt modelId="{F0F524C4-0FEA-4235-87DC-257EFBA3AA90}" type="pres">
      <dgm:prSet presAssocID="{8D45E507-AEF6-46E9-8B0D-220507A30BC9}" presName="dummy1a" presStyleCnt="0"/>
      <dgm:spPr/>
    </dgm:pt>
    <dgm:pt modelId="{64FC175C-1506-481B-BADB-F52B93E2E9F2}" type="pres">
      <dgm:prSet presAssocID="{8D45E507-AEF6-46E9-8B0D-220507A30BC9}" presName="dummy1b" presStyleCnt="0"/>
      <dgm:spPr/>
    </dgm:pt>
    <dgm:pt modelId="{223D6F7E-C8F3-45F8-971B-942DD76FFC46}" type="pres">
      <dgm:prSet presAssocID="{8D45E507-AEF6-46E9-8B0D-220507A30BC9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223D035-F13A-4D3C-AC9C-4D180489C72E}" type="pres">
      <dgm:prSet presAssocID="{8D45E507-AEF6-46E9-8B0D-220507A30BC9}" presName="wedge2" presStyleLbl="node1" presStyleIdx="1" presStyleCnt="4"/>
      <dgm:spPr/>
    </dgm:pt>
    <dgm:pt modelId="{FFE6E16C-20A0-4693-B3DD-D68624149D08}" type="pres">
      <dgm:prSet presAssocID="{8D45E507-AEF6-46E9-8B0D-220507A30BC9}" presName="dummy2a" presStyleCnt="0"/>
      <dgm:spPr/>
    </dgm:pt>
    <dgm:pt modelId="{3BEDCC58-0308-458D-9260-24E8ED3FCE37}" type="pres">
      <dgm:prSet presAssocID="{8D45E507-AEF6-46E9-8B0D-220507A30BC9}" presName="dummy2b" presStyleCnt="0"/>
      <dgm:spPr/>
    </dgm:pt>
    <dgm:pt modelId="{C14AC19C-0B24-497A-AAE8-27165C04A4C9}" type="pres">
      <dgm:prSet presAssocID="{8D45E507-AEF6-46E9-8B0D-220507A30BC9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D0614C7-F408-4A0F-B56A-F0EB4DF4A3C1}" type="pres">
      <dgm:prSet presAssocID="{8D45E507-AEF6-46E9-8B0D-220507A30BC9}" presName="wedge3" presStyleLbl="node1" presStyleIdx="2" presStyleCnt="4"/>
      <dgm:spPr/>
    </dgm:pt>
    <dgm:pt modelId="{CE7FFBCF-48DA-4271-BA0E-A09216F39BC5}" type="pres">
      <dgm:prSet presAssocID="{8D45E507-AEF6-46E9-8B0D-220507A30BC9}" presName="dummy3a" presStyleCnt="0"/>
      <dgm:spPr/>
    </dgm:pt>
    <dgm:pt modelId="{7C81A3E9-89B3-4882-BF4C-644400A14707}" type="pres">
      <dgm:prSet presAssocID="{8D45E507-AEF6-46E9-8B0D-220507A30BC9}" presName="dummy3b" presStyleCnt="0"/>
      <dgm:spPr/>
    </dgm:pt>
    <dgm:pt modelId="{B55650B9-2D9E-4FF5-88B9-EEC554B75371}" type="pres">
      <dgm:prSet presAssocID="{8D45E507-AEF6-46E9-8B0D-220507A30BC9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741C7E4-36E5-4A64-8599-A3C610D4122E}" type="pres">
      <dgm:prSet presAssocID="{8D45E507-AEF6-46E9-8B0D-220507A30BC9}" presName="wedge4" presStyleLbl="node1" presStyleIdx="3" presStyleCnt="4"/>
      <dgm:spPr/>
    </dgm:pt>
    <dgm:pt modelId="{88E5FE38-C384-4985-8C4E-F8895812A0D0}" type="pres">
      <dgm:prSet presAssocID="{8D45E507-AEF6-46E9-8B0D-220507A30BC9}" presName="dummy4a" presStyleCnt="0"/>
      <dgm:spPr/>
    </dgm:pt>
    <dgm:pt modelId="{4CE02717-1965-4E8D-BDDE-219060220B9B}" type="pres">
      <dgm:prSet presAssocID="{8D45E507-AEF6-46E9-8B0D-220507A30BC9}" presName="dummy4b" presStyleCnt="0"/>
      <dgm:spPr/>
    </dgm:pt>
    <dgm:pt modelId="{45D7F97B-1422-4794-8E46-E729FBEB8594}" type="pres">
      <dgm:prSet presAssocID="{8D45E507-AEF6-46E9-8B0D-220507A30BC9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3BBE7F5-A6DD-4191-9E24-434ED6888E3F}" type="pres">
      <dgm:prSet presAssocID="{68B0E190-9A51-44EA-8386-A6EA52734F95}" presName="arrowWedge1" presStyleLbl="fgSibTrans2D1" presStyleIdx="0" presStyleCnt="4"/>
      <dgm:spPr/>
    </dgm:pt>
    <dgm:pt modelId="{BCCC0F3A-4525-4A60-9054-7BB9C51243CD}" type="pres">
      <dgm:prSet presAssocID="{2176E186-6D9E-4B0B-8C15-89D9EE47B604}" presName="arrowWedge2" presStyleLbl="fgSibTrans2D1" presStyleIdx="1" presStyleCnt="4"/>
      <dgm:spPr/>
    </dgm:pt>
    <dgm:pt modelId="{A620F4AB-6A3A-454C-87E8-DC887326C12E}" type="pres">
      <dgm:prSet presAssocID="{323FFF78-1EC4-4995-9E0A-E1010D46B220}" presName="arrowWedge3" presStyleLbl="fgSibTrans2D1" presStyleIdx="2" presStyleCnt="4"/>
      <dgm:spPr/>
    </dgm:pt>
    <dgm:pt modelId="{593C7251-A51F-40A7-9993-05F5EC278E14}" type="pres">
      <dgm:prSet presAssocID="{A6489291-32F9-4036-BAC8-1914174EA2DE}" presName="arrowWedge4" presStyleLbl="fgSibTrans2D1" presStyleIdx="3" presStyleCnt="4"/>
      <dgm:spPr/>
    </dgm:pt>
  </dgm:ptLst>
  <dgm:cxnLst>
    <dgm:cxn modelId="{0E26E80B-9F37-47D3-8F5C-7809E7158E72}" type="presOf" srcId="{E42090F3-5791-4521-A886-A1CAE9CFE482}" destId="{CD0614C7-F408-4A0F-B56A-F0EB4DF4A3C1}" srcOrd="0" destOrd="0" presId="urn:microsoft.com/office/officeart/2005/8/layout/cycle8"/>
    <dgm:cxn modelId="{B2FA7A22-1577-4479-8CD9-67D86ABB7673}" type="presOf" srcId="{5C327523-D5FC-49C7-A17A-FF581849B1C4}" destId="{48B37B26-0C65-443B-AC06-E9F180D10295}" srcOrd="0" destOrd="0" presId="urn:microsoft.com/office/officeart/2005/8/layout/cycle8"/>
    <dgm:cxn modelId="{F5202841-DD41-45C6-94D9-8F35FD39E403}" type="presOf" srcId="{74728E95-41EA-4391-B082-721191660C4B}" destId="{45D7F97B-1422-4794-8E46-E729FBEB8594}" srcOrd="1" destOrd="0" presId="urn:microsoft.com/office/officeart/2005/8/layout/cycle8"/>
    <dgm:cxn modelId="{FE4B7047-93FF-4026-BE37-14C384371966}" type="presOf" srcId="{E42090F3-5791-4521-A886-A1CAE9CFE482}" destId="{B55650B9-2D9E-4FF5-88B9-EEC554B75371}" srcOrd="1" destOrd="0" presId="urn:microsoft.com/office/officeart/2005/8/layout/cycle8"/>
    <dgm:cxn modelId="{3373D067-5D05-4E3D-A8EB-7860AD54CA27}" srcId="{8D45E507-AEF6-46E9-8B0D-220507A30BC9}" destId="{44A01011-7783-4F6F-A5D4-1BF7992FEA58}" srcOrd="1" destOrd="0" parTransId="{B34C87A2-644D-48C9-AA4C-51E6F4EFCEB9}" sibTransId="{2176E186-6D9E-4B0B-8C15-89D9EE47B604}"/>
    <dgm:cxn modelId="{EA3E2A6B-D0D0-43E6-914F-5DF7F449E452}" srcId="{8D45E507-AEF6-46E9-8B0D-220507A30BC9}" destId="{E42090F3-5791-4521-A886-A1CAE9CFE482}" srcOrd="2" destOrd="0" parTransId="{3D4E1ECD-B734-4E97-86C4-CEFFD9709627}" sibTransId="{323FFF78-1EC4-4995-9E0A-E1010D46B220}"/>
    <dgm:cxn modelId="{9D502477-0002-46C9-9E91-A093AF0D21EB}" type="presOf" srcId="{74728E95-41EA-4391-B082-721191660C4B}" destId="{0741C7E4-36E5-4A64-8599-A3C610D4122E}" srcOrd="0" destOrd="0" presId="urn:microsoft.com/office/officeart/2005/8/layout/cycle8"/>
    <dgm:cxn modelId="{9309FE96-3DA1-4470-BEB8-AFC177FE2E83}" type="presOf" srcId="{5C327523-D5FC-49C7-A17A-FF581849B1C4}" destId="{223D6F7E-C8F3-45F8-971B-942DD76FFC46}" srcOrd="1" destOrd="0" presId="urn:microsoft.com/office/officeart/2005/8/layout/cycle8"/>
    <dgm:cxn modelId="{41F29FAF-4605-443C-BE7C-1678EBBBEB4A}" srcId="{8D45E507-AEF6-46E9-8B0D-220507A30BC9}" destId="{5C327523-D5FC-49C7-A17A-FF581849B1C4}" srcOrd="0" destOrd="0" parTransId="{D06606C7-829A-4357-B170-9D94B503AE77}" sibTransId="{68B0E190-9A51-44EA-8386-A6EA52734F95}"/>
    <dgm:cxn modelId="{40D33AB1-A382-4A24-ADB9-AB45BB3F4B8A}" srcId="{8D45E507-AEF6-46E9-8B0D-220507A30BC9}" destId="{74728E95-41EA-4391-B082-721191660C4B}" srcOrd="3" destOrd="0" parTransId="{EFC6C2A3-5D7A-4FDF-B0CA-6E3526CBA231}" sibTransId="{A6489291-32F9-4036-BAC8-1914174EA2DE}"/>
    <dgm:cxn modelId="{9A008FE5-97A5-4743-950A-057014314C49}" type="presOf" srcId="{44A01011-7783-4F6F-A5D4-1BF7992FEA58}" destId="{C14AC19C-0B24-497A-AAE8-27165C04A4C9}" srcOrd="1" destOrd="0" presId="urn:microsoft.com/office/officeart/2005/8/layout/cycle8"/>
    <dgm:cxn modelId="{921373F4-2DCA-4CC3-A32E-6B1F1160E5B3}" type="presOf" srcId="{8D45E507-AEF6-46E9-8B0D-220507A30BC9}" destId="{6B84739E-E4C2-41CF-A754-DAA831D34360}" srcOrd="0" destOrd="0" presId="urn:microsoft.com/office/officeart/2005/8/layout/cycle8"/>
    <dgm:cxn modelId="{311669FF-7743-4D4E-B4A1-28A137D5693F}" type="presOf" srcId="{44A01011-7783-4F6F-A5D4-1BF7992FEA58}" destId="{8223D035-F13A-4D3C-AC9C-4D180489C72E}" srcOrd="0" destOrd="0" presId="urn:microsoft.com/office/officeart/2005/8/layout/cycle8"/>
    <dgm:cxn modelId="{A43CC7DA-8732-4A34-AFCF-0A9CED6D5ED2}" type="presParOf" srcId="{6B84739E-E4C2-41CF-A754-DAA831D34360}" destId="{48B37B26-0C65-443B-AC06-E9F180D10295}" srcOrd="0" destOrd="0" presId="urn:microsoft.com/office/officeart/2005/8/layout/cycle8"/>
    <dgm:cxn modelId="{1C73EA9B-F934-4674-BDB4-CC611CDD5E38}" type="presParOf" srcId="{6B84739E-E4C2-41CF-A754-DAA831D34360}" destId="{F0F524C4-0FEA-4235-87DC-257EFBA3AA90}" srcOrd="1" destOrd="0" presId="urn:microsoft.com/office/officeart/2005/8/layout/cycle8"/>
    <dgm:cxn modelId="{471B35B9-3EFA-42CE-85D4-832FAF3395E3}" type="presParOf" srcId="{6B84739E-E4C2-41CF-A754-DAA831D34360}" destId="{64FC175C-1506-481B-BADB-F52B93E2E9F2}" srcOrd="2" destOrd="0" presId="urn:microsoft.com/office/officeart/2005/8/layout/cycle8"/>
    <dgm:cxn modelId="{A2D32B13-D29A-42BF-8309-61E6DC99B30E}" type="presParOf" srcId="{6B84739E-E4C2-41CF-A754-DAA831D34360}" destId="{223D6F7E-C8F3-45F8-971B-942DD76FFC46}" srcOrd="3" destOrd="0" presId="urn:microsoft.com/office/officeart/2005/8/layout/cycle8"/>
    <dgm:cxn modelId="{144BBF7F-6178-4342-B445-1006D7D6D4B3}" type="presParOf" srcId="{6B84739E-E4C2-41CF-A754-DAA831D34360}" destId="{8223D035-F13A-4D3C-AC9C-4D180489C72E}" srcOrd="4" destOrd="0" presId="urn:microsoft.com/office/officeart/2005/8/layout/cycle8"/>
    <dgm:cxn modelId="{676D541D-5981-49B3-887C-8AF2CAF10788}" type="presParOf" srcId="{6B84739E-E4C2-41CF-A754-DAA831D34360}" destId="{FFE6E16C-20A0-4693-B3DD-D68624149D08}" srcOrd="5" destOrd="0" presId="urn:microsoft.com/office/officeart/2005/8/layout/cycle8"/>
    <dgm:cxn modelId="{76403F7B-9794-41C4-BE09-378B1E13A623}" type="presParOf" srcId="{6B84739E-E4C2-41CF-A754-DAA831D34360}" destId="{3BEDCC58-0308-458D-9260-24E8ED3FCE37}" srcOrd="6" destOrd="0" presId="urn:microsoft.com/office/officeart/2005/8/layout/cycle8"/>
    <dgm:cxn modelId="{ECA5B9F1-4C06-494C-8874-697C6F3D119D}" type="presParOf" srcId="{6B84739E-E4C2-41CF-A754-DAA831D34360}" destId="{C14AC19C-0B24-497A-AAE8-27165C04A4C9}" srcOrd="7" destOrd="0" presId="urn:microsoft.com/office/officeart/2005/8/layout/cycle8"/>
    <dgm:cxn modelId="{D09930E7-45E5-4551-9C39-8401542B2EAD}" type="presParOf" srcId="{6B84739E-E4C2-41CF-A754-DAA831D34360}" destId="{CD0614C7-F408-4A0F-B56A-F0EB4DF4A3C1}" srcOrd="8" destOrd="0" presId="urn:microsoft.com/office/officeart/2005/8/layout/cycle8"/>
    <dgm:cxn modelId="{45D6B2AC-A5E5-4190-B94F-5029716A4F40}" type="presParOf" srcId="{6B84739E-E4C2-41CF-A754-DAA831D34360}" destId="{CE7FFBCF-48DA-4271-BA0E-A09216F39BC5}" srcOrd="9" destOrd="0" presId="urn:microsoft.com/office/officeart/2005/8/layout/cycle8"/>
    <dgm:cxn modelId="{00F40F27-9895-4EAB-A621-C97C8BD51534}" type="presParOf" srcId="{6B84739E-E4C2-41CF-A754-DAA831D34360}" destId="{7C81A3E9-89B3-4882-BF4C-644400A14707}" srcOrd="10" destOrd="0" presId="urn:microsoft.com/office/officeart/2005/8/layout/cycle8"/>
    <dgm:cxn modelId="{C5ED9135-EB88-493C-96A8-3B65434DE332}" type="presParOf" srcId="{6B84739E-E4C2-41CF-A754-DAA831D34360}" destId="{B55650B9-2D9E-4FF5-88B9-EEC554B75371}" srcOrd="11" destOrd="0" presId="urn:microsoft.com/office/officeart/2005/8/layout/cycle8"/>
    <dgm:cxn modelId="{832EE772-4B8B-4D5D-BCFD-6B0E26710883}" type="presParOf" srcId="{6B84739E-E4C2-41CF-A754-DAA831D34360}" destId="{0741C7E4-36E5-4A64-8599-A3C610D4122E}" srcOrd="12" destOrd="0" presId="urn:microsoft.com/office/officeart/2005/8/layout/cycle8"/>
    <dgm:cxn modelId="{7457CFAD-33F6-4DFF-9BA1-820D4D041A62}" type="presParOf" srcId="{6B84739E-E4C2-41CF-A754-DAA831D34360}" destId="{88E5FE38-C384-4985-8C4E-F8895812A0D0}" srcOrd="13" destOrd="0" presId="urn:microsoft.com/office/officeart/2005/8/layout/cycle8"/>
    <dgm:cxn modelId="{90C796FA-B267-45FF-B5AC-1BF0A6DDE422}" type="presParOf" srcId="{6B84739E-E4C2-41CF-A754-DAA831D34360}" destId="{4CE02717-1965-4E8D-BDDE-219060220B9B}" srcOrd="14" destOrd="0" presId="urn:microsoft.com/office/officeart/2005/8/layout/cycle8"/>
    <dgm:cxn modelId="{CE2909B1-E42F-481E-90BD-CEBAA2DD10A1}" type="presParOf" srcId="{6B84739E-E4C2-41CF-A754-DAA831D34360}" destId="{45D7F97B-1422-4794-8E46-E729FBEB8594}" srcOrd="15" destOrd="0" presId="urn:microsoft.com/office/officeart/2005/8/layout/cycle8"/>
    <dgm:cxn modelId="{73F8DDBC-8FEB-42A2-9CF8-2536C2D084C2}" type="presParOf" srcId="{6B84739E-E4C2-41CF-A754-DAA831D34360}" destId="{93BBE7F5-A6DD-4191-9E24-434ED6888E3F}" srcOrd="16" destOrd="0" presId="urn:microsoft.com/office/officeart/2005/8/layout/cycle8"/>
    <dgm:cxn modelId="{0474443B-5756-4A00-BAA5-3A7777C02D51}" type="presParOf" srcId="{6B84739E-E4C2-41CF-A754-DAA831D34360}" destId="{BCCC0F3A-4525-4A60-9054-7BB9C51243CD}" srcOrd="17" destOrd="0" presId="urn:microsoft.com/office/officeart/2005/8/layout/cycle8"/>
    <dgm:cxn modelId="{C87A9A6B-A0D6-46D2-AA22-D0631751BF9A}" type="presParOf" srcId="{6B84739E-E4C2-41CF-A754-DAA831D34360}" destId="{A620F4AB-6A3A-454C-87E8-DC887326C12E}" srcOrd="18" destOrd="0" presId="urn:microsoft.com/office/officeart/2005/8/layout/cycle8"/>
    <dgm:cxn modelId="{54528866-FA05-4B73-A800-8E49E84CC48D}" type="presParOf" srcId="{6B84739E-E4C2-41CF-A754-DAA831D34360}" destId="{593C7251-A51F-40A7-9993-05F5EC278E1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8EEF5-E9EF-4095-AA0C-D2664489CE3A}">
      <dsp:nvSpPr>
        <dsp:cNvPr id="0" name=""/>
        <dsp:cNvSpPr/>
      </dsp:nvSpPr>
      <dsp:spPr>
        <a:xfrm>
          <a:off x="3600" y="75993"/>
          <a:ext cx="3510148" cy="98890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2">
                  <a:lumMod val="50000"/>
                </a:schemeClr>
              </a:solidFill>
            </a:rPr>
            <a:t>Toimintamme ja palvelumme ovat kohdennettuja ja laajasti käytettyjä. Olemme tunnettu ja arvostettu toimija. </a:t>
          </a:r>
        </a:p>
      </dsp:txBody>
      <dsp:txXfrm>
        <a:off x="3600" y="75993"/>
        <a:ext cx="3510148" cy="988904"/>
      </dsp:txXfrm>
    </dsp:sp>
    <dsp:sp modelId="{703D6DC3-2B5F-479E-B2E7-14293C399DC8}">
      <dsp:nvSpPr>
        <dsp:cNvPr id="0" name=""/>
        <dsp:cNvSpPr/>
      </dsp:nvSpPr>
      <dsp:spPr>
        <a:xfrm>
          <a:off x="3600" y="1064898"/>
          <a:ext cx="3510148" cy="2972320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rgbClr val="FBDDD9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Ymmärrämme, mille ryhmille voimme olla parhaiten tueksi.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Määrittelemme työtämme ohjaavan yhteisen toiminta- ja palvelukokonaisuuden. 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Tiedämme, miten tavoitamme parhaiten toimintaan osallistujat, palveluidemme käyttäjät ja sydänyhdistysten jäsenet. 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Kannustamme tutkitun tiedon ja tuen avulla kaiken ikäisiä vastuullisiin ja sydänterveyttä edistäviin valintoihin.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Tuomme rohkeasti esiin vahvuuksiamme</a:t>
          </a:r>
        </a:p>
      </dsp:txBody>
      <dsp:txXfrm>
        <a:off x="3600" y="1064898"/>
        <a:ext cx="3510148" cy="2972320"/>
      </dsp:txXfrm>
    </dsp:sp>
    <dsp:sp modelId="{E1E3E9B1-F58A-4769-9FEE-D4848BECEBD4}">
      <dsp:nvSpPr>
        <dsp:cNvPr id="0" name=""/>
        <dsp:cNvSpPr/>
      </dsp:nvSpPr>
      <dsp:spPr>
        <a:xfrm>
          <a:off x="4005169" y="75993"/>
          <a:ext cx="3510148" cy="98890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rgbClr val="7FD5C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5">
                  <a:lumMod val="50000"/>
                </a:schemeClr>
              </a:solidFill>
            </a:rPr>
            <a:t>Vaikutamme laajasti yhteiskunnalliseen päätöksentekoon sydänterveyden edistämiseksi ja palveluiden sujuvoittamiseksi. </a:t>
          </a:r>
        </a:p>
      </dsp:txBody>
      <dsp:txXfrm>
        <a:off x="4005169" y="75993"/>
        <a:ext cx="3510148" cy="988904"/>
      </dsp:txXfrm>
    </dsp:sp>
    <dsp:sp modelId="{EB93C11D-B1E6-4296-B82E-050C58BE3F89}">
      <dsp:nvSpPr>
        <dsp:cNvPr id="0" name=""/>
        <dsp:cNvSpPr/>
      </dsp:nvSpPr>
      <dsp:spPr>
        <a:xfrm>
          <a:off x="4005169" y="1064898"/>
          <a:ext cx="3510148" cy="2972320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rgbClr val="E3EFEB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,Sans-Serif"/>
            <a:buChar char="•"/>
          </a:pPr>
          <a:r>
            <a:rPr lang="fi-FI" sz="1100" kern="1200">
              <a:ea typeface="Verdana"/>
            </a:rPr>
            <a:t>Arvostettuna ja ratkaisukeskeisenä kumppanina olemme mukana edistämässä ihmisten hyvinvointia ja terveyttä sekä toimintakykyistä Suomea.</a:t>
          </a:r>
          <a:endParaRPr lang="fi-FI" sz="1100" kern="1200"/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Vahvistamme vaikuttamistyötä yhteisesti määritellyissä sydänterveyden kysymyksissä. </a:t>
          </a:r>
          <a:endParaRPr lang="en-US" sz="1100" kern="1200">
            <a:ea typeface="Verdana"/>
          </a:endParaRP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Osallistumme aktiivisesti hoitoketjujen ja palvelupolkujen kehittämiseen.</a:t>
          </a:r>
          <a:endParaRPr lang="en-US" sz="1100" kern="1200">
            <a:ea typeface="Verdana"/>
          </a:endParaRP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Tuomme sydänsairastuneiden ja heidän läheistensä kokemukset laajasti osaksi hoidon ja palveluiden kehittämistä.</a:t>
          </a:r>
          <a:endParaRPr lang="en-US" sz="1100" kern="1200">
            <a:ea typeface="Verdana"/>
          </a:endParaRPr>
        </a:p>
      </dsp:txBody>
      <dsp:txXfrm>
        <a:off x="4005169" y="1064898"/>
        <a:ext cx="3510148" cy="2972320"/>
      </dsp:txXfrm>
    </dsp:sp>
    <dsp:sp modelId="{DC34CB70-0B39-4E6F-AC2F-B106DE64E1FD}">
      <dsp:nvSpPr>
        <dsp:cNvPr id="0" name=""/>
        <dsp:cNvSpPr/>
      </dsp:nvSpPr>
      <dsp:spPr>
        <a:xfrm>
          <a:off x="8006739" y="75993"/>
          <a:ext cx="3510148" cy="988904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4">
                  <a:lumMod val="25000"/>
                </a:schemeClr>
              </a:solidFill>
            </a:rPr>
            <a:t>Onnistumme yhdessä elinvoimaisena ja jatkuvasti kehittyvänä Sydänliittona. </a:t>
          </a:r>
        </a:p>
      </dsp:txBody>
      <dsp:txXfrm>
        <a:off x="8006739" y="75993"/>
        <a:ext cx="3510148" cy="988904"/>
      </dsp:txXfrm>
    </dsp:sp>
    <dsp:sp modelId="{12EADDD2-4564-41E0-BEA8-D389C62FC371}">
      <dsp:nvSpPr>
        <dsp:cNvPr id="0" name=""/>
        <dsp:cNvSpPr/>
      </dsp:nvSpPr>
      <dsp:spPr>
        <a:xfrm>
          <a:off x="8006739" y="1064898"/>
          <a:ext cx="3510148" cy="29723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,Sans-Serif"/>
            <a:buChar char="•"/>
          </a:pPr>
          <a:r>
            <a:rPr lang="fi-FI" sz="1100" kern="1200">
              <a:ea typeface="Verdana"/>
            </a:rPr>
            <a:t>Seuraamme toimintamme vaikutuksia ja vaikuttavuutta. Viestimme tuloksista aktiivisesti.</a:t>
          </a:r>
          <a:endParaRPr lang="fi-FI" sz="1100" kern="1200"/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Lisäämme yhteistä oppimista ja kokeiluja, jotta osaamme vastata kohderyhmien tarpeisiin ja ennakoida toimintaympäristön muutoksia.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Selkeytämme yhteiset tavoitteet, vastuut ja rakenteet koko Sydänliiton kestävälle taloudelle ja elinvoimaisuudelle.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Vahvistamme jäsentyytyväisyyttä ja pidämme huolta vapaaehtoisten ja henkilöstön jaksamisesta ja hyvinvoinnista. </a:t>
          </a:r>
          <a:endParaRPr lang="fi-FI" sz="1100" kern="1200"/>
        </a:p>
      </dsp:txBody>
      <dsp:txXfrm>
        <a:off x="8006739" y="1064898"/>
        <a:ext cx="3510148" cy="2972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37B26-0C65-443B-AC06-E9F180D10295}">
      <dsp:nvSpPr>
        <dsp:cNvPr id="0" name=""/>
        <dsp:cNvSpPr/>
      </dsp:nvSpPr>
      <dsp:spPr>
        <a:xfrm>
          <a:off x="1846563" y="339090"/>
          <a:ext cx="4551680" cy="4551680"/>
        </a:xfrm>
        <a:prstGeom prst="pie">
          <a:avLst>
            <a:gd name="adj1" fmla="val 162000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Tammikuu-maaliskuu 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teema)</a:t>
          </a:r>
          <a:endParaRPr lang="fi-FI" sz="1200" kern="1200" dirty="0"/>
        </a:p>
      </dsp:txBody>
      <dsp:txXfrm>
        <a:off x="4262746" y="1282480"/>
        <a:ext cx="1679786" cy="1246293"/>
      </dsp:txXfrm>
    </dsp:sp>
    <dsp:sp modelId="{8223D035-F13A-4D3C-AC9C-4D180489C72E}">
      <dsp:nvSpPr>
        <dsp:cNvPr id="0" name=""/>
        <dsp:cNvSpPr/>
      </dsp:nvSpPr>
      <dsp:spPr>
        <a:xfrm>
          <a:off x="1846563" y="491896"/>
          <a:ext cx="4551680" cy="4551680"/>
        </a:xfrm>
        <a:prstGeom prst="pie">
          <a:avLst>
            <a:gd name="adj1" fmla="val 0"/>
            <a:gd name="adj2" fmla="val 54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Huhtikuu- kesäkuu 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4262746" y="2853893"/>
        <a:ext cx="1679786" cy="1246293"/>
      </dsp:txXfrm>
    </dsp:sp>
    <dsp:sp modelId="{CD0614C7-F408-4A0F-B56A-F0EB4DF4A3C1}">
      <dsp:nvSpPr>
        <dsp:cNvPr id="0" name=""/>
        <dsp:cNvSpPr/>
      </dsp:nvSpPr>
      <dsp:spPr>
        <a:xfrm>
          <a:off x="1693756" y="491896"/>
          <a:ext cx="4551680" cy="4551680"/>
        </a:xfrm>
        <a:prstGeom prst="pie">
          <a:avLst>
            <a:gd name="adj1" fmla="val 5400000"/>
            <a:gd name="adj2" fmla="val 10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Heinäkuu-syyskuu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2149466" y="2853893"/>
        <a:ext cx="1679786" cy="1246293"/>
      </dsp:txXfrm>
    </dsp:sp>
    <dsp:sp modelId="{0741C7E4-36E5-4A64-8599-A3C610D4122E}">
      <dsp:nvSpPr>
        <dsp:cNvPr id="0" name=""/>
        <dsp:cNvSpPr/>
      </dsp:nvSpPr>
      <dsp:spPr>
        <a:xfrm>
          <a:off x="1693756" y="339090"/>
          <a:ext cx="4551680" cy="4551680"/>
        </a:xfrm>
        <a:prstGeom prst="pie">
          <a:avLst>
            <a:gd name="adj1" fmla="val 108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Lokakuu-joulukuu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2149466" y="1282480"/>
        <a:ext cx="1679786" cy="1246293"/>
      </dsp:txXfrm>
    </dsp:sp>
    <dsp:sp modelId="{93BBE7F5-A6DD-4191-9E24-434ED6888E3F}">
      <dsp:nvSpPr>
        <dsp:cNvPr id="0" name=""/>
        <dsp:cNvSpPr/>
      </dsp:nvSpPr>
      <dsp:spPr>
        <a:xfrm>
          <a:off x="1564792" y="57319"/>
          <a:ext cx="5115221" cy="511522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C0F3A-4525-4A60-9054-7BB9C51243CD}">
      <dsp:nvSpPr>
        <dsp:cNvPr id="0" name=""/>
        <dsp:cNvSpPr/>
      </dsp:nvSpPr>
      <dsp:spPr>
        <a:xfrm>
          <a:off x="1564792" y="210125"/>
          <a:ext cx="5115221" cy="511522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0F4AB-6A3A-454C-87E8-DC887326C12E}">
      <dsp:nvSpPr>
        <dsp:cNvPr id="0" name=""/>
        <dsp:cNvSpPr/>
      </dsp:nvSpPr>
      <dsp:spPr>
        <a:xfrm>
          <a:off x="1411985" y="210125"/>
          <a:ext cx="5115221" cy="511522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C7251-A51F-40A7-9993-05F5EC278E14}">
      <dsp:nvSpPr>
        <dsp:cNvPr id="0" name=""/>
        <dsp:cNvSpPr/>
      </dsp:nvSpPr>
      <dsp:spPr>
        <a:xfrm>
          <a:off x="1411985" y="57319"/>
          <a:ext cx="5115221" cy="511522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6AE2A9-E30B-5F44-9581-E751D4F272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40863B-72FB-FE4A-9797-FD599740BE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B8B81-DC6E-3344-90B6-B3E6606C6A00}" type="datetimeFigureOut">
              <a:rPr lang="en-FI" smtClean="0"/>
              <a:t>09/30/2026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FE08D9-D5A0-624D-B7D1-0400879469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A19182-2EA0-D84F-8031-A2F7994D12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B5664-3087-AF4E-8B3C-8AF164E100C2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9380771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E9283-3EE1-B648-BA73-6A88E21FC93B}" type="datetimeFigureOut">
              <a:rPr lang="en-FI" smtClean="0"/>
              <a:t>09/30/2026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B0D4C-1778-964E-8C97-310F4EDDC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7373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10E7D-D78B-24C4-D50B-000D91233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35F6719-0F4E-D0F4-6C00-06D60BCDE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C975357-7A05-9039-768F-9AF5F3715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121AE7D-6D70-3369-8148-D38BB06459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302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F1FB8-5586-7E17-B51E-5C280ED2A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5A7E3E1-728A-2074-403D-6CCD6ECDF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C910DB3-112E-3251-2A3A-6C1546D9F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2A8C5C9-D139-0A79-D515-93366398F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439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B4E4E-02C5-5A0F-C97C-B720A69BA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9DF1096-46AC-CC23-BA2E-DD5DC06F3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97C1439-E2BE-8662-A393-50EDA5879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B33F38B-C350-EF2F-C18E-AAEDC1B8F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41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1E43E-44A8-311E-B220-40CEF1AF2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1444CCF-06F8-924D-7C1F-C4FDFCC9F5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5F87ABC-139F-1F1C-DEE2-E754CAFF8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9E9B333-3647-A268-6890-63C5E4C603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690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ECEE6-4B55-1072-2179-9D82DA7D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160F538-C811-8FED-C8EB-5D1C56C49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44A1B6A-A00C-1BFB-39FE-2BD7554C8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8D4C099-C0C8-2EDC-69AF-A2BEC33F6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903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A8418-A248-BC5F-79F8-2CD65358C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7B652F0-F4C9-8A92-5B4D-2C0AA0427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F7C3D56-374B-44A8-D426-234118FDF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435E432-4FED-57CC-49A8-1BC9DB21F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816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4C99C-3CD7-ED7E-C5D4-79E8E8237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510C7D6-FB6D-69B9-D042-B747A3029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5AA5F16-82F5-B898-0FE6-16DF5C16C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5D48E16-A44A-AD9F-CFA7-C1F544C78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089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FEF7865-6EA8-814F-AFAD-2EDC79CB8D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333375"/>
            <a:ext cx="5761038" cy="622776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C302F5-EBB5-7642-951E-26C5797444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5039" y="2430346"/>
            <a:ext cx="4945214" cy="2387600"/>
          </a:xfrm>
        </p:spPr>
        <p:txBody>
          <a:bodyPr wrap="square" anchor="b">
            <a:noAutofit/>
          </a:bodyPr>
          <a:lstStyle>
            <a:lvl1pPr algn="l"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8A0243A-CC83-9642-9BA6-2E6263E94E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10022"/>
            <a:ext cx="4956365" cy="1327266"/>
          </a:xfrm>
        </p:spPr>
        <p:txBody>
          <a:bodyPr wrap="square">
            <a:noAutofit/>
          </a:bodyPr>
          <a:lstStyle>
            <a:lvl1pPr marL="0" indent="0" algn="l">
              <a:buNone/>
              <a:defRPr sz="18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grpSp>
        <p:nvGrpSpPr>
          <p:cNvPr id="25" name="Graphic 6">
            <a:extLst>
              <a:ext uri="{FF2B5EF4-FFF2-40B4-BE49-F238E27FC236}">
                <a16:creationId xmlns:a16="http://schemas.microsoft.com/office/drawing/2014/main" id="{92284836-74A9-1045-B15F-AC5620033D95}"/>
              </a:ext>
            </a:extLst>
          </p:cNvPr>
          <p:cNvGrpSpPr/>
          <p:nvPr userDrawn="1"/>
        </p:nvGrpSpPr>
        <p:grpSpPr>
          <a:xfrm>
            <a:off x="635039" y="635242"/>
            <a:ext cx="2731745" cy="66488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26" name="Graphic 6">
              <a:extLst>
                <a:ext uri="{FF2B5EF4-FFF2-40B4-BE49-F238E27FC236}">
                  <a16:creationId xmlns:a16="http://schemas.microsoft.com/office/drawing/2014/main" id="{65BED04A-9DCB-B04D-A467-6E6A678A4656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64103321-7082-6B4A-BA1F-027C974153D7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0E09EA58-3564-C54F-A005-872699BCB43A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A04C4F26-0EF1-B144-A462-51E2A877199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956EAB11-0844-DE4C-8F3C-8AE14A47EEA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1996A647-6031-A743-BC04-C7ED9D4B28B7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40AFA4B1-A978-5E46-9A50-42341F8586B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62D00FC8-ED71-5542-BDB3-361D309F06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E1E88A3F-2795-5741-B212-4BA5300F2156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CFC6340F-4AB8-5544-82E5-4C3958F483A5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6" name="Graphic 6">
              <a:extLst>
                <a:ext uri="{FF2B5EF4-FFF2-40B4-BE49-F238E27FC236}">
                  <a16:creationId xmlns:a16="http://schemas.microsoft.com/office/drawing/2014/main" id="{4A231DD4-4093-5E43-B495-36120B6AEE66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7" name="Graphic 6">
              <a:extLst>
                <a:ext uri="{FF2B5EF4-FFF2-40B4-BE49-F238E27FC236}">
                  <a16:creationId xmlns:a16="http://schemas.microsoft.com/office/drawing/2014/main" id="{B9A7A89E-3F5B-0148-B7AF-18589E183795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8" name="Graphic 6">
              <a:extLst>
                <a:ext uri="{FF2B5EF4-FFF2-40B4-BE49-F238E27FC236}">
                  <a16:creationId xmlns:a16="http://schemas.microsoft.com/office/drawing/2014/main" id="{41EF9F26-398A-6F47-B221-9A5F412E877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9" name="Graphic 6">
              <a:extLst>
                <a:ext uri="{FF2B5EF4-FFF2-40B4-BE49-F238E27FC236}">
                  <a16:creationId xmlns:a16="http://schemas.microsoft.com/office/drawing/2014/main" id="{1695F8EC-9F69-E04D-BECD-14248F486C4A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40" name="Graphic 6">
              <a:extLst>
                <a:ext uri="{FF2B5EF4-FFF2-40B4-BE49-F238E27FC236}">
                  <a16:creationId xmlns:a16="http://schemas.microsoft.com/office/drawing/2014/main" id="{4A775388-6A1D-E44E-BCA3-74B00EFF38BB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788973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835B-3976-1542-8BA0-5839E11C3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799" y="244800"/>
            <a:ext cx="11520953" cy="1159200"/>
          </a:xfrm>
        </p:spPr>
        <p:txBody>
          <a:bodyPr wrap="square"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122FC-F193-8440-9067-B0BCBA66F11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6085" y="1800000"/>
            <a:ext cx="11520953" cy="4113438"/>
          </a:xfrm>
        </p:spPr>
        <p:txBody>
          <a:bodyPr wrap="square"/>
          <a:lstStyle>
            <a:lvl1pPr marL="0" indent="0">
              <a:buNone/>
              <a:defRPr sz="1600"/>
            </a:lvl1pPr>
            <a:lvl6pPr>
              <a:lnSpc>
                <a:spcPct val="100000"/>
              </a:lnSpc>
              <a:defRPr sz="1600"/>
            </a:lvl6pPr>
            <a:lvl7pPr>
              <a:lnSpc>
                <a:spcPct val="100000"/>
              </a:lnSpc>
              <a:defRPr sz="1600"/>
            </a:lvl7pPr>
            <a:lvl8pPr>
              <a:lnSpc>
                <a:spcPct val="100000"/>
              </a:lnSpc>
              <a:defRPr sz="1600"/>
            </a:lvl8pPr>
            <a:lvl9pPr marL="3657600" indent="0">
              <a:lnSpc>
                <a:spcPct val="100000"/>
              </a:lnSpc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5C3309E0-21FD-2EBF-5340-0F2C1A95AA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89983" y="6351725"/>
            <a:ext cx="8957673" cy="365125"/>
          </a:xfrm>
        </p:spPr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F9F66FFA-23A2-C893-7320-0C529D941A34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66189973-648E-B029-927D-2CADB64978D5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58F77D71-F684-0BDC-780C-CF8814FEA4EC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066BBA1-C337-C4E2-0972-6C37CFBFA700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027F04A4-E973-B7FB-60F6-D18EF4139FE9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F620BD43-7862-4B57-5591-4AFC858F8A6F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15FD0F18-B8BE-E819-7583-9258B38AFD8D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9A0119A1-FBAE-5EC8-C8A1-43AB92570AE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0DA5691B-8ADB-55C6-BFFB-D35737BBF5A6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E7C2FBE-E76C-D38A-E8A0-359A40D79EC8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026CC55-0E0B-1633-07A2-3D5F8BBD89D9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A0E4EB7-342C-74E4-26D0-AD585AB999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F5B151B-19BB-782F-D87D-05C466F00065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16308EBE-6AF4-9F50-8954-ED94C4F2192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A78E2297-020C-81A2-EC54-F348FD05E30C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14EEDA56-2AF3-4F4F-DDBD-E6C800B85719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506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aphic 6">
            <a:extLst>
              <a:ext uri="{FF2B5EF4-FFF2-40B4-BE49-F238E27FC236}">
                <a16:creationId xmlns:a16="http://schemas.microsoft.com/office/drawing/2014/main" id="{472E9CE0-35C1-1C45-9C3F-842977108AC0}"/>
              </a:ext>
            </a:extLst>
          </p:cNvPr>
          <p:cNvGrpSpPr/>
          <p:nvPr userDrawn="1"/>
        </p:nvGrpSpPr>
        <p:grpSpPr>
          <a:xfrm>
            <a:off x="4178826" y="2789656"/>
            <a:ext cx="3834349" cy="933249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EAAE791-1B0E-3947-8AB5-56AD27B846EF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83C84BB0-E1AB-BD4B-BE3D-34931D026D93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C1C1278D-C74D-B346-8E8D-A09E98988F8C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0675E5AC-150C-354E-AEC3-7C5BECF8D3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44FD27B6-58C0-244D-BAF2-8AD097204A06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747F68FB-032B-C545-8264-840CC6422B67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1B732F8E-8F0D-1247-897A-8FEE01A2EC3F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EEA561BF-1E98-2D4E-B7CF-2B6D59E7EF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FF5FEEB1-DDE0-BC46-87A8-D447DDE36CA1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18A06C7E-B195-6847-BF36-8ED0A2FA0B18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4989BF8A-7020-C044-B986-639D3E0E90E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1FEAB332-B35C-E249-A8FF-3A6E7372FE97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C1E74708-1FAC-6C44-85FA-1A86F80A4906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68CDEB16-9134-AB48-B40F-85C3FC8D77AE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AE93F489-EB43-854B-A53A-63A9557FFB0B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7ED704-6415-CB4F-BA9D-E9968E03D8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38193" y="6369012"/>
            <a:ext cx="6915615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2969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BCC1A707-E998-2C44-BCC4-976CCE53557C}"/>
              </a:ext>
            </a:extLst>
          </p:cNvPr>
          <p:cNvSpPr/>
          <p:nvPr userDrawn="1"/>
        </p:nvSpPr>
        <p:spPr>
          <a:xfrm>
            <a:off x="339081" y="333375"/>
            <a:ext cx="11512799" cy="622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6B1620-F449-B393-F342-02B56441B8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9081" y="333375"/>
            <a:ext cx="11512800" cy="6224417"/>
          </a:xfrm>
          <a:custGeom>
            <a:avLst/>
            <a:gdLst>
              <a:gd name="csX0" fmla="*/ 5744270 w 11512800"/>
              <a:gd name="csY0" fmla="*/ 3184069 h 6224417"/>
              <a:gd name="csX1" fmla="*/ 5780992 w 11512800"/>
              <a:gd name="csY1" fmla="*/ 3277438 h 6224417"/>
              <a:gd name="csX2" fmla="*/ 5707147 w 11512800"/>
              <a:gd name="csY2" fmla="*/ 3277438 h 6224417"/>
              <a:gd name="csX3" fmla="*/ 5352445 w 11512800"/>
              <a:gd name="csY3" fmla="*/ 3165569 h 6224417"/>
              <a:gd name="csX4" fmla="*/ 5403431 w 11512800"/>
              <a:gd name="csY4" fmla="*/ 3165569 h 6224417"/>
              <a:gd name="csX5" fmla="*/ 5487674 w 11512800"/>
              <a:gd name="csY5" fmla="*/ 3249288 h 6224417"/>
              <a:gd name="csX6" fmla="*/ 5403431 w 11512800"/>
              <a:gd name="csY6" fmla="*/ 3333006 h 6224417"/>
              <a:gd name="csX7" fmla="*/ 5352445 w 11512800"/>
              <a:gd name="csY7" fmla="*/ 3333006 h 6224417"/>
              <a:gd name="csX8" fmla="*/ 7630215 w 11512800"/>
              <a:gd name="csY8" fmla="*/ 3160178 h 6224417"/>
              <a:gd name="csX9" fmla="*/ 7721057 w 11512800"/>
              <a:gd name="csY9" fmla="*/ 3249288 h 6224417"/>
              <a:gd name="csX10" fmla="*/ 7630215 w 11512800"/>
              <a:gd name="csY10" fmla="*/ 3338398 h 6224417"/>
              <a:gd name="csX11" fmla="*/ 7539041 w 11512800"/>
              <a:gd name="csY11" fmla="*/ 3249288 h 6224417"/>
              <a:gd name="csX12" fmla="*/ 7630215 w 11512800"/>
              <a:gd name="csY12" fmla="*/ 3160178 h 6224417"/>
              <a:gd name="csX13" fmla="*/ 7195935 w 11512800"/>
              <a:gd name="csY13" fmla="*/ 3110798 h 6224417"/>
              <a:gd name="csX14" fmla="*/ 7195935 w 11512800"/>
              <a:gd name="csY14" fmla="*/ 3164769 h 6224417"/>
              <a:gd name="csX15" fmla="*/ 7277447 w 11512800"/>
              <a:gd name="csY15" fmla="*/ 3164769 h 6224417"/>
              <a:gd name="csX16" fmla="*/ 7277447 w 11512800"/>
              <a:gd name="csY16" fmla="*/ 3387844 h 6224417"/>
              <a:gd name="csX17" fmla="*/ 7328099 w 11512800"/>
              <a:gd name="csY17" fmla="*/ 3387844 h 6224417"/>
              <a:gd name="csX18" fmla="*/ 7328099 w 11512800"/>
              <a:gd name="csY18" fmla="*/ 3164769 h 6224417"/>
              <a:gd name="csX19" fmla="*/ 7409610 w 11512800"/>
              <a:gd name="csY19" fmla="*/ 3164769 h 6224417"/>
              <a:gd name="csX20" fmla="*/ 7409610 w 11512800"/>
              <a:gd name="csY20" fmla="*/ 3110798 h 6224417"/>
              <a:gd name="csX21" fmla="*/ 6910347 w 11512800"/>
              <a:gd name="csY21" fmla="*/ 3110798 h 6224417"/>
              <a:gd name="csX22" fmla="*/ 6910347 w 11512800"/>
              <a:gd name="csY22" fmla="*/ 3164769 h 6224417"/>
              <a:gd name="csX23" fmla="*/ 6991925 w 11512800"/>
              <a:gd name="csY23" fmla="*/ 3164769 h 6224417"/>
              <a:gd name="csX24" fmla="*/ 6991925 w 11512800"/>
              <a:gd name="csY24" fmla="*/ 3387844 h 6224417"/>
              <a:gd name="csX25" fmla="*/ 7042511 w 11512800"/>
              <a:gd name="csY25" fmla="*/ 3387844 h 6224417"/>
              <a:gd name="csX26" fmla="*/ 7042511 w 11512800"/>
              <a:gd name="csY26" fmla="*/ 3164769 h 6224417"/>
              <a:gd name="csX27" fmla="*/ 7124088 w 11512800"/>
              <a:gd name="csY27" fmla="*/ 3164769 h 6224417"/>
              <a:gd name="csX28" fmla="*/ 7124088 w 11512800"/>
              <a:gd name="csY28" fmla="*/ 3110798 h 6224417"/>
              <a:gd name="csX29" fmla="*/ 6760056 w 11512800"/>
              <a:gd name="csY29" fmla="*/ 3110798 h 6224417"/>
              <a:gd name="csX30" fmla="*/ 6760056 w 11512800"/>
              <a:gd name="csY30" fmla="*/ 3387844 h 6224417"/>
              <a:gd name="csX31" fmla="*/ 6810707 w 11512800"/>
              <a:gd name="csY31" fmla="*/ 3387844 h 6224417"/>
              <a:gd name="csX32" fmla="*/ 6810707 w 11512800"/>
              <a:gd name="csY32" fmla="*/ 3110798 h 6224417"/>
              <a:gd name="csX33" fmla="*/ 6581972 w 11512800"/>
              <a:gd name="csY33" fmla="*/ 3110798 h 6224417"/>
              <a:gd name="csX34" fmla="*/ 6581972 w 11512800"/>
              <a:gd name="csY34" fmla="*/ 3387844 h 6224417"/>
              <a:gd name="csX35" fmla="*/ 6632623 w 11512800"/>
              <a:gd name="csY35" fmla="*/ 3387844 h 6224417"/>
              <a:gd name="csX36" fmla="*/ 6632623 w 11512800"/>
              <a:gd name="csY36" fmla="*/ 3110798 h 6224417"/>
              <a:gd name="csX37" fmla="*/ 6332706 w 11512800"/>
              <a:gd name="csY37" fmla="*/ 3110798 h 6224417"/>
              <a:gd name="csX38" fmla="*/ 6332706 w 11512800"/>
              <a:gd name="csY38" fmla="*/ 3387844 h 6224417"/>
              <a:gd name="csX39" fmla="*/ 6479532 w 11512800"/>
              <a:gd name="csY39" fmla="*/ 3387844 h 6224417"/>
              <a:gd name="csX40" fmla="*/ 6479532 w 11512800"/>
              <a:gd name="csY40" fmla="*/ 3333006 h 6224417"/>
              <a:gd name="csX41" fmla="*/ 6383359 w 11512800"/>
              <a:gd name="csY41" fmla="*/ 3333006 h 6224417"/>
              <a:gd name="csX42" fmla="*/ 6383359 w 11512800"/>
              <a:gd name="csY42" fmla="*/ 3110798 h 6224417"/>
              <a:gd name="csX43" fmla="*/ 5974940 w 11512800"/>
              <a:gd name="csY43" fmla="*/ 3110798 h 6224417"/>
              <a:gd name="csX44" fmla="*/ 5974940 w 11512800"/>
              <a:gd name="csY44" fmla="*/ 3387844 h 6224417"/>
              <a:gd name="csX45" fmla="*/ 6025526 w 11512800"/>
              <a:gd name="csY45" fmla="*/ 3387844 h 6224417"/>
              <a:gd name="csX46" fmla="*/ 6025526 w 11512800"/>
              <a:gd name="csY46" fmla="*/ 3201040 h 6224417"/>
              <a:gd name="csX47" fmla="*/ 6154224 w 11512800"/>
              <a:gd name="csY47" fmla="*/ 3387844 h 6224417"/>
              <a:gd name="csX48" fmla="*/ 6205209 w 11512800"/>
              <a:gd name="csY48" fmla="*/ 3387844 h 6224417"/>
              <a:gd name="csX49" fmla="*/ 6205209 w 11512800"/>
              <a:gd name="csY49" fmla="*/ 3110798 h 6224417"/>
              <a:gd name="csX50" fmla="*/ 6154624 w 11512800"/>
              <a:gd name="csY50" fmla="*/ 3110798 h 6224417"/>
              <a:gd name="csX51" fmla="*/ 6154624 w 11512800"/>
              <a:gd name="csY51" fmla="*/ 3298668 h 6224417"/>
              <a:gd name="csX52" fmla="*/ 6025526 w 11512800"/>
              <a:gd name="csY52" fmla="*/ 3110798 h 6224417"/>
              <a:gd name="csX53" fmla="*/ 5718744 w 11512800"/>
              <a:gd name="csY53" fmla="*/ 3110798 h 6224417"/>
              <a:gd name="csX54" fmla="*/ 5609374 w 11512800"/>
              <a:gd name="csY54" fmla="*/ 3387844 h 6224417"/>
              <a:gd name="csX55" fmla="*/ 5663825 w 11512800"/>
              <a:gd name="csY55" fmla="*/ 3387844 h 6224417"/>
              <a:gd name="csX56" fmla="*/ 5686219 w 11512800"/>
              <a:gd name="csY56" fmla="*/ 3331144 h 6224417"/>
              <a:gd name="csX57" fmla="*/ 5802121 w 11512800"/>
              <a:gd name="csY57" fmla="*/ 3331144 h 6224417"/>
              <a:gd name="csX58" fmla="*/ 5824515 w 11512800"/>
              <a:gd name="csY58" fmla="*/ 3387844 h 6224417"/>
              <a:gd name="csX59" fmla="*/ 5877833 w 11512800"/>
              <a:gd name="csY59" fmla="*/ 3387844 h 6224417"/>
              <a:gd name="csX60" fmla="*/ 5768464 w 11512800"/>
              <a:gd name="csY60" fmla="*/ 3110798 h 6224417"/>
              <a:gd name="csX61" fmla="*/ 5301792 w 11512800"/>
              <a:gd name="csY61" fmla="*/ 3110798 h 6224417"/>
              <a:gd name="csX62" fmla="*/ 5301792 w 11512800"/>
              <a:gd name="csY62" fmla="*/ 3387844 h 6224417"/>
              <a:gd name="csX63" fmla="*/ 5388768 w 11512800"/>
              <a:gd name="csY63" fmla="*/ 3387844 h 6224417"/>
              <a:gd name="csX64" fmla="*/ 5539460 w 11512800"/>
              <a:gd name="csY64" fmla="*/ 3249288 h 6224417"/>
              <a:gd name="csX65" fmla="*/ 5388768 w 11512800"/>
              <a:gd name="csY65" fmla="*/ 3110798 h 6224417"/>
              <a:gd name="csX66" fmla="*/ 4979148 w 11512800"/>
              <a:gd name="csY66" fmla="*/ 3110798 h 6224417"/>
              <a:gd name="csX67" fmla="*/ 5067256 w 11512800"/>
              <a:gd name="csY67" fmla="*/ 3272048 h 6224417"/>
              <a:gd name="csX68" fmla="*/ 5067256 w 11512800"/>
              <a:gd name="csY68" fmla="*/ 3387844 h 6224417"/>
              <a:gd name="csX69" fmla="*/ 5117910 w 11512800"/>
              <a:gd name="csY69" fmla="*/ 3387844 h 6224417"/>
              <a:gd name="csX70" fmla="*/ 5117910 w 11512800"/>
              <a:gd name="csY70" fmla="*/ 3272048 h 6224417"/>
              <a:gd name="csX71" fmla="*/ 5205219 w 11512800"/>
              <a:gd name="csY71" fmla="*/ 3110798 h 6224417"/>
              <a:gd name="csX72" fmla="*/ 5148035 w 11512800"/>
              <a:gd name="csY72" fmla="*/ 3110798 h 6224417"/>
              <a:gd name="csX73" fmla="*/ 5091583 w 11512800"/>
              <a:gd name="csY73" fmla="*/ 3213418 h 6224417"/>
              <a:gd name="csX74" fmla="*/ 5035200 w 11512800"/>
              <a:gd name="csY74" fmla="*/ 3110798 h 6224417"/>
              <a:gd name="csX75" fmla="*/ 7630215 w 11512800"/>
              <a:gd name="csY75" fmla="*/ 3105341 h 6224417"/>
              <a:gd name="csX76" fmla="*/ 7487254 w 11512800"/>
              <a:gd name="csY76" fmla="*/ 3249288 h 6224417"/>
              <a:gd name="csX77" fmla="*/ 7630215 w 11512800"/>
              <a:gd name="csY77" fmla="*/ 3393235 h 6224417"/>
              <a:gd name="csX78" fmla="*/ 7773176 w 11512800"/>
              <a:gd name="csY78" fmla="*/ 3249288 h 6224417"/>
              <a:gd name="csX79" fmla="*/ 7630215 w 11512800"/>
              <a:gd name="csY79" fmla="*/ 3105341 h 6224417"/>
              <a:gd name="csX80" fmla="*/ 4824190 w 11512800"/>
              <a:gd name="csY80" fmla="*/ 3105341 h 6224417"/>
              <a:gd name="csX81" fmla="*/ 4747278 w 11512800"/>
              <a:gd name="csY81" fmla="*/ 3174020 h 6224417"/>
              <a:gd name="csX82" fmla="*/ 4774337 w 11512800"/>
              <a:gd name="csY82" fmla="*/ 3231121 h 6224417"/>
              <a:gd name="csX83" fmla="*/ 4836920 w 11512800"/>
              <a:gd name="csY83" fmla="*/ 3284759 h 6224417"/>
              <a:gd name="csX84" fmla="*/ 4856982 w 11512800"/>
              <a:gd name="csY84" fmla="*/ 3315638 h 6224417"/>
              <a:gd name="csX85" fmla="*/ 4826856 w 11512800"/>
              <a:gd name="csY85" fmla="*/ 3338398 h 6224417"/>
              <a:gd name="csX86" fmla="*/ 4753076 w 11512800"/>
              <a:gd name="csY86" fmla="*/ 3297869 h 6224417"/>
              <a:gd name="csX87" fmla="*/ 4738014 w 11512800"/>
              <a:gd name="csY87" fmla="*/ 3345719 h 6224417"/>
              <a:gd name="csX88" fmla="*/ 4824190 w 11512800"/>
              <a:gd name="csY88" fmla="*/ 3393169 h 6224417"/>
              <a:gd name="csX89" fmla="*/ 4908434 w 11512800"/>
              <a:gd name="csY89" fmla="*/ 3314840 h 6224417"/>
              <a:gd name="csX90" fmla="*/ 4869845 w 11512800"/>
              <a:gd name="csY90" fmla="*/ 3243099 h 6224417"/>
              <a:gd name="csX91" fmla="*/ 4817259 w 11512800"/>
              <a:gd name="csY91" fmla="*/ 3200307 h 6224417"/>
              <a:gd name="csX92" fmla="*/ 4798731 w 11512800"/>
              <a:gd name="csY92" fmla="*/ 3176349 h 6224417"/>
              <a:gd name="csX93" fmla="*/ 4824590 w 11512800"/>
              <a:gd name="csY93" fmla="*/ 3160178 h 6224417"/>
              <a:gd name="csX94" fmla="*/ 4887573 w 11512800"/>
              <a:gd name="csY94" fmla="*/ 3190258 h 6224417"/>
              <a:gd name="csX95" fmla="*/ 4897637 w 11512800"/>
              <a:gd name="csY95" fmla="*/ 3142410 h 6224417"/>
              <a:gd name="csX96" fmla="*/ 4824190 w 11512800"/>
              <a:gd name="csY96" fmla="*/ 3105341 h 6224417"/>
              <a:gd name="csX97" fmla="*/ 5784791 w 11512800"/>
              <a:gd name="csY97" fmla="*/ 3033268 h 6224417"/>
              <a:gd name="csX98" fmla="*/ 5756999 w 11512800"/>
              <a:gd name="csY98" fmla="*/ 3061019 h 6224417"/>
              <a:gd name="csX99" fmla="*/ 5784791 w 11512800"/>
              <a:gd name="csY99" fmla="*/ 3088771 h 6224417"/>
              <a:gd name="csX100" fmla="*/ 5812583 w 11512800"/>
              <a:gd name="csY100" fmla="*/ 3061019 h 6224417"/>
              <a:gd name="csX101" fmla="*/ 5784791 w 11512800"/>
              <a:gd name="csY101" fmla="*/ 3033268 h 6224417"/>
              <a:gd name="csX102" fmla="*/ 5703681 w 11512800"/>
              <a:gd name="csY102" fmla="*/ 3033268 h 6224417"/>
              <a:gd name="csX103" fmla="*/ 5675889 w 11512800"/>
              <a:gd name="csY103" fmla="*/ 3061019 h 6224417"/>
              <a:gd name="csX104" fmla="*/ 5703681 w 11512800"/>
              <a:gd name="csY104" fmla="*/ 3088771 h 6224417"/>
              <a:gd name="csX105" fmla="*/ 5731473 w 11512800"/>
              <a:gd name="csY105" fmla="*/ 3061019 h 6224417"/>
              <a:gd name="csX106" fmla="*/ 5703681 w 11512800"/>
              <a:gd name="csY106" fmla="*/ 3033268 h 6224417"/>
              <a:gd name="csX107" fmla="*/ 4232486 w 11512800"/>
              <a:gd name="csY107" fmla="*/ 2968315 h 6224417"/>
              <a:gd name="csX108" fmla="*/ 4326194 w 11512800"/>
              <a:gd name="csY108" fmla="*/ 3060553 h 6224417"/>
              <a:gd name="csX109" fmla="*/ 4326594 w 11512800"/>
              <a:gd name="csY109" fmla="*/ 3388377 h 6224417"/>
              <a:gd name="csX110" fmla="*/ 4326194 w 11512800"/>
              <a:gd name="csY110" fmla="*/ 3388043 h 6224417"/>
              <a:gd name="csX111" fmla="*/ 4003750 w 11512800"/>
              <a:gd name="csY111" fmla="*/ 3388043 h 6224417"/>
              <a:gd name="csX112" fmla="*/ 3911376 w 11512800"/>
              <a:gd name="csY112" fmla="*/ 3294474 h 6224417"/>
              <a:gd name="csX113" fmla="*/ 4003750 w 11512800"/>
              <a:gd name="csY113" fmla="*/ 3202237 h 6224417"/>
              <a:gd name="csX114" fmla="*/ 4140112 w 11512800"/>
              <a:gd name="csY114" fmla="*/ 3202237 h 6224417"/>
              <a:gd name="csX115" fmla="*/ 4140112 w 11512800"/>
              <a:gd name="csY115" fmla="*/ 3060553 h 6224417"/>
              <a:gd name="csX116" fmla="*/ 4232486 w 11512800"/>
              <a:gd name="csY116" fmla="*/ 2968315 h 6224417"/>
              <a:gd name="csX117" fmla="*/ 4251149 w 11512800"/>
              <a:gd name="csY117" fmla="*/ 2796951 h 6224417"/>
              <a:gd name="csX118" fmla="*/ 4011481 w 11512800"/>
              <a:gd name="csY118" fmla="*/ 3036262 h 6224417"/>
              <a:gd name="csX119" fmla="*/ 4010281 w 11512800"/>
              <a:gd name="csY119" fmla="*/ 3067208 h 6224417"/>
              <a:gd name="csX120" fmla="*/ 4009949 w 11512800"/>
              <a:gd name="csY120" fmla="*/ 3066875 h 6224417"/>
              <a:gd name="csX121" fmla="*/ 3979291 w 11512800"/>
              <a:gd name="csY121" fmla="*/ 3068339 h 6224417"/>
              <a:gd name="csX122" fmla="*/ 3739624 w 11512800"/>
              <a:gd name="csY122" fmla="*/ 3307652 h 6224417"/>
              <a:gd name="csX123" fmla="*/ 3979291 w 11512800"/>
              <a:gd name="csY123" fmla="*/ 3546963 h 6224417"/>
              <a:gd name="csX124" fmla="*/ 4491015 w 11512800"/>
              <a:gd name="csY124" fmla="*/ 3547230 h 6224417"/>
              <a:gd name="csX125" fmla="*/ 4490815 w 11512800"/>
              <a:gd name="csY125" fmla="*/ 3036262 h 6224417"/>
              <a:gd name="csX126" fmla="*/ 4251149 w 11512800"/>
              <a:gd name="csY126" fmla="*/ 2796951 h 6224417"/>
              <a:gd name="csX127" fmla="*/ 4250841 w 11512800"/>
              <a:gd name="csY127" fmla="*/ 2565408 h 6224417"/>
              <a:gd name="csX128" fmla="*/ 4163373 w 11512800"/>
              <a:gd name="csY128" fmla="*/ 2573743 h 6224417"/>
              <a:gd name="csX129" fmla="*/ 4078530 w 11512800"/>
              <a:gd name="csY129" fmla="*/ 2598899 h 6224417"/>
              <a:gd name="csX130" fmla="*/ 3998752 w 11512800"/>
              <a:gd name="csY130" fmla="*/ 2640825 h 6224417"/>
              <a:gd name="csX131" fmla="*/ 4074598 w 11512800"/>
              <a:gd name="csY131" fmla="*/ 2755489 h 6224417"/>
              <a:gd name="csX132" fmla="*/ 4130249 w 11512800"/>
              <a:gd name="csY132" fmla="*/ 2726208 h 6224417"/>
              <a:gd name="csX133" fmla="*/ 4189565 w 11512800"/>
              <a:gd name="csY133" fmla="*/ 2708639 h 6224417"/>
              <a:gd name="csX134" fmla="*/ 4312065 w 11512800"/>
              <a:gd name="csY134" fmla="*/ 2708639 h 6224417"/>
              <a:gd name="csX135" fmla="*/ 4371449 w 11512800"/>
              <a:gd name="csY135" fmla="*/ 2726208 h 6224417"/>
              <a:gd name="csX136" fmla="*/ 4427102 w 11512800"/>
              <a:gd name="csY136" fmla="*/ 2755489 h 6224417"/>
              <a:gd name="csX137" fmla="*/ 4502946 w 11512800"/>
              <a:gd name="csY137" fmla="*/ 2640825 h 6224417"/>
              <a:gd name="csX138" fmla="*/ 4423168 w 11512800"/>
              <a:gd name="csY138" fmla="*/ 2598899 h 6224417"/>
              <a:gd name="csX139" fmla="*/ 4338258 w 11512800"/>
              <a:gd name="csY139" fmla="*/ 2573743 h 6224417"/>
              <a:gd name="csX140" fmla="*/ 4250841 w 11512800"/>
              <a:gd name="csY140" fmla="*/ 2565408 h 6224417"/>
              <a:gd name="csX141" fmla="*/ 0 w 11512800"/>
              <a:gd name="csY141" fmla="*/ 0 h 6224417"/>
              <a:gd name="csX142" fmla="*/ 11512800 w 11512800"/>
              <a:gd name="csY142" fmla="*/ 0 h 6224417"/>
              <a:gd name="csX143" fmla="*/ 11512800 w 11512800"/>
              <a:gd name="csY143" fmla="*/ 283579 h 6224417"/>
              <a:gd name="csX144" fmla="*/ 11512800 w 11512800"/>
              <a:gd name="csY144" fmla="*/ 1265238 h 6224417"/>
              <a:gd name="csX145" fmla="*/ 11512800 w 11512800"/>
              <a:gd name="csY145" fmla="*/ 4959179 h 6224417"/>
              <a:gd name="csX146" fmla="*/ 11512800 w 11512800"/>
              <a:gd name="csY146" fmla="*/ 6192479 h 6224417"/>
              <a:gd name="csX147" fmla="*/ 11512800 w 11512800"/>
              <a:gd name="csY147" fmla="*/ 6224417 h 6224417"/>
              <a:gd name="csX148" fmla="*/ 0 w 11512800"/>
              <a:gd name="csY148" fmla="*/ 6224417 h 6224417"/>
              <a:gd name="csX149" fmla="*/ 0 w 11512800"/>
              <a:gd name="csY149" fmla="*/ 6192479 h 6224417"/>
              <a:gd name="csX150" fmla="*/ 0 w 11512800"/>
              <a:gd name="csY150" fmla="*/ 4959179 h 6224417"/>
              <a:gd name="csX151" fmla="*/ 0 w 11512800"/>
              <a:gd name="csY151" fmla="*/ 1265238 h 6224417"/>
              <a:gd name="csX152" fmla="*/ 0 w 11512800"/>
              <a:gd name="csY152" fmla="*/ 283579 h 6224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1512800" h="6224417">
                <a:moveTo>
                  <a:pt x="5744270" y="3184069"/>
                </a:moveTo>
                <a:lnTo>
                  <a:pt x="5780992" y="3277438"/>
                </a:lnTo>
                <a:lnTo>
                  <a:pt x="5707147" y="3277438"/>
                </a:lnTo>
                <a:close/>
                <a:moveTo>
                  <a:pt x="5352445" y="3165569"/>
                </a:moveTo>
                <a:lnTo>
                  <a:pt x="5403431" y="3165569"/>
                </a:lnTo>
                <a:cubicBezTo>
                  <a:pt x="5452883" y="3165569"/>
                  <a:pt x="5487674" y="3202237"/>
                  <a:pt x="5487674" y="3249288"/>
                </a:cubicBezTo>
                <a:cubicBezTo>
                  <a:pt x="5487674" y="3299866"/>
                  <a:pt x="5450951" y="3333006"/>
                  <a:pt x="5403431" y="3333006"/>
                </a:cubicBezTo>
                <a:lnTo>
                  <a:pt x="5352445" y="3333006"/>
                </a:lnTo>
                <a:close/>
                <a:moveTo>
                  <a:pt x="7630215" y="3160178"/>
                </a:moveTo>
                <a:cubicBezTo>
                  <a:pt x="7681601" y="3160178"/>
                  <a:pt x="7721057" y="3196049"/>
                  <a:pt x="7721057" y="3249288"/>
                </a:cubicBezTo>
                <a:cubicBezTo>
                  <a:pt x="7721057" y="3302527"/>
                  <a:pt x="7681668" y="3338398"/>
                  <a:pt x="7630215" y="3338398"/>
                </a:cubicBezTo>
                <a:cubicBezTo>
                  <a:pt x="7578829" y="3338398"/>
                  <a:pt x="7539041" y="3302527"/>
                  <a:pt x="7539041" y="3249288"/>
                </a:cubicBezTo>
                <a:cubicBezTo>
                  <a:pt x="7539041" y="3196049"/>
                  <a:pt x="7578829" y="3160178"/>
                  <a:pt x="7630215" y="3160178"/>
                </a:cubicBezTo>
                <a:close/>
                <a:moveTo>
                  <a:pt x="7195935" y="3110798"/>
                </a:moveTo>
                <a:lnTo>
                  <a:pt x="7195935" y="3164769"/>
                </a:lnTo>
                <a:lnTo>
                  <a:pt x="7277447" y="3164769"/>
                </a:lnTo>
                <a:lnTo>
                  <a:pt x="7277447" y="3387844"/>
                </a:lnTo>
                <a:lnTo>
                  <a:pt x="7328099" y="3387844"/>
                </a:lnTo>
                <a:lnTo>
                  <a:pt x="7328099" y="3164769"/>
                </a:lnTo>
                <a:lnTo>
                  <a:pt x="7409610" y="3164769"/>
                </a:lnTo>
                <a:lnTo>
                  <a:pt x="7409610" y="3110798"/>
                </a:lnTo>
                <a:close/>
                <a:moveTo>
                  <a:pt x="6910347" y="3110798"/>
                </a:moveTo>
                <a:lnTo>
                  <a:pt x="6910347" y="3164769"/>
                </a:lnTo>
                <a:lnTo>
                  <a:pt x="6991925" y="3164769"/>
                </a:lnTo>
                <a:lnTo>
                  <a:pt x="6991925" y="3387844"/>
                </a:lnTo>
                <a:lnTo>
                  <a:pt x="7042511" y="3387844"/>
                </a:lnTo>
                <a:lnTo>
                  <a:pt x="7042511" y="3164769"/>
                </a:lnTo>
                <a:lnTo>
                  <a:pt x="7124088" y="3164769"/>
                </a:lnTo>
                <a:lnTo>
                  <a:pt x="7124088" y="3110798"/>
                </a:lnTo>
                <a:close/>
                <a:moveTo>
                  <a:pt x="6760056" y="3110798"/>
                </a:moveTo>
                <a:lnTo>
                  <a:pt x="6760056" y="3387844"/>
                </a:lnTo>
                <a:lnTo>
                  <a:pt x="6810707" y="3387844"/>
                </a:lnTo>
                <a:lnTo>
                  <a:pt x="6810707" y="3110798"/>
                </a:lnTo>
                <a:close/>
                <a:moveTo>
                  <a:pt x="6581972" y="3110798"/>
                </a:moveTo>
                <a:lnTo>
                  <a:pt x="6581972" y="3387844"/>
                </a:lnTo>
                <a:lnTo>
                  <a:pt x="6632623" y="3387844"/>
                </a:lnTo>
                <a:lnTo>
                  <a:pt x="6632623" y="3110798"/>
                </a:lnTo>
                <a:close/>
                <a:moveTo>
                  <a:pt x="6332706" y="3110798"/>
                </a:moveTo>
                <a:lnTo>
                  <a:pt x="6332706" y="3387844"/>
                </a:lnTo>
                <a:lnTo>
                  <a:pt x="6479532" y="3387844"/>
                </a:lnTo>
                <a:lnTo>
                  <a:pt x="6479532" y="3333006"/>
                </a:lnTo>
                <a:lnTo>
                  <a:pt x="6383359" y="3333006"/>
                </a:lnTo>
                <a:lnTo>
                  <a:pt x="6383359" y="3110798"/>
                </a:lnTo>
                <a:close/>
                <a:moveTo>
                  <a:pt x="5974940" y="3110798"/>
                </a:moveTo>
                <a:lnTo>
                  <a:pt x="5974940" y="3387844"/>
                </a:lnTo>
                <a:lnTo>
                  <a:pt x="6025526" y="3387844"/>
                </a:lnTo>
                <a:lnTo>
                  <a:pt x="6025526" y="3201040"/>
                </a:lnTo>
                <a:lnTo>
                  <a:pt x="6154224" y="3387844"/>
                </a:lnTo>
                <a:lnTo>
                  <a:pt x="6205209" y="3387844"/>
                </a:lnTo>
                <a:lnTo>
                  <a:pt x="6205209" y="3110798"/>
                </a:lnTo>
                <a:lnTo>
                  <a:pt x="6154624" y="3110798"/>
                </a:lnTo>
                <a:lnTo>
                  <a:pt x="6154624" y="3298668"/>
                </a:lnTo>
                <a:lnTo>
                  <a:pt x="6025526" y="3110798"/>
                </a:lnTo>
                <a:close/>
                <a:moveTo>
                  <a:pt x="5718744" y="3110798"/>
                </a:moveTo>
                <a:lnTo>
                  <a:pt x="5609374" y="3387844"/>
                </a:lnTo>
                <a:lnTo>
                  <a:pt x="5663825" y="3387844"/>
                </a:lnTo>
                <a:lnTo>
                  <a:pt x="5686219" y="3331144"/>
                </a:lnTo>
                <a:lnTo>
                  <a:pt x="5802121" y="3331144"/>
                </a:lnTo>
                <a:lnTo>
                  <a:pt x="5824515" y="3387844"/>
                </a:lnTo>
                <a:lnTo>
                  <a:pt x="5877833" y="3387844"/>
                </a:lnTo>
                <a:lnTo>
                  <a:pt x="5768464" y="3110798"/>
                </a:lnTo>
                <a:close/>
                <a:moveTo>
                  <a:pt x="5301792" y="3110798"/>
                </a:moveTo>
                <a:lnTo>
                  <a:pt x="5301792" y="3387844"/>
                </a:lnTo>
                <a:lnTo>
                  <a:pt x="5388768" y="3387844"/>
                </a:lnTo>
                <a:cubicBezTo>
                  <a:pt x="5474944" y="3387844"/>
                  <a:pt x="5539460" y="3336534"/>
                  <a:pt x="5539460" y="3249288"/>
                </a:cubicBezTo>
                <a:cubicBezTo>
                  <a:pt x="5539460" y="3160910"/>
                  <a:pt x="5476078" y="3110798"/>
                  <a:pt x="5388768" y="3110798"/>
                </a:cubicBezTo>
                <a:close/>
                <a:moveTo>
                  <a:pt x="4979148" y="3110798"/>
                </a:moveTo>
                <a:lnTo>
                  <a:pt x="5067256" y="3272048"/>
                </a:lnTo>
                <a:lnTo>
                  <a:pt x="5067256" y="3387844"/>
                </a:lnTo>
                <a:lnTo>
                  <a:pt x="5117910" y="3387844"/>
                </a:lnTo>
                <a:lnTo>
                  <a:pt x="5117910" y="3272048"/>
                </a:lnTo>
                <a:lnTo>
                  <a:pt x="5205219" y="3110798"/>
                </a:lnTo>
                <a:lnTo>
                  <a:pt x="5148035" y="3110798"/>
                </a:lnTo>
                <a:lnTo>
                  <a:pt x="5091583" y="3213418"/>
                </a:lnTo>
                <a:lnTo>
                  <a:pt x="5035200" y="3110798"/>
                </a:lnTo>
                <a:close/>
                <a:moveTo>
                  <a:pt x="7630215" y="3105341"/>
                </a:moveTo>
                <a:cubicBezTo>
                  <a:pt x="7552903" y="3105341"/>
                  <a:pt x="7487254" y="3167100"/>
                  <a:pt x="7487254" y="3249288"/>
                </a:cubicBezTo>
                <a:cubicBezTo>
                  <a:pt x="7487254" y="3331477"/>
                  <a:pt x="7552970" y="3393235"/>
                  <a:pt x="7630215" y="3393235"/>
                </a:cubicBezTo>
                <a:cubicBezTo>
                  <a:pt x="7707460" y="3393235"/>
                  <a:pt x="7773176" y="3331477"/>
                  <a:pt x="7773176" y="3249288"/>
                </a:cubicBezTo>
                <a:cubicBezTo>
                  <a:pt x="7773242" y="3165569"/>
                  <a:pt x="7707527" y="3105341"/>
                  <a:pt x="7630215" y="3105341"/>
                </a:cubicBezTo>
                <a:close/>
                <a:moveTo>
                  <a:pt x="4824190" y="3105341"/>
                </a:moveTo>
                <a:cubicBezTo>
                  <a:pt x="4782069" y="3105341"/>
                  <a:pt x="4747278" y="3130032"/>
                  <a:pt x="4747278" y="3174020"/>
                </a:cubicBezTo>
                <a:cubicBezTo>
                  <a:pt x="4747278" y="3198710"/>
                  <a:pt x="4760408" y="3216480"/>
                  <a:pt x="4774337" y="3231121"/>
                </a:cubicBezTo>
                <a:cubicBezTo>
                  <a:pt x="4789800" y="3247292"/>
                  <a:pt x="4810661" y="3263130"/>
                  <a:pt x="4836920" y="3284759"/>
                </a:cubicBezTo>
                <a:cubicBezTo>
                  <a:pt x="4849651" y="3295541"/>
                  <a:pt x="4856982" y="3303659"/>
                  <a:pt x="4856982" y="3315638"/>
                </a:cubicBezTo>
                <a:cubicBezTo>
                  <a:pt x="4856982" y="3331078"/>
                  <a:pt x="4843852" y="3338398"/>
                  <a:pt x="4826856" y="3338398"/>
                </a:cubicBezTo>
                <a:cubicBezTo>
                  <a:pt x="4799797" y="3338398"/>
                  <a:pt x="4769673" y="3321428"/>
                  <a:pt x="4753076" y="3297869"/>
                </a:cubicBezTo>
                <a:lnTo>
                  <a:pt x="4738014" y="3345719"/>
                </a:lnTo>
                <a:cubicBezTo>
                  <a:pt x="4747278" y="3368478"/>
                  <a:pt x="4782069" y="3393169"/>
                  <a:pt x="4824190" y="3393169"/>
                </a:cubicBezTo>
                <a:cubicBezTo>
                  <a:pt x="4873644" y="3393169"/>
                  <a:pt x="4908434" y="3361890"/>
                  <a:pt x="4908434" y="3314840"/>
                </a:cubicBezTo>
                <a:cubicBezTo>
                  <a:pt x="4908434" y="3282896"/>
                  <a:pt x="4891106" y="3261666"/>
                  <a:pt x="4869845" y="3243099"/>
                </a:cubicBezTo>
                <a:cubicBezTo>
                  <a:pt x="4854782" y="3229589"/>
                  <a:pt x="4838920" y="3217610"/>
                  <a:pt x="4817259" y="3200307"/>
                </a:cubicBezTo>
                <a:cubicBezTo>
                  <a:pt x="4809127" y="3193720"/>
                  <a:pt x="4798731" y="3184868"/>
                  <a:pt x="4798731" y="3176349"/>
                </a:cubicBezTo>
                <a:cubicBezTo>
                  <a:pt x="4798731" y="3163639"/>
                  <a:pt x="4812660" y="3160178"/>
                  <a:pt x="4824590" y="3160178"/>
                </a:cubicBezTo>
                <a:cubicBezTo>
                  <a:pt x="4846251" y="3160178"/>
                  <a:pt x="4871378" y="3171758"/>
                  <a:pt x="4887573" y="3190258"/>
                </a:cubicBezTo>
                <a:lnTo>
                  <a:pt x="4897637" y="3142410"/>
                </a:lnTo>
                <a:cubicBezTo>
                  <a:pt x="4886040" y="3123909"/>
                  <a:pt x="4858247" y="3105341"/>
                  <a:pt x="4824190" y="3105341"/>
                </a:cubicBezTo>
                <a:close/>
                <a:moveTo>
                  <a:pt x="5784791" y="3033268"/>
                </a:moveTo>
                <a:cubicBezTo>
                  <a:pt x="5768930" y="3033268"/>
                  <a:pt x="5756999" y="3045646"/>
                  <a:pt x="5756999" y="3061019"/>
                </a:cubicBezTo>
                <a:cubicBezTo>
                  <a:pt x="5756999" y="3076791"/>
                  <a:pt x="5768996" y="3088771"/>
                  <a:pt x="5784791" y="3088771"/>
                </a:cubicBezTo>
                <a:cubicBezTo>
                  <a:pt x="5800255" y="3088771"/>
                  <a:pt x="5812583" y="3076791"/>
                  <a:pt x="5812583" y="3061019"/>
                </a:cubicBezTo>
                <a:cubicBezTo>
                  <a:pt x="5812583" y="3045580"/>
                  <a:pt x="5800187" y="3033268"/>
                  <a:pt x="5784791" y="3033268"/>
                </a:cubicBezTo>
                <a:close/>
                <a:moveTo>
                  <a:pt x="5703681" y="3033268"/>
                </a:moveTo>
                <a:cubicBezTo>
                  <a:pt x="5688219" y="3033268"/>
                  <a:pt x="5675889" y="3045646"/>
                  <a:pt x="5675889" y="3061019"/>
                </a:cubicBezTo>
                <a:cubicBezTo>
                  <a:pt x="5675822" y="3076791"/>
                  <a:pt x="5688219" y="3088771"/>
                  <a:pt x="5703681" y="3088771"/>
                </a:cubicBezTo>
                <a:cubicBezTo>
                  <a:pt x="5719544" y="3088771"/>
                  <a:pt x="5731473" y="3076791"/>
                  <a:pt x="5731473" y="3061019"/>
                </a:cubicBezTo>
                <a:cubicBezTo>
                  <a:pt x="5731473" y="3045580"/>
                  <a:pt x="5719476" y="3033268"/>
                  <a:pt x="5703681" y="3033268"/>
                </a:cubicBezTo>
                <a:close/>
                <a:moveTo>
                  <a:pt x="4232486" y="2968315"/>
                </a:moveTo>
                <a:cubicBezTo>
                  <a:pt x="4283472" y="2968315"/>
                  <a:pt x="4326194" y="3009643"/>
                  <a:pt x="4326194" y="3060553"/>
                </a:cubicBezTo>
                <a:lnTo>
                  <a:pt x="4326594" y="3388377"/>
                </a:lnTo>
                <a:lnTo>
                  <a:pt x="4326194" y="3388043"/>
                </a:lnTo>
                <a:lnTo>
                  <a:pt x="4003750" y="3388043"/>
                </a:lnTo>
                <a:cubicBezTo>
                  <a:pt x="3952764" y="3388043"/>
                  <a:pt x="3911376" y="3345385"/>
                  <a:pt x="3911376" y="3294474"/>
                </a:cubicBezTo>
                <a:cubicBezTo>
                  <a:pt x="3911376" y="3243564"/>
                  <a:pt x="3952764" y="3202237"/>
                  <a:pt x="4003750" y="3202237"/>
                </a:cubicBezTo>
                <a:lnTo>
                  <a:pt x="4140112" y="3202237"/>
                </a:lnTo>
                <a:lnTo>
                  <a:pt x="4140112" y="3060553"/>
                </a:lnTo>
                <a:cubicBezTo>
                  <a:pt x="4140112" y="3009643"/>
                  <a:pt x="4181435" y="2968315"/>
                  <a:pt x="4232486" y="2968315"/>
                </a:cubicBezTo>
                <a:close/>
                <a:moveTo>
                  <a:pt x="4251149" y="2796951"/>
                </a:moveTo>
                <a:cubicBezTo>
                  <a:pt x="4118785" y="2796951"/>
                  <a:pt x="4011481" y="2904095"/>
                  <a:pt x="4011481" y="3036262"/>
                </a:cubicBezTo>
                <a:lnTo>
                  <a:pt x="4010281" y="3067208"/>
                </a:lnTo>
                <a:lnTo>
                  <a:pt x="4009949" y="3066875"/>
                </a:lnTo>
                <a:lnTo>
                  <a:pt x="3979291" y="3068339"/>
                </a:lnTo>
                <a:cubicBezTo>
                  <a:pt x="3846927" y="3068339"/>
                  <a:pt x="3739624" y="3175484"/>
                  <a:pt x="3739624" y="3307652"/>
                </a:cubicBezTo>
                <a:cubicBezTo>
                  <a:pt x="3739624" y="3439819"/>
                  <a:pt x="3846927" y="3546963"/>
                  <a:pt x="3979291" y="3546963"/>
                </a:cubicBezTo>
                <a:lnTo>
                  <a:pt x="4491015" y="3547230"/>
                </a:lnTo>
                <a:lnTo>
                  <a:pt x="4490815" y="3036262"/>
                </a:lnTo>
                <a:cubicBezTo>
                  <a:pt x="4490815" y="2904095"/>
                  <a:pt x="4383512" y="2796951"/>
                  <a:pt x="4251149" y="2796951"/>
                </a:cubicBezTo>
                <a:close/>
                <a:moveTo>
                  <a:pt x="4250841" y="2565408"/>
                </a:moveTo>
                <a:cubicBezTo>
                  <a:pt x="4221473" y="2565408"/>
                  <a:pt x="4192100" y="2568186"/>
                  <a:pt x="4163373" y="2573743"/>
                </a:cubicBezTo>
                <a:cubicBezTo>
                  <a:pt x="4134382" y="2579334"/>
                  <a:pt x="4105789" y="2587852"/>
                  <a:pt x="4078530" y="2598899"/>
                </a:cubicBezTo>
                <a:cubicBezTo>
                  <a:pt x="4050671" y="2610146"/>
                  <a:pt x="4023811" y="2624254"/>
                  <a:pt x="3998752" y="2640825"/>
                </a:cubicBezTo>
                <a:lnTo>
                  <a:pt x="4074598" y="2755489"/>
                </a:lnTo>
                <a:cubicBezTo>
                  <a:pt x="4092060" y="2743976"/>
                  <a:pt x="4110788" y="2734127"/>
                  <a:pt x="4130249" y="2726208"/>
                </a:cubicBezTo>
                <a:cubicBezTo>
                  <a:pt x="4149310" y="2718554"/>
                  <a:pt x="4169305" y="2712565"/>
                  <a:pt x="4189565" y="2708639"/>
                </a:cubicBezTo>
                <a:cubicBezTo>
                  <a:pt x="4229822" y="2700919"/>
                  <a:pt x="4271943" y="2700919"/>
                  <a:pt x="4312065" y="2708639"/>
                </a:cubicBezTo>
                <a:cubicBezTo>
                  <a:pt x="4332327" y="2712565"/>
                  <a:pt x="4352388" y="2718488"/>
                  <a:pt x="4371449" y="2726208"/>
                </a:cubicBezTo>
                <a:cubicBezTo>
                  <a:pt x="4390844" y="2734127"/>
                  <a:pt x="4409572" y="2743910"/>
                  <a:pt x="4427102" y="2755489"/>
                </a:cubicBezTo>
                <a:lnTo>
                  <a:pt x="4502946" y="2640825"/>
                </a:lnTo>
                <a:cubicBezTo>
                  <a:pt x="4477819" y="2624254"/>
                  <a:pt x="4451027" y="2610146"/>
                  <a:pt x="4423168" y="2598899"/>
                </a:cubicBezTo>
                <a:cubicBezTo>
                  <a:pt x="4395909" y="2587852"/>
                  <a:pt x="4367317" y="2579334"/>
                  <a:pt x="4338258" y="2573743"/>
                </a:cubicBezTo>
                <a:cubicBezTo>
                  <a:pt x="4309566" y="2568186"/>
                  <a:pt x="4280208" y="2565408"/>
                  <a:pt x="4250841" y="2565408"/>
                </a:cubicBezTo>
                <a:close/>
                <a:moveTo>
                  <a:pt x="0" y="0"/>
                </a:moveTo>
                <a:lnTo>
                  <a:pt x="11512800" y="0"/>
                </a:lnTo>
                <a:lnTo>
                  <a:pt x="11512800" y="283579"/>
                </a:lnTo>
                <a:lnTo>
                  <a:pt x="11512800" y="1265238"/>
                </a:lnTo>
                <a:lnTo>
                  <a:pt x="11512800" y="4959179"/>
                </a:lnTo>
                <a:lnTo>
                  <a:pt x="11512800" y="6192479"/>
                </a:lnTo>
                <a:lnTo>
                  <a:pt x="11512800" y="6224417"/>
                </a:lnTo>
                <a:lnTo>
                  <a:pt x="0" y="6224417"/>
                </a:lnTo>
                <a:lnTo>
                  <a:pt x="0" y="6192479"/>
                </a:lnTo>
                <a:lnTo>
                  <a:pt x="0" y="4959179"/>
                </a:lnTo>
                <a:lnTo>
                  <a:pt x="0" y="1265238"/>
                </a:lnTo>
                <a:lnTo>
                  <a:pt x="0" y="2835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FI"/>
          </a:p>
        </p:txBody>
      </p:sp>
      <p:grpSp>
        <p:nvGrpSpPr>
          <p:cNvPr id="64" name="Graphic 6">
            <a:extLst>
              <a:ext uri="{FF2B5EF4-FFF2-40B4-BE49-F238E27FC236}">
                <a16:creationId xmlns:a16="http://schemas.microsoft.com/office/drawing/2014/main" id="{9BF1E1DC-CED3-DD41-ACDD-04B98A6AFEEB}"/>
              </a:ext>
            </a:extLst>
          </p:cNvPr>
          <p:cNvGrpSpPr/>
          <p:nvPr userDrawn="1"/>
        </p:nvGrpSpPr>
        <p:grpSpPr>
          <a:xfrm>
            <a:off x="4178826" y="2789656"/>
            <a:ext cx="3834349" cy="933249"/>
            <a:chOff x="-8379918" y="-2906540"/>
            <a:chExt cx="5762217" cy="1402475"/>
          </a:xfrm>
          <a:solidFill>
            <a:schemeClr val="bg1"/>
          </a:solidFill>
        </p:grpSpPr>
        <p:sp>
          <p:nvSpPr>
            <p:cNvPr id="65" name="Graphic 6">
              <a:extLst>
                <a:ext uri="{FF2B5EF4-FFF2-40B4-BE49-F238E27FC236}">
                  <a16:creationId xmlns:a16="http://schemas.microsoft.com/office/drawing/2014/main" id="{931D0E98-CCA1-E649-9984-63218135097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6" name="Graphic 6">
              <a:extLst>
                <a:ext uri="{FF2B5EF4-FFF2-40B4-BE49-F238E27FC236}">
                  <a16:creationId xmlns:a16="http://schemas.microsoft.com/office/drawing/2014/main" id="{62FA24C4-5D46-0249-9FE3-F7E0FDA916BD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7" name="Graphic 6">
              <a:extLst>
                <a:ext uri="{FF2B5EF4-FFF2-40B4-BE49-F238E27FC236}">
                  <a16:creationId xmlns:a16="http://schemas.microsoft.com/office/drawing/2014/main" id="{7C30DFCC-5125-AE40-A73F-6E0B2968DBC1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8" name="Graphic 6">
              <a:extLst>
                <a:ext uri="{FF2B5EF4-FFF2-40B4-BE49-F238E27FC236}">
                  <a16:creationId xmlns:a16="http://schemas.microsoft.com/office/drawing/2014/main" id="{6ACDCC12-D61A-2A4B-8FFB-0754FB318F47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9" name="Graphic 6">
              <a:extLst>
                <a:ext uri="{FF2B5EF4-FFF2-40B4-BE49-F238E27FC236}">
                  <a16:creationId xmlns:a16="http://schemas.microsoft.com/office/drawing/2014/main" id="{21DC0465-85DF-AB48-825D-551189C8A95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0" name="Graphic 6">
              <a:extLst>
                <a:ext uri="{FF2B5EF4-FFF2-40B4-BE49-F238E27FC236}">
                  <a16:creationId xmlns:a16="http://schemas.microsoft.com/office/drawing/2014/main" id="{24C0488B-135E-B74F-A752-21B8A8744925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1" name="Graphic 6">
              <a:extLst>
                <a:ext uri="{FF2B5EF4-FFF2-40B4-BE49-F238E27FC236}">
                  <a16:creationId xmlns:a16="http://schemas.microsoft.com/office/drawing/2014/main" id="{3710B28F-E009-BF4C-A1E4-0620A72DDA18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2" name="Graphic 6">
              <a:extLst>
                <a:ext uri="{FF2B5EF4-FFF2-40B4-BE49-F238E27FC236}">
                  <a16:creationId xmlns:a16="http://schemas.microsoft.com/office/drawing/2014/main" id="{84D4B2B9-3C6E-6D4C-B51E-B8F59EC5AB5A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3" name="Graphic 6">
              <a:extLst>
                <a:ext uri="{FF2B5EF4-FFF2-40B4-BE49-F238E27FC236}">
                  <a16:creationId xmlns:a16="http://schemas.microsoft.com/office/drawing/2014/main" id="{FD95F087-80CF-8F47-8548-15B130CA1C5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4" name="Graphic 6">
              <a:extLst>
                <a:ext uri="{FF2B5EF4-FFF2-40B4-BE49-F238E27FC236}">
                  <a16:creationId xmlns:a16="http://schemas.microsoft.com/office/drawing/2014/main" id="{614CDBAC-EFC0-444A-BDCF-ADB80729E6E7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5" name="Graphic 6">
              <a:extLst>
                <a:ext uri="{FF2B5EF4-FFF2-40B4-BE49-F238E27FC236}">
                  <a16:creationId xmlns:a16="http://schemas.microsoft.com/office/drawing/2014/main" id="{7851C9E4-9FE1-224D-AE03-7FFE9BB215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6" name="Graphic 6">
              <a:extLst>
                <a:ext uri="{FF2B5EF4-FFF2-40B4-BE49-F238E27FC236}">
                  <a16:creationId xmlns:a16="http://schemas.microsoft.com/office/drawing/2014/main" id="{4B372D29-0F00-1249-8BA2-35AC4AA30C3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7" name="Graphic 6">
              <a:extLst>
                <a:ext uri="{FF2B5EF4-FFF2-40B4-BE49-F238E27FC236}">
                  <a16:creationId xmlns:a16="http://schemas.microsoft.com/office/drawing/2014/main" id="{E8AFE6B3-DF29-4448-A2D6-FC035E835B6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8" name="Graphic 6">
              <a:extLst>
                <a:ext uri="{FF2B5EF4-FFF2-40B4-BE49-F238E27FC236}">
                  <a16:creationId xmlns:a16="http://schemas.microsoft.com/office/drawing/2014/main" id="{7CFC3632-8EA9-DE42-B06E-5A01726A8F32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9" name="Graphic 6">
              <a:extLst>
                <a:ext uri="{FF2B5EF4-FFF2-40B4-BE49-F238E27FC236}">
                  <a16:creationId xmlns:a16="http://schemas.microsoft.com/office/drawing/2014/main" id="{7617F77F-12B0-C847-9354-5AAE08723913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69664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5213-298B-6641-807B-2021716BC2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30346"/>
            <a:ext cx="4956365" cy="2387600"/>
          </a:xfrm>
        </p:spPr>
        <p:txBody>
          <a:bodyPr anchor="b">
            <a:noAutofit/>
          </a:bodyPr>
          <a:lstStyle>
            <a:lvl1pPr algn="l"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19B1B-5C07-1741-8C16-D9AD68C59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4910022"/>
            <a:ext cx="4956365" cy="1327266"/>
          </a:xfrm>
        </p:spPr>
        <p:txBody>
          <a:bodyPr>
            <a:noAutofit/>
          </a:bodyPr>
          <a:lstStyle>
            <a:lvl1pPr marL="0" indent="0" algn="l">
              <a:buNone/>
              <a:defRPr sz="18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53BF375-9402-AB49-9721-9F76609EBCEB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105597" y="3532294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D3C0FD3-1F96-E94C-B022-A57F76C2F83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105588" y="3506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2F0844D-C2CA-694A-AA79-DA998B59F3B5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260267" y="1833155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grpSp>
        <p:nvGrpSpPr>
          <p:cNvPr id="9" name="Graphic 6">
            <a:extLst>
              <a:ext uri="{FF2B5EF4-FFF2-40B4-BE49-F238E27FC236}">
                <a16:creationId xmlns:a16="http://schemas.microsoft.com/office/drawing/2014/main" id="{10BF6F78-4FEF-D246-83FE-A8C3B152462E}"/>
              </a:ext>
            </a:extLst>
          </p:cNvPr>
          <p:cNvGrpSpPr/>
          <p:nvPr userDrawn="1"/>
        </p:nvGrpSpPr>
        <p:grpSpPr>
          <a:xfrm>
            <a:off x="635039" y="635242"/>
            <a:ext cx="2731745" cy="66488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F486A1D9-96FF-3841-90FF-4AF563280A0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1871D1E3-682F-EC49-B33D-B1426D481260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30BDE77C-CCA2-4642-898E-DE616554B568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F0B06966-EA91-6044-9AEB-70144939BA76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9AD03352-55C7-6D46-80BE-7F92B4F39AE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2A8F63D-40BC-2249-AE2C-7274085CC251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8FD352C-890F-8B4A-B86E-858EC669185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C059C7B2-379D-F745-80AD-7060503D9CA9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B94C8D42-7515-E14A-B059-E5EDB961EAD3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C1D80AF-3F72-6340-B87B-F3DC687F2A55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852DD250-4341-1D46-B77B-3E5AF3DEB356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0F2EE806-7DFE-1A43-9F36-151BE46F7EA4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BA354E49-5850-134D-B410-41BEE38C25B2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4392F21F-8A36-444E-8278-72FF65BA886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8349EC20-64C6-EA47-8B6E-05AF92F3BE9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8D27332-7B30-163C-A944-99576FF6D4D5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260267" y="-1689462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80318193-1F32-09BC-CC40-116C53CADCA8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9260267" y="5355772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66005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A8F787-55CC-2F48-B7A8-D0CAF450C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977" y="631864"/>
            <a:ext cx="2731745" cy="66826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71DEADA-56B8-A146-870C-C8C7EABEE2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58904" y="2689922"/>
            <a:ext cx="6674193" cy="1478156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fi-FI"/>
              <a:t>Sydänterveyden luotettu kumppani</a:t>
            </a:r>
            <a:endParaRPr lang="en-FI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01B7C8D-0DF8-C241-B305-EE600C294E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02485" y="5321643"/>
            <a:ext cx="5787030" cy="1008836"/>
          </a:xfrm>
        </p:spPr>
        <p:txBody>
          <a:bodyPr anchor="b">
            <a:noAutofit/>
          </a:bodyPr>
          <a:lstStyle>
            <a:lvl1pPr marL="0" indent="0" algn="ctr">
              <a:buNone/>
              <a:defRPr sz="16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B61C7C-E6BE-5A02-5A6E-6F0E56C335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03334" y="7611513"/>
            <a:ext cx="8957673" cy="365125"/>
          </a:xfrm>
        </p:spPr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17137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C3BEA96-AAC1-AB4D-AB7B-642CB9FA89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337641 w 12192000"/>
              <a:gd name="connsiteY0" fmla="*/ 2683118 h 6858000"/>
              <a:gd name="connsiteX1" fmla="*/ 6551799 w 12192000"/>
              <a:gd name="connsiteY1" fmla="*/ 2894239 h 6858000"/>
              <a:gd name="connsiteX2" fmla="*/ 6551799 w 12192000"/>
              <a:gd name="connsiteY2" fmla="*/ 3643033 h 6858000"/>
              <a:gd name="connsiteX3" fmla="*/ 6550280 w 12192000"/>
              <a:gd name="connsiteY3" fmla="*/ 3643033 h 6858000"/>
              <a:gd name="connsiteX4" fmla="*/ 5815155 w 12192000"/>
              <a:gd name="connsiteY4" fmla="*/ 3643033 h 6858000"/>
              <a:gd name="connsiteX5" fmla="*/ 5604034 w 12192000"/>
              <a:gd name="connsiteY5" fmla="*/ 3428875 h 6858000"/>
              <a:gd name="connsiteX6" fmla="*/ 5815155 w 12192000"/>
              <a:gd name="connsiteY6" fmla="*/ 3217755 h 6858000"/>
              <a:gd name="connsiteX7" fmla="*/ 6126520 w 12192000"/>
              <a:gd name="connsiteY7" fmla="*/ 3217755 h 6858000"/>
              <a:gd name="connsiteX8" fmla="*/ 6126520 w 12192000"/>
              <a:gd name="connsiteY8" fmla="*/ 2894239 h 6858000"/>
              <a:gd name="connsiteX9" fmla="*/ 6337641 w 12192000"/>
              <a:gd name="connsiteY9" fmla="*/ 2683118 h 6858000"/>
              <a:gd name="connsiteX10" fmla="*/ 6378650 w 12192000"/>
              <a:gd name="connsiteY10" fmla="*/ 2294292 h 6858000"/>
              <a:gd name="connsiteX11" fmla="*/ 5831862 w 12192000"/>
              <a:gd name="connsiteY11" fmla="*/ 2841079 h 6858000"/>
              <a:gd name="connsiteX12" fmla="*/ 5828825 w 12192000"/>
              <a:gd name="connsiteY12" fmla="*/ 2912465 h 6858000"/>
              <a:gd name="connsiteX13" fmla="*/ 5827306 w 12192000"/>
              <a:gd name="connsiteY13" fmla="*/ 2910946 h 6858000"/>
              <a:gd name="connsiteX14" fmla="*/ 5757439 w 12192000"/>
              <a:gd name="connsiteY14" fmla="*/ 2913984 h 6858000"/>
              <a:gd name="connsiteX15" fmla="*/ 5210651 w 12192000"/>
              <a:gd name="connsiteY15" fmla="*/ 3460771 h 6858000"/>
              <a:gd name="connsiteX16" fmla="*/ 5757439 w 12192000"/>
              <a:gd name="connsiteY16" fmla="*/ 4007558 h 6858000"/>
              <a:gd name="connsiteX17" fmla="*/ 6923918 w 12192000"/>
              <a:gd name="connsiteY17" fmla="*/ 4007558 h 6858000"/>
              <a:gd name="connsiteX18" fmla="*/ 6923918 w 12192000"/>
              <a:gd name="connsiteY18" fmla="*/ 2841079 h 6858000"/>
              <a:gd name="connsiteX19" fmla="*/ 6378650 w 12192000"/>
              <a:gd name="connsiteY19" fmla="*/ 2294292 h 6858000"/>
              <a:gd name="connsiteX20" fmla="*/ 6378650 w 12192000"/>
              <a:gd name="connsiteY20" fmla="*/ 1764592 h 6858000"/>
              <a:gd name="connsiteX21" fmla="*/ 6179680 w 12192000"/>
              <a:gd name="connsiteY21" fmla="*/ 1783957 h 6858000"/>
              <a:gd name="connsiteX22" fmla="*/ 5986786 w 12192000"/>
              <a:gd name="connsiteY22" fmla="*/ 1841673 h 6858000"/>
              <a:gd name="connsiteX23" fmla="*/ 5804523 w 12192000"/>
              <a:gd name="connsiteY23" fmla="*/ 1937361 h 6858000"/>
              <a:gd name="connsiteX24" fmla="*/ 5977672 w 12192000"/>
              <a:gd name="connsiteY24" fmla="*/ 2198604 h 6858000"/>
              <a:gd name="connsiteX25" fmla="*/ 6103737 w 12192000"/>
              <a:gd name="connsiteY25" fmla="*/ 2131774 h 6858000"/>
              <a:gd name="connsiteX26" fmla="*/ 6238915 w 12192000"/>
              <a:gd name="connsiteY26" fmla="*/ 2092284 h 6858000"/>
              <a:gd name="connsiteX27" fmla="*/ 6518384 w 12192000"/>
              <a:gd name="connsiteY27" fmla="*/ 2092284 h 6858000"/>
              <a:gd name="connsiteX28" fmla="*/ 6653562 w 12192000"/>
              <a:gd name="connsiteY28" fmla="*/ 2131774 h 6858000"/>
              <a:gd name="connsiteX29" fmla="*/ 6779627 w 12192000"/>
              <a:gd name="connsiteY29" fmla="*/ 2198604 h 6858000"/>
              <a:gd name="connsiteX30" fmla="*/ 6952777 w 12192000"/>
              <a:gd name="connsiteY30" fmla="*/ 1937361 h 6858000"/>
              <a:gd name="connsiteX31" fmla="*/ 6770514 w 12192000"/>
              <a:gd name="connsiteY31" fmla="*/ 1841673 h 6858000"/>
              <a:gd name="connsiteX32" fmla="*/ 6577620 w 12192000"/>
              <a:gd name="connsiteY32" fmla="*/ 1783957 h 6858000"/>
              <a:gd name="connsiteX33" fmla="*/ 6378650 w 12192000"/>
              <a:gd name="connsiteY33" fmla="*/ 1764592 h 6858000"/>
              <a:gd name="connsiteX34" fmla="*/ 0 w 12192000"/>
              <a:gd name="connsiteY34" fmla="*/ 0 h 6858000"/>
              <a:gd name="connsiteX35" fmla="*/ 12192000 w 12192000"/>
              <a:gd name="connsiteY35" fmla="*/ 0 h 6858000"/>
              <a:gd name="connsiteX36" fmla="*/ 12192000 w 12192000"/>
              <a:gd name="connsiteY36" fmla="*/ 6858000 h 6858000"/>
              <a:gd name="connsiteX37" fmla="*/ 0 w 12192000"/>
              <a:gd name="connsiteY3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192000" h="6858000">
                <a:moveTo>
                  <a:pt x="6337641" y="2683118"/>
                </a:moveTo>
                <a:cubicBezTo>
                  <a:pt x="6453074" y="2683118"/>
                  <a:pt x="6551799" y="2777287"/>
                  <a:pt x="6551799" y="2894239"/>
                </a:cubicBezTo>
                <a:lnTo>
                  <a:pt x="6551799" y="3643033"/>
                </a:lnTo>
                <a:lnTo>
                  <a:pt x="6550280" y="3643033"/>
                </a:lnTo>
                <a:lnTo>
                  <a:pt x="5815155" y="3643033"/>
                </a:lnTo>
                <a:cubicBezTo>
                  <a:pt x="5699722" y="3643033"/>
                  <a:pt x="5604034" y="3545827"/>
                  <a:pt x="5604034" y="3428875"/>
                </a:cubicBezTo>
                <a:cubicBezTo>
                  <a:pt x="5604034" y="3313442"/>
                  <a:pt x="5698203" y="3217755"/>
                  <a:pt x="5815155" y="3217755"/>
                </a:cubicBezTo>
                <a:lnTo>
                  <a:pt x="6126520" y="3217755"/>
                </a:lnTo>
                <a:lnTo>
                  <a:pt x="6126520" y="2894239"/>
                </a:lnTo>
                <a:cubicBezTo>
                  <a:pt x="6126520" y="2777287"/>
                  <a:pt x="6220689" y="2683118"/>
                  <a:pt x="6337641" y="2683118"/>
                </a:cubicBezTo>
                <a:close/>
                <a:moveTo>
                  <a:pt x="6378650" y="2294292"/>
                </a:moveTo>
                <a:cubicBezTo>
                  <a:pt x="6076398" y="2294292"/>
                  <a:pt x="5831862" y="2538827"/>
                  <a:pt x="5831862" y="2841079"/>
                </a:cubicBezTo>
                <a:lnTo>
                  <a:pt x="5828825" y="2912465"/>
                </a:lnTo>
                <a:lnTo>
                  <a:pt x="5827306" y="2910946"/>
                </a:lnTo>
                <a:lnTo>
                  <a:pt x="5757439" y="2913984"/>
                </a:lnTo>
                <a:cubicBezTo>
                  <a:pt x="5455187" y="2913984"/>
                  <a:pt x="5210651" y="3158519"/>
                  <a:pt x="5210651" y="3460771"/>
                </a:cubicBezTo>
                <a:cubicBezTo>
                  <a:pt x="5210651" y="3763023"/>
                  <a:pt x="5455187" y="4007558"/>
                  <a:pt x="5757439" y="4007558"/>
                </a:cubicBezTo>
                <a:lnTo>
                  <a:pt x="6923918" y="4007558"/>
                </a:lnTo>
                <a:lnTo>
                  <a:pt x="6923918" y="2841079"/>
                </a:lnTo>
                <a:cubicBezTo>
                  <a:pt x="6925437" y="2538827"/>
                  <a:pt x="6680902" y="2294292"/>
                  <a:pt x="6378650" y="2294292"/>
                </a:cubicBezTo>
                <a:close/>
                <a:moveTo>
                  <a:pt x="6378650" y="1764592"/>
                </a:moveTo>
                <a:cubicBezTo>
                  <a:pt x="6311820" y="1764592"/>
                  <a:pt x="6244991" y="1771047"/>
                  <a:pt x="6179680" y="1783957"/>
                </a:cubicBezTo>
                <a:cubicBezTo>
                  <a:pt x="6112850" y="1796108"/>
                  <a:pt x="6049059" y="1815853"/>
                  <a:pt x="5986786" y="1841673"/>
                </a:cubicBezTo>
                <a:cubicBezTo>
                  <a:pt x="5922994" y="1867494"/>
                  <a:pt x="5862240" y="1899390"/>
                  <a:pt x="5804523" y="1937361"/>
                </a:cubicBezTo>
                <a:lnTo>
                  <a:pt x="5977672" y="2198604"/>
                </a:lnTo>
                <a:cubicBezTo>
                  <a:pt x="6017163" y="2172783"/>
                  <a:pt x="6059691" y="2150001"/>
                  <a:pt x="6103737" y="2131774"/>
                </a:cubicBezTo>
                <a:cubicBezTo>
                  <a:pt x="6147784" y="2113548"/>
                  <a:pt x="6193350" y="2099879"/>
                  <a:pt x="6238915" y="2092284"/>
                </a:cubicBezTo>
                <a:cubicBezTo>
                  <a:pt x="6330046" y="2074058"/>
                  <a:pt x="6427253" y="2074058"/>
                  <a:pt x="6518384" y="2092284"/>
                </a:cubicBezTo>
                <a:cubicBezTo>
                  <a:pt x="6563950" y="2101397"/>
                  <a:pt x="6609516" y="2115067"/>
                  <a:pt x="6653562" y="2131774"/>
                </a:cubicBezTo>
                <a:cubicBezTo>
                  <a:pt x="6697609" y="2150001"/>
                  <a:pt x="6740137" y="2172783"/>
                  <a:pt x="6779627" y="2198604"/>
                </a:cubicBezTo>
                <a:lnTo>
                  <a:pt x="6952777" y="1937361"/>
                </a:lnTo>
                <a:cubicBezTo>
                  <a:pt x="6895060" y="1899390"/>
                  <a:pt x="6834306" y="1867494"/>
                  <a:pt x="6770514" y="1841673"/>
                </a:cubicBezTo>
                <a:cubicBezTo>
                  <a:pt x="6708241" y="1815853"/>
                  <a:pt x="6642930" y="1797627"/>
                  <a:pt x="6577620" y="1783957"/>
                </a:cubicBezTo>
                <a:cubicBezTo>
                  <a:pt x="6512309" y="1771047"/>
                  <a:pt x="6445479" y="1764592"/>
                  <a:pt x="6378650" y="17645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13ED1F3-2D68-AD44-BACA-1D62A783E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9450" y="4759132"/>
            <a:ext cx="5753100" cy="1478156"/>
          </a:xfrm>
        </p:spPr>
        <p:txBody>
          <a:bodyPr anchor="b">
            <a:noAutofit/>
          </a:bodyPr>
          <a:lstStyle>
            <a:lvl1pPr algn="ctr">
              <a:defRPr sz="31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9712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0000" y="1404000"/>
            <a:ext cx="7632000" cy="4050000"/>
          </a:xfrm>
        </p:spPr>
        <p:txBody>
          <a:bodyPr lIns="90000" anchor="ctr">
            <a:noAutofit/>
          </a:bodyPr>
          <a:lstStyle>
            <a:lvl1pPr algn="ctr"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FED8A1-0EEC-1A27-67D6-8BD1BC227B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617164" y="6375837"/>
            <a:ext cx="8957673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1035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522000"/>
            <a:ext cx="7819038" cy="5391438"/>
          </a:xfrm>
        </p:spPr>
        <p:txBody>
          <a:bodyPr wrap="square" lIns="0" anchor="ctr">
            <a:noAutofit/>
          </a:bodyPr>
          <a:lstStyle>
            <a:lvl1pPr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7E5256C-3752-B94F-A6D9-FA39F8B3BD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150" y="333375"/>
            <a:ext cx="3544888" cy="5580063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FI"/>
              <a:t>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187A87-2A80-C240-174A-200B052DA1A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GB" err="1"/>
              <a:t>sydan.fi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74D40EDD-E9AE-607A-69C9-FF7A2C17618B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9B214AA9-B47D-A492-2A98-B804EE05AD8C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83DE8DA0-608A-429C-0E78-92444DE47E0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956BC910-4D16-53F9-A544-9ABED70849F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0B18EC54-EC6D-B166-29D5-4B14DF0B3B7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B8BDB6F-B848-EDC7-35F9-9DA1096F8CF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5AE71018-C332-6257-683E-0A34A4F04D7F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6B2591B2-11DA-8295-B0F1-310BFB17F03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10E113CB-61B8-D232-D4D7-4974B2951917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80B9DD02-0DB2-3A3C-D290-7F078113423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21EEBCD5-9CF1-0202-67C3-0081E402E7B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4C0AC71-D6ED-91FF-8697-4729C08E2F2D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DA16B7B3-A5F8-7E18-B58A-F1CC059221BC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58764549-39DB-842A-5E7D-70A3FDEF9A47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4F34B47B-16E2-2017-7D94-0F04E38ED7B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FF9A412A-4C2D-B164-8D38-C26B2AF9A6D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175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out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6816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ithout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227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 without image">
    <p:bg>
      <p:bgPr>
        <a:solidFill>
          <a:schemeClr val="accent3"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434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9600" y="620714"/>
            <a:ext cx="4608513" cy="1930898"/>
          </a:xfrm>
          <a:solidFill>
            <a:schemeClr val="bg2"/>
          </a:solidFill>
        </p:spPr>
        <p:txBody>
          <a:bodyPr lIns="360000" tIns="360000" rIns="360000" bIns="360000" anchor="t">
            <a:noAutofit/>
          </a:bodyPr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Otsikko tai nosto 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30980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734" y="4306390"/>
            <a:ext cx="4608513" cy="1930898"/>
          </a:xfrm>
          <a:solidFill>
            <a:schemeClr val="bg2"/>
          </a:solidFill>
        </p:spPr>
        <p:txBody>
          <a:bodyPr lIns="360000" tIns="360000" rIns="360000" bIns="360000" anchor="t">
            <a:noAutofit/>
          </a:bodyPr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Otsikko tai nosto 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59569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s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1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7890" y="0"/>
            <a:ext cx="4814529" cy="2296800"/>
          </a:xfrm>
          <a:solidFill>
            <a:schemeClr val="accent3"/>
          </a:solidFill>
        </p:spPr>
        <p:txBody>
          <a:bodyPr lIns="90000" rIns="2520000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161CF2F-71BA-003F-C40E-082671A8383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41917" y="-1"/>
            <a:ext cx="2441685" cy="2296800"/>
          </a:xfrm>
          <a:solidFill>
            <a:schemeClr val="accent3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0"/>
            <a:ext cx="4924279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>
            <a:noAutofit/>
          </a:bodyPr>
          <a:lstStyle>
            <a:lvl1pPr>
              <a:lnSpc>
                <a:spcPct val="120000"/>
              </a:lnSpc>
              <a:defRPr sz="1000"/>
            </a:lvl1pPr>
          </a:lstStyle>
          <a:p>
            <a:r>
              <a:rPr lang="en-GB"/>
              <a:t>sydan.fi</a:t>
            </a:r>
            <a:endParaRPr lang="en-FI"/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2441718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0D9190A-5E2F-74D5-88BB-08AE745C1B6E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441684" y="2278251"/>
            <a:ext cx="2433433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918" y="2278251"/>
            <a:ext cx="2441683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94852" y="2278251"/>
            <a:ext cx="2522450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A469A0F0-5086-0823-75A9-06BA421C1BD4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7267721" y="2278251"/>
            <a:ext cx="2425613" cy="2296800"/>
          </a:xfrm>
          <a:solidFill>
            <a:schemeClr val="accent3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4842144" cy="2296800"/>
          </a:xfrm>
          <a:solidFill>
            <a:schemeClr val="accent3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23E1B43-AACF-1969-C7B2-E3F7C622B648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841917" y="4572068"/>
            <a:ext cx="2473365" cy="2296800"/>
          </a:xfrm>
          <a:solidFill>
            <a:schemeClr val="accent1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2" y="4572068"/>
            <a:ext cx="2497148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E81F265-02A1-297C-DAA2-17399CD1B95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694852" y="4572068"/>
            <a:ext cx="2497148" cy="2293882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6941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s Collage Colorfu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1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7890" y="0"/>
            <a:ext cx="2412507" cy="2296800"/>
          </a:xfrm>
          <a:solidFill>
            <a:schemeClr val="accent4">
              <a:lumMod val="90000"/>
            </a:schemeClr>
          </a:solidFill>
          <a:ln>
            <a:noFill/>
          </a:ln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161CF2F-71BA-003F-C40E-082671A8383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41917" y="-1"/>
            <a:ext cx="2471847" cy="229680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67721" y="-1"/>
            <a:ext cx="2427130" cy="2296800"/>
          </a:xfrm>
          <a:solidFill>
            <a:schemeClr val="accent3"/>
          </a:solidFill>
          <a:ln>
            <a:noFill/>
          </a:ln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A469A0F0-5086-0823-75A9-06BA421C1BD4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694852" y="-1"/>
            <a:ext cx="2521123" cy="229680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2441718" cy="2296800"/>
          </a:xfrm>
          <a:solidFill>
            <a:schemeClr val="accent4"/>
          </a:solidFill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0D9190A-5E2F-74D5-88BB-08AE745C1B6E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441684" y="2278251"/>
            <a:ext cx="2398713" cy="2296800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1916" y="2278251"/>
            <a:ext cx="2471847" cy="2296800"/>
          </a:xfrm>
          <a:solidFill>
            <a:schemeClr val="accent2"/>
          </a:solidFill>
        </p:spPr>
        <p:txBody>
          <a:bodyPr lIns="251999" tIns="251999" rIns="251999" bIns="251999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2278251"/>
            <a:ext cx="4924279" cy="2296800"/>
          </a:xfrm>
          <a:solidFill>
            <a:schemeClr val="bg2"/>
          </a:solidFill>
        </p:spPr>
        <p:txBody>
          <a:bodyPr lIns="360000" tIns="288000" rIns="360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4841950" cy="2296800"/>
          </a:xfrm>
          <a:solidFill>
            <a:schemeClr val="accent3">
              <a:lumMod val="40000"/>
              <a:lumOff val="60000"/>
            </a:schemeClr>
          </a:solidFill>
        </p:spPr>
        <p:txBody>
          <a:bodyPr lIns="360000" tIns="288000" rIns="360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23E1B43-AACF-1969-C7B2-E3F7C622B648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841917" y="4572068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1" y="4572068"/>
            <a:ext cx="2425612" cy="2296800"/>
          </a:xfrm>
          <a:solidFill>
            <a:schemeClr val="bg1"/>
          </a:solidFill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 anchor="ctr">
            <a:noAutofit/>
          </a:bodyPr>
          <a:lstStyle>
            <a:lvl1pPr algn="ctr">
              <a:lnSpc>
                <a:spcPct val="120000"/>
              </a:lnSpc>
              <a:defRPr sz="1000"/>
            </a:lvl1pPr>
          </a:lstStyle>
          <a:p>
            <a:pPr algn="ctr"/>
            <a:r>
              <a:rPr lang="en-GB"/>
              <a:t>sydan.fi</a:t>
            </a:r>
            <a:endParaRPr lang="en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E81F265-02A1-297C-DAA2-17399CD1B95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694852" y="4572068"/>
            <a:ext cx="2497148" cy="2293882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52787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llustrations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0"/>
            <a:ext cx="4924279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1945E0-8A76-FD3C-92F7-43AA253A0392}"/>
              </a:ext>
            </a:extLst>
          </p:cNvPr>
          <p:cNvSpPr/>
          <p:nvPr userDrawn="1"/>
        </p:nvSpPr>
        <p:spPr>
          <a:xfrm>
            <a:off x="9709570" y="4476584"/>
            <a:ext cx="2482430" cy="239228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FI" sz="10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7890" y="0"/>
            <a:ext cx="4839831" cy="2296800"/>
          </a:xfrm>
          <a:solidFill>
            <a:schemeClr val="accent3"/>
          </a:solidFill>
        </p:spPr>
        <p:txBody>
          <a:bodyPr lIns="90000" rIns="2520000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170C0CB7-D1B7-6B17-9ABF-53A564BA62D9}"/>
              </a:ext>
            </a:extLst>
          </p:cNvPr>
          <p:cNvSpPr>
            <a:spLocks noGrp="1"/>
          </p:cNvSpPr>
          <p:nvPr>
            <p:ph type="clipArt" sz="quarter" idx="23" hasCustomPrompt="1"/>
          </p:nvPr>
        </p:nvSpPr>
        <p:spPr>
          <a:xfrm>
            <a:off x="403169" y="317852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6" name="Online Image Placeholder 2">
            <a:extLst>
              <a:ext uri="{FF2B5EF4-FFF2-40B4-BE49-F238E27FC236}">
                <a16:creationId xmlns:a16="http://schemas.microsoft.com/office/drawing/2014/main" id="{F4C4A2C4-2C12-4D50-404B-2485FC0CC04E}"/>
              </a:ext>
            </a:extLst>
          </p:cNvPr>
          <p:cNvSpPr>
            <a:spLocks noGrp="1" noChangeAspect="1"/>
          </p:cNvSpPr>
          <p:nvPr>
            <p:ph type="clipArt" sz="quarter" idx="24" hasCustomPrompt="1"/>
          </p:nvPr>
        </p:nvSpPr>
        <p:spPr>
          <a:xfrm>
            <a:off x="5247121" y="335852"/>
            <a:ext cx="1584000" cy="1584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4943630" cy="2296800"/>
          </a:xfrm>
          <a:solidFill>
            <a:schemeClr val="accent3">
              <a:lumMod val="20000"/>
              <a:lumOff val="80000"/>
            </a:schemeClr>
          </a:solidFill>
        </p:spPr>
        <p:txBody>
          <a:bodyPr lIns="251999" tIns="251999" rIns="2520000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917" y="2278251"/>
            <a:ext cx="2497148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67721" y="2278251"/>
            <a:ext cx="4924279" cy="2296800"/>
          </a:xfrm>
          <a:solidFill>
            <a:schemeClr val="accent3"/>
          </a:solidFill>
          <a:ln>
            <a:noFill/>
          </a:ln>
        </p:spPr>
        <p:txBody>
          <a:bodyPr lIns="2700000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9" name="Online Image Placeholder 2">
            <a:extLst>
              <a:ext uri="{FF2B5EF4-FFF2-40B4-BE49-F238E27FC236}">
                <a16:creationId xmlns:a16="http://schemas.microsoft.com/office/drawing/2014/main" id="{5F833BCF-3088-2B0B-14E9-2AD3D954FB52}"/>
              </a:ext>
            </a:extLst>
          </p:cNvPr>
          <p:cNvSpPr>
            <a:spLocks noGrp="1"/>
          </p:cNvSpPr>
          <p:nvPr>
            <p:ph type="clipArt" sz="quarter" idx="25" hasCustomPrompt="1"/>
          </p:nvPr>
        </p:nvSpPr>
        <p:spPr>
          <a:xfrm>
            <a:off x="7526295" y="2596103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13" name="Online Image Placeholder 2">
            <a:extLst>
              <a:ext uri="{FF2B5EF4-FFF2-40B4-BE49-F238E27FC236}">
                <a16:creationId xmlns:a16="http://schemas.microsoft.com/office/drawing/2014/main" id="{05EDDC55-7E9F-D477-516B-2CC1EDBA6D79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2427890" y="2596103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7251478" cy="2296800"/>
          </a:xfrm>
          <a:solidFill>
            <a:schemeClr val="bg2"/>
          </a:solidFill>
        </p:spPr>
        <p:txBody>
          <a:bodyPr lIns="251999" tIns="251999" rIns="2520000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1" y="4572068"/>
            <a:ext cx="2497148" cy="2296800"/>
          </a:xfrm>
          <a:solidFill>
            <a:schemeClr val="bg1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1" name="Online Image Placeholder 2">
            <a:extLst>
              <a:ext uri="{FF2B5EF4-FFF2-40B4-BE49-F238E27FC236}">
                <a16:creationId xmlns:a16="http://schemas.microsoft.com/office/drawing/2014/main" id="{82A450DA-0B2B-B324-14A8-F9F3B8DC5B68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5229121" y="4931016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2" name="Online Image Placeholder 2">
            <a:extLst>
              <a:ext uri="{FF2B5EF4-FFF2-40B4-BE49-F238E27FC236}">
                <a16:creationId xmlns:a16="http://schemas.microsoft.com/office/drawing/2014/main" id="{59B4785B-D004-A5DB-41A9-71E21745A4DB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10168434" y="4931016"/>
            <a:ext cx="1620000" cy="1620000"/>
          </a:xfrm>
          <a:noFill/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>
            <a:noAutofit/>
          </a:bodyPr>
          <a:lstStyle>
            <a:lvl1pPr>
              <a:lnSpc>
                <a:spcPct val="120000"/>
              </a:lnSpc>
              <a:defRPr sz="1000"/>
            </a:lvl1pPr>
          </a:lstStyle>
          <a:p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28605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of Round sh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B6C9C9A-2EF8-F57C-D1B6-25F08FE16B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0990" y="898357"/>
            <a:ext cx="1440000" cy="14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7938" indent="-7938" algn="ctr">
              <a:buNone/>
              <a:tabLst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3EDF3125-7204-FE1B-CA3E-3B82D77498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00928" y="826168"/>
            <a:ext cx="753979" cy="7539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A1D73207-D1C8-7F33-D275-B22751CF8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40505" y="1580147"/>
            <a:ext cx="2767263" cy="276726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DFF0C34F-C5A9-983D-BE9C-AE3DA4AB0B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5347" y="628733"/>
            <a:ext cx="1098887" cy="1098887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76CF5E1C-004D-E584-BA47-3E635BD51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07764" y="1138070"/>
            <a:ext cx="1880721" cy="1880721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D2F10E5A-5DDB-74A8-4C27-6655346B55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27027" y="3131759"/>
            <a:ext cx="2319004" cy="2319004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59D8281-EC43-842E-3F93-689CB5CBB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2532" y="4446892"/>
            <a:ext cx="2057274" cy="2057274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56796506-1667-26F7-2975-D30CEE4F80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62307" y="3564576"/>
            <a:ext cx="2472943" cy="2472943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B3F88B5A-E4F8-9972-3075-75F315CD27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98779" y="2843612"/>
            <a:ext cx="653568" cy="653568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414F5420-BB31-5B60-8E85-2F4E2915DB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0446" y="3727468"/>
            <a:ext cx="1390721" cy="1390721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622EC76F-E0CD-2281-0FC3-F990A96F16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21268" y="2387953"/>
            <a:ext cx="1339516" cy="1339516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AB70533C-F71D-D0BF-DA60-E05039482E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952" y="2644627"/>
            <a:ext cx="1261626" cy="1261626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5C9A9DD-40C1-6BA4-BB66-718528A86A6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38826" y="1537722"/>
            <a:ext cx="1261626" cy="1261626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FF3C2D24-85BF-232A-753B-B408F37ECFE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79307" y="1828802"/>
            <a:ext cx="850230" cy="850230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E332D2BE-DF6F-DA87-8195-B9014EA6925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5117" y="1540042"/>
            <a:ext cx="753979" cy="753979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E36301B6-634F-B4EF-D96D-AC390A0E39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0067" y="4457384"/>
            <a:ext cx="1435870" cy="1435870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44" name="Online Image Placeholder 42">
            <a:extLst>
              <a:ext uri="{FF2B5EF4-FFF2-40B4-BE49-F238E27FC236}">
                <a16:creationId xmlns:a16="http://schemas.microsoft.com/office/drawing/2014/main" id="{C5D603D3-520F-222A-BFFD-27ED9CFB9F14}"/>
              </a:ext>
            </a:extLst>
          </p:cNvPr>
          <p:cNvSpPr>
            <a:spLocks noGrp="1"/>
          </p:cNvSpPr>
          <p:nvPr>
            <p:ph type="clipArt" sz="quarter" idx="30"/>
          </p:nvPr>
        </p:nvSpPr>
        <p:spPr>
          <a:xfrm>
            <a:off x="4154488" y="468313"/>
            <a:ext cx="1136843" cy="1512887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5" name="Online Image Placeholder 42">
            <a:extLst>
              <a:ext uri="{FF2B5EF4-FFF2-40B4-BE49-F238E27FC236}">
                <a16:creationId xmlns:a16="http://schemas.microsoft.com/office/drawing/2014/main" id="{1AABF5EE-F8C6-2FD5-DBF0-B22FC3A993B7}"/>
              </a:ext>
            </a:extLst>
          </p:cNvPr>
          <p:cNvSpPr>
            <a:spLocks noGrp="1"/>
          </p:cNvSpPr>
          <p:nvPr>
            <p:ph type="clipArt" sz="quarter" idx="31"/>
          </p:nvPr>
        </p:nvSpPr>
        <p:spPr>
          <a:xfrm>
            <a:off x="1248728" y="2056902"/>
            <a:ext cx="1440000" cy="1916322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6" name="Online Image Placeholder 42">
            <a:extLst>
              <a:ext uri="{FF2B5EF4-FFF2-40B4-BE49-F238E27FC236}">
                <a16:creationId xmlns:a16="http://schemas.microsoft.com/office/drawing/2014/main" id="{20560B66-956E-8C81-853A-54091A2B817D}"/>
              </a:ext>
            </a:extLst>
          </p:cNvPr>
          <p:cNvSpPr>
            <a:spLocks noGrp="1"/>
          </p:cNvSpPr>
          <p:nvPr>
            <p:ph type="clipArt" sz="quarter" idx="32"/>
          </p:nvPr>
        </p:nvSpPr>
        <p:spPr>
          <a:xfrm>
            <a:off x="7026864" y="149322"/>
            <a:ext cx="1301203" cy="1731614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8" name="Online Image Placeholder 42">
            <a:extLst>
              <a:ext uri="{FF2B5EF4-FFF2-40B4-BE49-F238E27FC236}">
                <a16:creationId xmlns:a16="http://schemas.microsoft.com/office/drawing/2014/main" id="{A8F4B121-63EC-29CB-1B37-88A244F86EDF}"/>
              </a:ext>
            </a:extLst>
          </p:cNvPr>
          <p:cNvSpPr>
            <a:spLocks noGrp="1"/>
          </p:cNvSpPr>
          <p:nvPr>
            <p:ph type="clipArt" sz="quarter" idx="34"/>
          </p:nvPr>
        </p:nvSpPr>
        <p:spPr>
          <a:xfrm>
            <a:off x="7248723" y="4471275"/>
            <a:ext cx="1435870" cy="1910826"/>
          </a:xfr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9" name="Online Image Placeholder 42">
            <a:extLst>
              <a:ext uri="{FF2B5EF4-FFF2-40B4-BE49-F238E27FC236}">
                <a16:creationId xmlns:a16="http://schemas.microsoft.com/office/drawing/2014/main" id="{69EA67B1-8A26-3CA9-20C3-B68270B883A4}"/>
              </a:ext>
            </a:extLst>
          </p:cNvPr>
          <p:cNvSpPr>
            <a:spLocks noGrp="1"/>
          </p:cNvSpPr>
          <p:nvPr>
            <p:ph type="clipArt" sz="quarter" idx="35"/>
          </p:nvPr>
        </p:nvSpPr>
        <p:spPr>
          <a:xfrm>
            <a:off x="5448750" y="2124576"/>
            <a:ext cx="1117867" cy="1487634"/>
          </a:xfr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81163F8-DD33-A54A-9437-37ABDE417FD9}"/>
              </a:ext>
            </a:extLst>
          </p:cNvPr>
          <p:cNvSpPr/>
          <p:nvPr userDrawn="1"/>
        </p:nvSpPr>
        <p:spPr>
          <a:xfrm>
            <a:off x="3481799" y="1669016"/>
            <a:ext cx="189411" cy="189411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7DA0EC1-3F37-7F98-3A87-30B9A27789F0}"/>
              </a:ext>
            </a:extLst>
          </p:cNvPr>
          <p:cNvSpPr/>
          <p:nvPr userDrawn="1"/>
        </p:nvSpPr>
        <p:spPr>
          <a:xfrm>
            <a:off x="3829111" y="4348452"/>
            <a:ext cx="338876" cy="338876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704622B-7246-224F-5DD1-C8F4ED98B382}"/>
              </a:ext>
            </a:extLst>
          </p:cNvPr>
          <p:cNvSpPr/>
          <p:nvPr userDrawn="1"/>
        </p:nvSpPr>
        <p:spPr>
          <a:xfrm>
            <a:off x="5295914" y="4211651"/>
            <a:ext cx="338876" cy="338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47BDDB1-2903-DDD0-AC26-3ECDD92C8F7A}"/>
              </a:ext>
            </a:extLst>
          </p:cNvPr>
          <p:cNvSpPr/>
          <p:nvPr userDrawn="1"/>
        </p:nvSpPr>
        <p:spPr>
          <a:xfrm>
            <a:off x="5984934" y="5705600"/>
            <a:ext cx="365124" cy="3651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2376E1B-DBD8-A04E-108A-F660F1F0288F}"/>
              </a:ext>
            </a:extLst>
          </p:cNvPr>
          <p:cNvSpPr/>
          <p:nvPr userDrawn="1"/>
        </p:nvSpPr>
        <p:spPr>
          <a:xfrm>
            <a:off x="5942043" y="5339601"/>
            <a:ext cx="274510" cy="274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AD93DED-97D1-455C-F0F8-75542AE4EEBD}"/>
              </a:ext>
            </a:extLst>
          </p:cNvPr>
          <p:cNvSpPr/>
          <p:nvPr userDrawn="1"/>
        </p:nvSpPr>
        <p:spPr>
          <a:xfrm>
            <a:off x="5686634" y="1797225"/>
            <a:ext cx="242814" cy="2428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EECC824-A527-B432-6500-83C081A69EE8}"/>
              </a:ext>
            </a:extLst>
          </p:cNvPr>
          <p:cNvSpPr/>
          <p:nvPr userDrawn="1"/>
        </p:nvSpPr>
        <p:spPr>
          <a:xfrm>
            <a:off x="7380206" y="2956324"/>
            <a:ext cx="242814" cy="2428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CA61757-80A2-951B-1764-8AF7A449933C}"/>
              </a:ext>
            </a:extLst>
          </p:cNvPr>
          <p:cNvSpPr/>
          <p:nvPr userDrawn="1"/>
        </p:nvSpPr>
        <p:spPr>
          <a:xfrm>
            <a:off x="8049907" y="3761253"/>
            <a:ext cx="242814" cy="24281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55DA250-1392-E4BC-CD35-A72A2976712A}"/>
              </a:ext>
            </a:extLst>
          </p:cNvPr>
          <p:cNvSpPr/>
          <p:nvPr userDrawn="1"/>
        </p:nvSpPr>
        <p:spPr>
          <a:xfrm>
            <a:off x="8875105" y="1469714"/>
            <a:ext cx="295592" cy="295592"/>
          </a:xfrm>
          <a:prstGeom prst="ellipse">
            <a:avLst/>
          </a:prstGeom>
          <a:solidFill>
            <a:srgbClr val="FDD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0888BF3-25CC-CA20-7070-39CFBB8697D5}"/>
              </a:ext>
            </a:extLst>
          </p:cNvPr>
          <p:cNvSpPr/>
          <p:nvPr userDrawn="1"/>
        </p:nvSpPr>
        <p:spPr>
          <a:xfrm>
            <a:off x="9686473" y="4045488"/>
            <a:ext cx="346967" cy="346967"/>
          </a:xfrm>
          <a:prstGeom prst="ellipse">
            <a:avLst/>
          </a:prstGeom>
          <a:solidFill>
            <a:srgbClr val="FDD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D524B25-8262-52DC-CCAE-E94F4D8A12CE}"/>
              </a:ext>
            </a:extLst>
          </p:cNvPr>
          <p:cNvSpPr/>
          <p:nvPr userDrawn="1"/>
        </p:nvSpPr>
        <p:spPr>
          <a:xfrm>
            <a:off x="9113363" y="5185268"/>
            <a:ext cx="346967" cy="3469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27C5488-734D-94CA-78EB-C5EC2C2707E9}"/>
              </a:ext>
            </a:extLst>
          </p:cNvPr>
          <p:cNvSpPr/>
          <p:nvPr userDrawn="1"/>
        </p:nvSpPr>
        <p:spPr>
          <a:xfrm>
            <a:off x="8809761" y="5216567"/>
            <a:ext cx="242814" cy="2428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E7C29A2-44F8-685D-ED25-D27BD525207D}"/>
              </a:ext>
            </a:extLst>
          </p:cNvPr>
          <p:cNvSpPr/>
          <p:nvPr userDrawn="1"/>
        </p:nvSpPr>
        <p:spPr>
          <a:xfrm>
            <a:off x="3705950" y="4177593"/>
            <a:ext cx="150838" cy="150838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B129590-3117-E85B-7C3A-028EA59D8E85}"/>
              </a:ext>
            </a:extLst>
          </p:cNvPr>
          <p:cNvSpPr/>
          <p:nvPr userDrawn="1"/>
        </p:nvSpPr>
        <p:spPr>
          <a:xfrm>
            <a:off x="2566169" y="2612810"/>
            <a:ext cx="150838" cy="150838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8E5CFF7-B62E-002B-3DCD-E421FAA132BF}"/>
              </a:ext>
            </a:extLst>
          </p:cNvPr>
          <p:cNvSpPr/>
          <p:nvPr userDrawn="1"/>
        </p:nvSpPr>
        <p:spPr>
          <a:xfrm>
            <a:off x="2161327" y="2722392"/>
            <a:ext cx="321972" cy="321972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45D0626-CC4F-621C-B978-2EF7095D27DA}"/>
              </a:ext>
            </a:extLst>
          </p:cNvPr>
          <p:cNvSpPr/>
          <p:nvPr userDrawn="1"/>
        </p:nvSpPr>
        <p:spPr>
          <a:xfrm>
            <a:off x="2818150" y="2426178"/>
            <a:ext cx="321972" cy="321972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20B1482-24DD-4990-E06A-CA0F005FD178}"/>
              </a:ext>
            </a:extLst>
          </p:cNvPr>
          <p:cNvSpPr/>
          <p:nvPr userDrawn="1"/>
        </p:nvSpPr>
        <p:spPr>
          <a:xfrm>
            <a:off x="9687611" y="4012028"/>
            <a:ext cx="365124" cy="36512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9202621-1F07-85D9-E98F-09FFF78AF141}"/>
              </a:ext>
            </a:extLst>
          </p:cNvPr>
          <p:cNvSpPr/>
          <p:nvPr userDrawn="1"/>
        </p:nvSpPr>
        <p:spPr>
          <a:xfrm>
            <a:off x="10730799" y="2943081"/>
            <a:ext cx="365124" cy="36512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0" name="Online Image Placeholder 42">
            <a:extLst>
              <a:ext uri="{FF2B5EF4-FFF2-40B4-BE49-F238E27FC236}">
                <a16:creationId xmlns:a16="http://schemas.microsoft.com/office/drawing/2014/main" id="{D513352F-731A-C538-D358-AF711D085573}"/>
              </a:ext>
            </a:extLst>
          </p:cNvPr>
          <p:cNvSpPr>
            <a:spLocks noGrp="1"/>
          </p:cNvSpPr>
          <p:nvPr>
            <p:ph type="clipArt" sz="quarter" idx="33"/>
          </p:nvPr>
        </p:nvSpPr>
        <p:spPr>
          <a:xfrm>
            <a:off x="10033441" y="2327039"/>
            <a:ext cx="1301203" cy="1731614"/>
          </a:xfr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71" name="Footer Placeholder 70">
            <a:extLst>
              <a:ext uri="{FF2B5EF4-FFF2-40B4-BE49-F238E27FC236}">
                <a16:creationId xmlns:a16="http://schemas.microsoft.com/office/drawing/2014/main" id="{12E28C2C-E20B-B12E-1383-FDC331C041C3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BC090BCB-1F82-C961-E732-E3910184C44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2381BFCA-E24B-88C0-A073-8FD61796778F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549B1FD7-8460-E116-4D85-377FAD0B968E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EBECDA93-47A6-7524-B9A2-ACB14F0CF8A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0C5ADDEE-0F8E-95B6-29EB-0F9F2FD1CBBE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56B87239-B65D-EE4B-9718-CCA1695EC8E9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F0389491-F125-60A4-9824-ED4E950D1EF9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985E331F-57E8-DA77-AAE5-1353147C7674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6F2BD85D-D3B2-0B82-875C-300EADDA5F1E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0289C4D5-37C0-5248-F6FA-1B6B976E0B53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F2B3E0A8-A3B4-CB56-23A8-8D061A2CBDC2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B5115FCE-B01F-A418-0A22-4B4717BAF853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32E907A4-05B1-4F51-F5C9-F494CD827154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694790A6-D751-23A1-8D66-FDBA8069CD8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4F70CACB-F64E-DD29-6833-E5260500F247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784C9C6-8A80-DE52-E63F-43249E400515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66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5A0FA-2B72-944B-9AF2-23F24293B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800"/>
            <a:ext cx="11156400" cy="1160917"/>
          </a:xfrm>
        </p:spPr>
        <p:txBody>
          <a:bodyPr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F0AC2-6BD0-2149-9273-97128F87B76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800" y="1800000"/>
            <a:ext cx="5414400" cy="4113438"/>
          </a:xfrm>
        </p:spPr>
        <p:txBody>
          <a:bodyPr lIns="9000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Second level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4F519-6FF4-D349-B4E6-56FC5A55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0ECBD2-33AA-6144-9B90-F1F6784AB01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3976" y="1800000"/>
            <a:ext cx="5415662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Second level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6C194D6D-B555-EA90-7511-23B9FF2C6C67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697FA840-F39C-B5E3-806E-45B15649649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116B247-F12F-1A36-F182-0405D7B9C1E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892D1F78-E500-7F85-DDFA-DA5879FF67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AD89C03A-BCC4-91A3-24A1-CE3DB5C3603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03D10BA4-4F10-7456-16E8-D4823C8A59E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082128-E039-F5E3-C937-B07C82A8FF3A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4526ADE7-04B7-5F1E-BC03-BEF2A49D4552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F792A845-3E30-9F15-B3EB-48FE40B50D33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109A712B-469C-6DA5-8594-475C89B6B66E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2F2C287-B7D6-D224-F12B-EC136BA6E1F4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1FEF0E3F-25FB-99CB-F6A3-FB28BD149374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21FFBDC-A4D7-2851-EB66-B7B6C301D93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50F0192C-2997-D2D3-3D0C-89CBE4D1BD1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CAE719B6-D02D-2E57-8FAB-1FFA2CC7BFA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925DF72B-D010-DEDD-10E4-AC98C142F553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2570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E4E58-1E07-8D4F-90AE-CD0C51023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8400"/>
            <a:ext cx="11156400" cy="1325563"/>
          </a:xfrm>
        </p:spPr>
        <p:txBody>
          <a:bodyPr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154D5-76AB-5C4F-87E6-060679D472F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800" y="1800000"/>
            <a:ext cx="5414400" cy="462288"/>
          </a:xfrm>
        </p:spPr>
        <p:txBody>
          <a:bodyPr lIns="0" tIns="46800" anchor="b">
            <a:noAutofit/>
          </a:bodyPr>
          <a:lstStyle>
            <a:lvl1pPr marL="0" indent="0">
              <a:buNone/>
              <a:defRPr sz="1700" b="1" spc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1A1EB-1837-3C47-86FD-F9ABECAE1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800" y="2404800"/>
            <a:ext cx="5414400" cy="350798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A8E025-EF23-1F40-9EED-DFFF59332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E1904A-A8ED-F44B-80D8-724A7ED922B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0" y="1800000"/>
            <a:ext cx="5414400" cy="462288"/>
          </a:xfrm>
        </p:spPr>
        <p:txBody>
          <a:bodyPr lIns="0" tIns="46800" anchor="b">
            <a:noAutofit/>
          </a:bodyPr>
          <a:lstStyle>
            <a:lvl1pPr marL="0" indent="0">
              <a:buNone/>
              <a:defRPr sz="1700" b="1" spc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FCC5F08-01BA-0548-91B4-F3FEA64AE9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64000" y="2405449"/>
            <a:ext cx="5414400" cy="350798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D8FBE2AC-A422-226B-62C6-B2B18310ECD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280A43F0-B493-EBE4-587C-4D0D33E2C07E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4BDACA8-0457-22EE-5385-887D0B4BFC40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3502E0A2-14DA-3BA8-1713-7AD8931B31E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D8A49465-D72F-1AFC-DB68-A175A17E5CC3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608A58E-49AE-63A9-1A86-F1B9D9F23FD3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10555C5C-85B3-F7AB-6594-AA4DEF2B655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A40AC07-5775-C442-9BC4-433FFD5F437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2ECA9C6C-EDE9-E959-FAAD-86E56A96E2CE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EB1B510A-A3D2-23D5-46B0-FEC5B4F499FD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A48B25AD-755D-E585-69E4-7E15A4BE75E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9E4EE618-E554-A393-8022-808D3ED3D0D0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7F217B1A-EE90-423F-01AC-3B39423CAD0B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A0A8050A-BE52-3B5A-C4E8-8D76575A5B34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991AC156-EE3F-2895-2429-31164BB32A3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71EB5350-DD0D-F384-52CA-55AB0F77060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984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A619C-C146-7B47-BB5F-8F63F30D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8D51C-223E-D04F-8C44-7F02C5B9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936C3629-F134-7F6C-F675-0EEAC82A0098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A9D41956-6F09-D672-E41D-D93913CAC9DD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EDDB42DE-8728-4E16-B474-AAEC22C5E535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F13AFF65-BFD6-8210-D661-867B5B9F634C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89720138-A24E-E6B8-C31F-DD82CF9B90F9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AC392AE2-1DB4-FBE6-C70B-87700DA4B2A4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985F4DA5-13AB-BE96-229F-7E5D7A3FC9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9E0643D4-6EDF-A8E8-9FF2-04C8383501E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5FB35C47-E857-A1AE-EB45-4B3DAD6C23EA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667366F-0954-0063-28A2-C41DF7316882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1049E022-C9A0-1F21-BFC8-3B3DEA34CDAC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D10712A0-0D94-D7FC-CA93-C02401DEF0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B6CDAA43-7906-E32C-5EFC-DF2757D29FD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D384711-748F-AB98-C6C5-AF6A5AACB21A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92A8137E-BB28-AD90-62B4-63FE56ACBDD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FB3764E0-A48F-4F03-6547-A21B4A72BB0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3345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FE5D22-972C-474E-AE6B-5E177519E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4C23A644-EA7B-9AA6-7415-B2046A33DFE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4A23E85E-BE56-F6EE-1BC8-187B621AF04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BFF94604-5324-A53C-F432-CD877D0015EE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3811CBB-32E1-9B68-F1B4-F6D24334BEFB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EA7C554A-2C2A-F522-0EA2-1A07C9C39C25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7ED1B983-2558-E36F-BB70-90FA97D8DA3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E62505A0-A603-8CBA-A7C4-08E146FC81F6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6CD24AE-B192-B6C7-F884-990B4DD2FC8E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1D3071B3-8037-BA5E-1BC0-23286F61BB44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4CD18ADC-6206-9D3C-0446-F9A603645BDC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1BB7929F-3821-9929-B69B-D1EC4AAC8848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536AD4A9-9F91-EFA6-A522-EA6467F6DDDA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63752611-AF0B-F07D-FB6E-BC7523245372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4D76758-0574-B00E-3E66-CF75733B1218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29D65B45-AF3B-DFFE-C320-F00F3B6F24F4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F6DCD59B-6001-3D3F-34AC-B1D83FF0C1FE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710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7751762" y="333375"/>
            <a:ext cx="4105275" cy="558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055" y="952293"/>
            <a:ext cx="5574000" cy="2597497"/>
          </a:xfrm>
        </p:spPr>
        <p:txBody>
          <a:bodyPr lIns="0" anchor="b">
            <a:noAutofit/>
          </a:bodyPr>
          <a:lstStyle>
            <a:lvl1pPr>
              <a:lnSpc>
                <a:spcPct val="100000"/>
              </a:lnSpc>
              <a:defRPr sz="2800" b="0"/>
            </a:lvl1pPr>
          </a:lstStyle>
          <a:p>
            <a:r>
              <a:rPr lang="fi-FI"/>
              <a:t>Graafin seliteteksti tai datanosto tähän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3055" y="3668589"/>
            <a:ext cx="5575201" cy="223711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92755" y="808624"/>
            <a:ext cx="3027600" cy="450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Graafi tai diagrammi</a:t>
            </a:r>
            <a:br>
              <a:rPr lang="fi-FI"/>
            </a:br>
            <a:r>
              <a:rPr lang="fi-FI"/>
              <a:t>— älä sijoita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9EE5E227-5FE0-8C18-F4AD-E5690AD2F1D6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4B451D78-CB4F-B2A1-AE93-6F6146357CA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DDDCC2CA-B771-4300-7D46-184FF197BF46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E9C30285-9963-3DDC-7FA6-03E296623005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C2109322-1177-E24C-CBA3-448A74D4CA7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F7CD234D-1535-92DE-029E-AB664CCBB2F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A2AF4ACE-6379-503B-CE4D-EED4AD0F508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8162CE4-A2A2-BE24-6F03-DFAA4D56EEA3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BAA1F00D-FE8C-1CC3-E007-C4F7CC3EBC66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2833B3FC-B8B3-8E72-2EAA-F4D812E729B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DA15E5C-446F-1E66-2A85-A1233AAFC224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692577FC-EF49-8346-6CEE-7936EDE2294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F173764A-F5D4-9989-BD1B-72BD3799840D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CCEE0772-82D2-E394-5442-523551A80253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ECDA427D-84A9-FCBD-F7DF-B9BB7E758CE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09FAA190-E532-64E2-E9D9-CAD8187766BC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9791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 + otsikko &amp; teksti">
    <p:bg>
      <p:bgPr>
        <a:solidFill>
          <a:schemeClr val="accent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7751762" y="333375"/>
            <a:ext cx="4105275" cy="558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5982971" cy="1172403"/>
          </a:xfrm>
        </p:spPr>
        <p:txBody>
          <a:bodyPr lIns="0" anchor="t">
            <a:noAutofit/>
          </a:bodyPr>
          <a:lstStyle>
            <a:lvl1pPr>
              <a:lnSpc>
                <a:spcPct val="100000"/>
              </a:lnSpc>
              <a:defRPr lang="en-FI" sz="3100" b="1" kern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Graafin otsikko tähän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800000"/>
            <a:ext cx="5982970" cy="44372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92756" y="808624"/>
            <a:ext cx="3023287" cy="450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Graafi tai diagrammi</a:t>
            </a:r>
            <a:br>
              <a:rPr lang="fi-FI"/>
            </a:br>
            <a:r>
              <a:rPr lang="fi-FI"/>
              <a:t>— älä sijoita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19DBF36B-1769-AA24-5C5B-62D9FB677B1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5DABA0A7-6D27-B29B-5CF0-E33C43B67F23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29E5D17C-0AF8-489A-9C07-A7B0E3746DF3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F4D8C0DE-14FE-700F-AF28-418A72FF052B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B734B84-5E77-9067-266F-7F5E1954A73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C57FDDC2-38B1-FC4E-9D1B-4363FE6B7ED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979C1235-40D9-9ABF-6F2F-2A47BB473B60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E9A26838-A92B-756B-4065-4B4E752BCFAD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872ED37A-8C3D-DB30-F8A3-C9474BAFD1A1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AB63F5FB-4510-F58F-DA17-272FB855D40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DD859CE1-A394-EC88-A88F-0C394787CF3A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7569C5D0-6105-F0A4-BD10-09112FC98CAC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711673A0-2265-EFA3-1308-C1CE0C962716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4094E2FD-1EBC-0372-6675-848604F3AE38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5BCE2B15-C05C-67FD-B782-E21D5E032AE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B02A9308-201A-9EE4-35A6-E0223AB6075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39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ä graafi tai taulukko + ots. &amp; teksti">
    <p:bg>
      <p:bgPr>
        <a:solidFill>
          <a:schemeClr val="accent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334964" y="2397212"/>
            <a:ext cx="11522074" cy="3520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11046114" cy="886670"/>
          </a:xfrm>
        </p:spPr>
        <p:txBody>
          <a:bodyPr lIns="0" anchor="t">
            <a:noAutofit/>
          </a:bodyPr>
          <a:lstStyle>
            <a:lvl1pPr>
              <a:lnSpc>
                <a:spcPct val="100000"/>
              </a:lnSpc>
              <a:defRPr lang="en-FI" sz="3100" b="1" kern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Taulukko tai leveä graafi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434875"/>
            <a:ext cx="11046113" cy="88667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3888" y="2669060"/>
            <a:ext cx="10944224" cy="294681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Sijoita leveä taulukko tai graafi</a:t>
            </a:r>
            <a:br>
              <a:rPr lang="fi-FI"/>
            </a:br>
            <a:r>
              <a:rPr lang="fi-FI"/>
              <a:t>— ei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92789269-5098-5B46-5AD7-73CC5024BA8B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F109792-09CE-3E00-3EF5-AD2AF2FA0F59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BE92DBBF-A64B-0626-05EB-6DDC15040AA7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B847E7E9-2D9D-0C22-1065-591A5BA586D0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639073C6-8F25-56C0-0536-DD3FA798AC1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90D6E90-63D5-909C-3192-D5680FCA7886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A6A3BE12-6E9E-C729-563C-993FE4AB44FD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5702B73C-8AC1-823C-9768-C5F910F75024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3ADFF18-ABC1-7CE9-05C5-153296BBD0E7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4E5628DA-0D42-2322-A298-08FBCFCE0A0C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59CDE290-6668-21C8-2D72-BF89F559C6C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CB67C039-D332-55B0-88E4-7CE4FC9260B5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1C97FA10-F2D8-CC94-99DF-85379B5A292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55A366E4-C7E8-DD88-26F1-E141373BB71F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CFA6C5D8-CB4A-5181-0D41-D6BDC3353C7E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0A3C448A-4A23-339F-E00E-5707905DB414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1717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4189-374F-3E4E-84C1-FFBD5D13F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6609600" cy="1159200"/>
          </a:xfrm>
        </p:spPr>
        <p:txBody>
          <a:bodyPr lIns="0" anchor="t">
            <a:noAutofit/>
          </a:bodyPr>
          <a:lstStyle>
            <a:lvl1pPr>
              <a:defRPr sz="3100"/>
            </a:lvl1pPr>
          </a:lstStyle>
          <a:p>
            <a:r>
              <a:rPr lang="fi-FI"/>
              <a:t>Kuva ja tekstidia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CD9B1-1EC3-A64A-B4CB-0001570FF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51763" y="333375"/>
            <a:ext cx="4104000" cy="558006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970EC-71CD-B04D-97D7-77189F51C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800000"/>
            <a:ext cx="6609600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04269-9663-1046-9F90-CD92FEB8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C0BD8BF5-A98A-7F0A-0E2A-DB9707A850AA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06B213F0-9E65-9FB9-CD40-4CC899A5BED2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AFE8F34C-AADE-B11B-BBBD-DB1DE6564F24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6EF554A5-B7F3-21D4-2B5C-95BC786C38CE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AD52781-F7F6-05A3-EFD1-F924176A05A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772F1CED-6EE4-2606-A25E-58E0F2722B6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723AA628-9463-3B4E-1642-220D80D77DFC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59AD26CD-5BED-8169-2960-6FE90DACC59E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EB865180-7348-3DDC-E797-60B9B1453A34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10F5E3D7-2014-59AD-9616-FAACB82CCA96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381723D-B9B0-1111-183A-FEEA434EFD67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C221925-DAF6-FAF6-782D-191428088FDC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3019EEB8-2395-6D1E-9F42-DB324A45040C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85407935-CF48-4741-B778-3629D0176FD4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30CFAC6D-FCB1-BD1C-6E1F-5D1D8B22271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EC08EAF8-29F9-86B4-416B-7B94D66C0ADF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69461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4189-374F-3E4E-84C1-FFBD5D13F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2881" y="522000"/>
            <a:ext cx="6609600" cy="1159200"/>
          </a:xfrm>
        </p:spPr>
        <p:txBody>
          <a:bodyPr lIns="0" anchor="t">
            <a:noAutofit/>
          </a:bodyPr>
          <a:lstStyle>
            <a:lvl1pPr>
              <a:defRPr sz="3100"/>
            </a:lvl1pPr>
          </a:lstStyle>
          <a:p>
            <a:r>
              <a:rPr lang="fi-FI"/>
              <a:t>Kuva ja tekstidia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CD9B1-1EC3-A64A-B4CB-0001570FF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43201" y="336250"/>
            <a:ext cx="4104000" cy="5577188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970EC-71CD-B04D-97D7-77189F51C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82746" y="1800000"/>
            <a:ext cx="6609600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04269-9663-1046-9F90-CD92FEB8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3EA92FE2-AAB8-9789-14BA-CFCC424DCF56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C4123833-E841-4387-8A5B-6CE576B14E5C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A8197512-1472-726E-47F5-51872413D339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FF69D925-1A79-B15D-892A-28C6F3B0495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EEF61D7-5B21-630E-89FD-35662968E30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8D8E746D-85F6-8690-DEB4-C0CE158EC874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3B779D92-109B-121E-95C7-BDD9C260AD14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A91DA609-E49E-592B-E918-8C24C90B6EB0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F36F821-DA95-B007-71B0-459DB5C242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F9246DA-27C5-3011-BE98-9CA470CDB77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8FDC79A-212A-B5F9-92FD-293D787EC101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4E157370-66FF-174F-C74A-8020DACF4A52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78675214-05C9-8709-FDFF-4F224080CDC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6DAEB83C-A6F3-A332-B1AB-CC495A2DD45E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804A8BEC-1447-B938-B904-FA9FA718829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AC22987B-2B68-7B9E-1E4F-C0D7474F1FD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62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A41E0E84-F764-DD45-8F3D-3C078432896D}"/>
              </a:ext>
            </a:extLst>
          </p:cNvPr>
          <p:cNvGrpSpPr/>
          <p:nvPr userDrawn="1"/>
        </p:nvGrpSpPr>
        <p:grpSpPr>
          <a:xfrm>
            <a:off x="1163620" y="1249355"/>
            <a:ext cx="9888008" cy="4359290"/>
            <a:chOff x="1163620" y="1249355"/>
            <a:chExt cx="7320850" cy="43592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1B615E-4E54-D44D-80F4-49725277C267}"/>
                </a:ext>
              </a:extLst>
            </p:cNvPr>
            <p:cNvGrpSpPr/>
            <p:nvPr userDrawn="1"/>
          </p:nvGrpSpPr>
          <p:grpSpPr>
            <a:xfrm>
              <a:off x="3542044" y="1249355"/>
              <a:ext cx="2553956" cy="4359290"/>
              <a:chOff x="3518453" y="1258957"/>
              <a:chExt cx="2553956" cy="4359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F6F0197-1C38-9B4F-8545-89433BAEB042}"/>
                  </a:ext>
                </a:extLst>
              </p:cNvPr>
              <p:cNvGrpSpPr/>
              <p:nvPr userDrawn="1"/>
            </p:nvGrpSpPr>
            <p:grpSpPr>
              <a:xfrm>
                <a:off x="3518453" y="1258957"/>
                <a:ext cx="0" cy="4359290"/>
                <a:chOff x="3518453" y="1258957"/>
                <a:chExt cx="0" cy="4359290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5AD8815-B71C-8440-BED0-E04C7F0571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1126A3BD-8709-FA47-827C-010A14B7308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971AE315-ADA8-2444-810E-E9F71C0CF7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431FC2-1773-2142-96C5-42C1488B1932}"/>
                  </a:ext>
                </a:extLst>
              </p:cNvPr>
              <p:cNvGrpSpPr/>
              <p:nvPr userDrawn="1"/>
            </p:nvGrpSpPr>
            <p:grpSpPr>
              <a:xfrm>
                <a:off x="6072409" y="1258957"/>
                <a:ext cx="0" cy="4359290"/>
                <a:chOff x="6072467" y="1258957"/>
                <a:chExt cx="0" cy="4359290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60A1ECAA-C37B-4F40-8132-C33897383D8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C06AF65-4D55-2B4B-BDCC-D88EAC09B1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00FB4BAF-2A6A-794D-85DA-D97F626AA5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28657-F727-7141-B753-370E0AEB35C5}"/>
                </a:ext>
              </a:extLst>
            </p:cNvPr>
            <p:cNvGrpSpPr/>
            <p:nvPr userDrawn="1"/>
          </p:nvGrpSpPr>
          <p:grpSpPr>
            <a:xfrm>
              <a:off x="1163620" y="2690567"/>
              <a:ext cx="7320850" cy="1545021"/>
              <a:chOff x="1163620" y="2690567"/>
              <a:chExt cx="7320850" cy="154502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4AF3A70-F39B-1940-AC74-4B5C13D1FFA4}"/>
                  </a:ext>
                </a:extLst>
              </p:cNvPr>
              <p:cNvGrpSpPr/>
              <p:nvPr userDrawn="1"/>
            </p:nvGrpSpPr>
            <p:grpSpPr>
              <a:xfrm>
                <a:off x="1163620" y="2690567"/>
                <a:ext cx="7320850" cy="0"/>
                <a:chOff x="1131683" y="2700929"/>
                <a:chExt cx="7365054" cy="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1A41439-377D-3C46-BD54-A1435A62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F4280-471E-2944-A122-CA4F14B5E5A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5E585F6-76AB-AB40-96B0-3C65D58AB3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0CEAA8-7B2D-AA40-AC0D-192A6B89EFE8}"/>
                  </a:ext>
                </a:extLst>
              </p:cNvPr>
              <p:cNvGrpSpPr/>
              <p:nvPr userDrawn="1"/>
            </p:nvGrpSpPr>
            <p:grpSpPr>
              <a:xfrm>
                <a:off x="1163620" y="4235588"/>
                <a:ext cx="7320850" cy="0"/>
                <a:chOff x="1131683" y="2700929"/>
                <a:chExt cx="7365054" cy="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4048A3-A63F-8447-919E-23F026B9DA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B38B4EE-36CA-4646-B6D8-B1C254F441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AFB4F2-F8A3-8448-95A5-A388945D6ED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05855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FA7432F3-37FB-2549-B0B3-82E0FB92E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5855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4" name="Footer Placeholder 43">
            <a:extLst>
              <a:ext uri="{FF2B5EF4-FFF2-40B4-BE49-F238E27FC236}">
                <a16:creationId xmlns:a16="http://schemas.microsoft.com/office/drawing/2014/main" id="{F3B09D6C-C774-0447-0234-ECFCB928FD3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sp>
        <p:nvSpPr>
          <p:cNvPr id="50" name="Online Image Placeholder 43">
            <a:extLst>
              <a:ext uri="{FF2B5EF4-FFF2-40B4-BE49-F238E27FC236}">
                <a16:creationId xmlns:a16="http://schemas.microsoft.com/office/drawing/2014/main" id="{048A4419-5922-3E8F-41F4-066D86E641D7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163638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1" name="Online Image Placeholder 43">
            <a:extLst>
              <a:ext uri="{FF2B5EF4-FFF2-40B4-BE49-F238E27FC236}">
                <a16:creationId xmlns:a16="http://schemas.microsoft.com/office/drawing/2014/main" id="{AFBBF5FC-621E-1937-7EA0-7965855BA493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574103" y="1244250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2" name="Online Image Placeholder 43">
            <a:extLst>
              <a:ext uri="{FF2B5EF4-FFF2-40B4-BE49-F238E27FC236}">
                <a16:creationId xmlns:a16="http://schemas.microsoft.com/office/drawing/2014/main" id="{53CFF65B-B260-A058-7402-73243C3FC5AE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4574103" y="4358153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3" name="Online Image Placeholder 43">
            <a:extLst>
              <a:ext uri="{FF2B5EF4-FFF2-40B4-BE49-F238E27FC236}">
                <a16:creationId xmlns:a16="http://schemas.microsoft.com/office/drawing/2014/main" id="{54D0EF38-5A36-FF56-B360-D4A4BEB535C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7976330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B36642FB-8F93-FC4A-0F3C-8CC8104FA49F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AC431120-01A7-DED2-0E5E-ECAF62E5CC51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ECB946C7-FD7C-8647-4CFD-3D1B29045E4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0BFE81EE-C114-5072-9F81-AC86D0AFC07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613D826F-8B6D-1471-5EEC-D078AD766EA7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99E47135-C2BA-6321-EFE2-7187264DCF60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5FCA8E51-3054-9F33-A217-D61383C9DC33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BC361E1-AEE1-0667-F2A0-1FE333743D7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44B1D474-3FEC-B570-7052-819A9622F273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FE5A011C-B6E0-D49B-9C5E-354DF8F5E44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B65E3084-0672-42DD-876B-097D8AE2554C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185FCADD-8CCF-3500-EAA3-488E06129A9B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C51E410E-971C-F5F2-B019-17E8423BEB83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87887E63-9CA7-2B85-95D8-FE7B880AFEC3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7E5DD6DD-4E48-B0A2-1051-67AB9707556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9C3A7828-1454-75B0-8D9C-CD466484EFE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68041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fo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nline Image Placeholder 43">
            <a:extLst>
              <a:ext uri="{FF2B5EF4-FFF2-40B4-BE49-F238E27FC236}">
                <a16:creationId xmlns:a16="http://schemas.microsoft.com/office/drawing/2014/main" id="{017F03B1-1F26-DBD2-873F-606DA30C7FD9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163638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0" name="Online Image Placeholder 43">
            <a:extLst>
              <a:ext uri="{FF2B5EF4-FFF2-40B4-BE49-F238E27FC236}">
                <a16:creationId xmlns:a16="http://schemas.microsoft.com/office/drawing/2014/main" id="{F5CAB24E-AEC7-9D29-C918-D416DD1FAD3A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574103" y="1244250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1" name="Online Image Placeholder 43">
            <a:extLst>
              <a:ext uri="{FF2B5EF4-FFF2-40B4-BE49-F238E27FC236}">
                <a16:creationId xmlns:a16="http://schemas.microsoft.com/office/drawing/2014/main" id="{796A24A0-16B8-E725-A9A6-9AB81E2716D8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4574103" y="4358153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2" name="Online Image Placeholder 43">
            <a:extLst>
              <a:ext uri="{FF2B5EF4-FFF2-40B4-BE49-F238E27FC236}">
                <a16:creationId xmlns:a16="http://schemas.microsoft.com/office/drawing/2014/main" id="{D2703BEA-8056-F1F0-F1CA-15DE39938E45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7976330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1E0E84-F764-DD45-8F3D-3C078432896D}"/>
              </a:ext>
            </a:extLst>
          </p:cNvPr>
          <p:cNvGrpSpPr/>
          <p:nvPr userDrawn="1"/>
        </p:nvGrpSpPr>
        <p:grpSpPr>
          <a:xfrm>
            <a:off x="1163620" y="1249355"/>
            <a:ext cx="9888008" cy="4359290"/>
            <a:chOff x="1163620" y="1249355"/>
            <a:chExt cx="7320850" cy="43592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1B615E-4E54-D44D-80F4-49725277C267}"/>
                </a:ext>
              </a:extLst>
            </p:cNvPr>
            <p:cNvGrpSpPr/>
            <p:nvPr userDrawn="1"/>
          </p:nvGrpSpPr>
          <p:grpSpPr>
            <a:xfrm>
              <a:off x="3542044" y="1249355"/>
              <a:ext cx="2553956" cy="4359290"/>
              <a:chOff x="3518453" y="1258957"/>
              <a:chExt cx="2553956" cy="4359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F6F0197-1C38-9B4F-8545-89433BAEB042}"/>
                  </a:ext>
                </a:extLst>
              </p:cNvPr>
              <p:cNvGrpSpPr/>
              <p:nvPr userDrawn="1"/>
            </p:nvGrpSpPr>
            <p:grpSpPr>
              <a:xfrm>
                <a:off x="3518453" y="1258957"/>
                <a:ext cx="0" cy="4359290"/>
                <a:chOff x="3518453" y="1258957"/>
                <a:chExt cx="0" cy="4359290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5AD8815-B71C-8440-BED0-E04C7F0571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1126A3BD-8709-FA47-827C-010A14B7308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971AE315-ADA8-2444-810E-E9F71C0CF7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431FC2-1773-2142-96C5-42C1488B1932}"/>
                  </a:ext>
                </a:extLst>
              </p:cNvPr>
              <p:cNvGrpSpPr/>
              <p:nvPr userDrawn="1"/>
            </p:nvGrpSpPr>
            <p:grpSpPr>
              <a:xfrm>
                <a:off x="6072409" y="1258957"/>
                <a:ext cx="0" cy="4359290"/>
                <a:chOff x="6072467" y="1258957"/>
                <a:chExt cx="0" cy="4359290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60A1ECAA-C37B-4F40-8132-C33897383D8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C06AF65-4D55-2B4B-BDCC-D88EAC09B1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00FB4BAF-2A6A-794D-85DA-D97F626AA5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28657-F727-7141-B753-370E0AEB35C5}"/>
                </a:ext>
              </a:extLst>
            </p:cNvPr>
            <p:cNvGrpSpPr/>
            <p:nvPr userDrawn="1"/>
          </p:nvGrpSpPr>
          <p:grpSpPr>
            <a:xfrm>
              <a:off x="1163620" y="2690567"/>
              <a:ext cx="7320850" cy="1545021"/>
              <a:chOff x="1163620" y="2690567"/>
              <a:chExt cx="7320850" cy="154502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4AF3A70-F39B-1940-AC74-4B5C13D1FFA4}"/>
                  </a:ext>
                </a:extLst>
              </p:cNvPr>
              <p:cNvGrpSpPr/>
              <p:nvPr userDrawn="1"/>
            </p:nvGrpSpPr>
            <p:grpSpPr>
              <a:xfrm>
                <a:off x="1163620" y="2690567"/>
                <a:ext cx="7320850" cy="0"/>
                <a:chOff x="1131683" y="2700929"/>
                <a:chExt cx="7365054" cy="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1A41439-377D-3C46-BD54-A1435A62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F4280-471E-2944-A122-CA4F14B5E5A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5E585F6-76AB-AB40-96B0-3C65D58AB3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0CEAA8-7B2D-AA40-AC0D-192A6B89EFE8}"/>
                  </a:ext>
                </a:extLst>
              </p:cNvPr>
              <p:cNvGrpSpPr/>
              <p:nvPr userDrawn="1"/>
            </p:nvGrpSpPr>
            <p:grpSpPr>
              <a:xfrm>
                <a:off x="1163620" y="4235588"/>
                <a:ext cx="7320850" cy="0"/>
                <a:chOff x="1131683" y="2700929"/>
                <a:chExt cx="7365054" cy="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4048A3-A63F-8447-919E-23F026B9DA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B38B4EE-36CA-4646-B6D8-B1C254F441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AFB4F2-F8A3-8448-95A5-A388945D6ED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05855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FA7432F3-37FB-2549-B0B3-82E0FB92E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5855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3B3B560E-F9D8-5A9F-2031-EF66F4185D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32E79A90-8D1B-890E-892D-B6DEF55F9AD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275F0EA-18D4-1896-979F-8D85A9F9EA9B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16CE38AC-A2B0-48D3-79A5-91705C2F002D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3F08C084-676B-1295-848F-7B78A5F59A0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EE59F1D3-3043-E730-FD30-84B15ACE8AE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B4E820FD-6CC2-4F4C-DE1C-EC2D9A084050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A4CB3703-E32C-73F6-5195-CA32BF9CD443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34B4950-B317-2854-DD85-3F78500C3CDA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D6CBFBD2-11C1-394C-7940-6FFBF824F45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DB5A728E-8D27-621F-488D-240CFD880EA8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EF7B964-0568-8B2B-481F-7C64265345FA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1123D94B-8B79-DCE6-21FB-D41414FF9C62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BAF85B51-B392-EAF5-291D-B04A8B3574C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0323E282-FB51-ACDC-0402-8EC455A912D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15B3394A-4CF4-AF41-CA27-0E368ACDBA7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94B7773D-9D98-E7C8-898D-EACCC1F741F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1192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fo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971B615E-4E54-D44D-80F4-49725277C267}"/>
              </a:ext>
            </a:extLst>
          </p:cNvPr>
          <p:cNvGrpSpPr/>
          <p:nvPr userDrawn="1"/>
        </p:nvGrpSpPr>
        <p:grpSpPr>
          <a:xfrm>
            <a:off x="4376072" y="1249355"/>
            <a:ext cx="3449536" cy="4359290"/>
            <a:chOff x="3518453" y="1258957"/>
            <a:chExt cx="2553956" cy="435929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126A3BD-8709-FA47-827C-010A14B7308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518453" y="2815802"/>
              <a:ext cx="0" cy="124560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9431FC2-1773-2142-96C5-42C1488B1932}"/>
                </a:ext>
              </a:extLst>
            </p:cNvPr>
            <p:cNvGrpSpPr/>
            <p:nvPr userDrawn="1"/>
          </p:nvGrpSpPr>
          <p:grpSpPr>
            <a:xfrm>
              <a:off x="6072409" y="1258957"/>
              <a:ext cx="0" cy="4359290"/>
              <a:chOff x="6072467" y="1258957"/>
              <a:chExt cx="0" cy="435929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0A1ECAA-C37B-4F40-8132-C33897383D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72467" y="1258957"/>
                <a:ext cx="0" cy="12456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0FB4BAF-2A6A-794D-85DA-D97F626AA56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72467" y="4372647"/>
                <a:ext cx="0" cy="12456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7200" b="1" spc="-15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1000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67100"/>
            <a:ext cx="3016250" cy="1246188"/>
          </a:xfrm>
        </p:spPr>
        <p:txBody>
          <a:bodyPr anchor="ctr"/>
          <a:lstStyle>
            <a:lvl1pPr marL="0" indent="0" algn="ctr">
              <a:buNone/>
              <a:defRPr lang="fi-FI" sz="7200" b="1" kern="1200" spc="-15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</a:pPr>
            <a:r>
              <a:rPr lang="fi-FI"/>
              <a:t>+75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lang="fi-FI" sz="7200" b="1" kern="1200" spc="-15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</a:pPr>
            <a:r>
              <a:rPr lang="fi-FI"/>
              <a:t>50%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0134" y="1253242"/>
            <a:ext cx="3240862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3B3B560E-F9D8-5A9F-2031-EF66F4185D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4C6D700E-88DC-07E6-5965-402A548AA4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15930" y="2826669"/>
            <a:ext cx="3195531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6F9205DE-D8EB-5F62-5837-A7EAEB9736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0134" y="4367100"/>
            <a:ext cx="3240862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8" name="Online Image Placeholder 23">
            <a:extLst>
              <a:ext uri="{FF2B5EF4-FFF2-40B4-BE49-F238E27FC236}">
                <a16:creationId xmlns:a16="http://schemas.microsoft.com/office/drawing/2014/main" id="{B7A9E1FC-1D50-9B15-4F0F-D4CE02A17D2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1163638" y="2827338"/>
            <a:ext cx="3016250" cy="1262062"/>
          </a:xfrm>
        </p:spPr>
        <p:txBody>
          <a:bodyPr/>
          <a:lstStyle/>
          <a:p>
            <a:endParaRPr lang="en-FI"/>
          </a:p>
        </p:txBody>
      </p:sp>
      <p:sp>
        <p:nvSpPr>
          <p:cNvPr id="34" name="Online Image Placeholder 23">
            <a:extLst>
              <a:ext uri="{FF2B5EF4-FFF2-40B4-BE49-F238E27FC236}">
                <a16:creationId xmlns:a16="http://schemas.microsoft.com/office/drawing/2014/main" id="{41F2322D-7B3B-925F-2918-DE015ABDBB32}"/>
              </a:ext>
            </a:extLst>
          </p:cNvPr>
          <p:cNvSpPr>
            <a:spLocks noGrp="1"/>
          </p:cNvSpPr>
          <p:nvPr>
            <p:ph type="clipArt" sz="quarter" idx="27"/>
          </p:nvPr>
        </p:nvSpPr>
        <p:spPr>
          <a:xfrm>
            <a:off x="8009281" y="1229198"/>
            <a:ext cx="3016250" cy="1262062"/>
          </a:xfrm>
        </p:spPr>
        <p:txBody>
          <a:bodyPr/>
          <a:lstStyle/>
          <a:p>
            <a:endParaRPr lang="en-FI"/>
          </a:p>
        </p:txBody>
      </p:sp>
      <p:sp>
        <p:nvSpPr>
          <p:cNvPr id="35" name="Online Image Placeholder 23">
            <a:extLst>
              <a:ext uri="{FF2B5EF4-FFF2-40B4-BE49-F238E27FC236}">
                <a16:creationId xmlns:a16="http://schemas.microsoft.com/office/drawing/2014/main" id="{A2F78B41-171B-EC3E-7C51-3380BFE368E4}"/>
              </a:ext>
            </a:extLst>
          </p:cNvPr>
          <p:cNvSpPr>
            <a:spLocks noGrp="1"/>
          </p:cNvSpPr>
          <p:nvPr>
            <p:ph type="clipArt" sz="quarter" idx="28"/>
          </p:nvPr>
        </p:nvSpPr>
        <p:spPr>
          <a:xfrm>
            <a:off x="8009281" y="4359576"/>
            <a:ext cx="3016250" cy="1262062"/>
          </a:xfrm>
        </p:spPr>
        <p:txBody>
          <a:bodyPr/>
          <a:lstStyle/>
          <a:p>
            <a:endParaRPr lang="en-FI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651E53E-56F2-B85D-C5A7-DC7311164E9B}"/>
              </a:ext>
            </a:extLst>
          </p:cNvPr>
          <p:cNvGrpSpPr/>
          <p:nvPr userDrawn="1"/>
        </p:nvGrpSpPr>
        <p:grpSpPr>
          <a:xfrm>
            <a:off x="1163620" y="2650525"/>
            <a:ext cx="9858311" cy="1556951"/>
            <a:chOff x="1163620" y="2678637"/>
            <a:chExt cx="9858311" cy="155695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D2322D-BD9C-4CD8-3CA9-87CFF7C22A4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3620" y="4235588"/>
              <a:ext cx="9858311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2B56264-1D7B-B604-2452-31FBBFE9589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3620" y="2678637"/>
              <a:ext cx="9858311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aphic 6">
            <a:extLst>
              <a:ext uri="{FF2B5EF4-FFF2-40B4-BE49-F238E27FC236}">
                <a16:creationId xmlns:a16="http://schemas.microsoft.com/office/drawing/2014/main" id="{FAA4C722-23A9-0233-358F-BE049FF8639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8C7494B-F974-FA8E-D7CC-C69CA9D64F22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FC335DA0-2CFA-79C0-0D59-15998E9F9D16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AFC9F97B-A3F4-0EDA-0662-CC91443FC50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446B09F-53A0-D41E-DE6E-083871834AE4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0A00594E-9072-939D-5DDC-B42EA2BA59A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435E6A6D-4BAE-2203-5D0D-920238B503FE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321C6AC-B4AC-203B-0358-E8640FEA9C78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21A534F-DC23-302C-49CB-2E80EC7DA92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2C1A5AB-DB31-D1B8-B23A-56FA09C5AFF2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63D57C0D-E4DD-37F3-AFBA-4F68BA3232E3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1426EA4C-B8F4-ADCA-D623-4CADC1F72581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369B5A03-8E3D-F5E2-6068-8FDB6E994D8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499AD693-5562-D4E2-CD6A-D65D5AD50815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D93C0ED0-F123-9BCD-C733-2495D7D21C9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AA268A0A-1243-7EE8-025F-EA4F90B9BA2C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99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7CF2AA-837E-3C4A-B91E-EDE6387EA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3ED84-8824-B644-8FF5-06DB6FFFB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800000"/>
            <a:ext cx="11241241" cy="41134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85D77-5875-E241-835A-1B0127A3F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89983" y="6375837"/>
            <a:ext cx="89576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1304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50" r:id="rId2"/>
    <p:sldLayoutId id="2147483663" r:id="rId3"/>
    <p:sldLayoutId id="2147483678" r:id="rId4"/>
    <p:sldLayoutId id="2147483681" r:id="rId5"/>
    <p:sldLayoutId id="2147483660" r:id="rId6"/>
    <p:sldLayoutId id="2147483671" r:id="rId7"/>
    <p:sldLayoutId id="2147483669" r:id="rId8"/>
    <p:sldLayoutId id="2147483668" r:id="rId9"/>
    <p:sldLayoutId id="2147483714" r:id="rId10"/>
    <p:sldLayoutId id="2147483719" r:id="rId11"/>
    <p:sldLayoutId id="2147483720" r:id="rId12"/>
    <p:sldLayoutId id="2147483674" r:id="rId13"/>
    <p:sldLayoutId id="2147483712" r:id="rId14"/>
    <p:sldLayoutId id="2147483707" r:id="rId15"/>
    <p:sldLayoutId id="2147483709" r:id="rId16"/>
    <p:sldLayoutId id="2147483708" r:id="rId17"/>
    <p:sldLayoutId id="2147483710" r:id="rId18"/>
    <p:sldLayoutId id="2147483652" r:id="rId19"/>
    <p:sldLayoutId id="2147483653" r:id="rId20"/>
    <p:sldLayoutId id="2147483654" r:id="rId21"/>
    <p:sldLayoutId id="2147483655" r:id="rId22"/>
    <p:sldLayoutId id="2147483656" r:id="rId23"/>
    <p:sldLayoutId id="2147483713" r:id="rId24"/>
    <p:sldLayoutId id="2147483718" r:id="rId25"/>
    <p:sldLayoutId id="2147483657" r:id="rId26"/>
    <p:sldLayoutId id="2147483662" r:id="rId27"/>
    <p:sldLayoutId id="2147483672" r:id="rId28"/>
    <p:sldLayoutId id="2147483711" r:id="rId29"/>
    <p:sldLayoutId id="2147483717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b="1" kern="1200">
          <a:solidFill>
            <a:schemeClr val="accent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9388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0975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-17303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orient="horz" pos="391" userDrawn="1">
          <p15:clr>
            <a:srgbClr val="F26B43"/>
          </p15:clr>
        </p15:guide>
        <p15:guide id="3" orient="horz" pos="3929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7" pos="211" userDrawn="1">
          <p15:clr>
            <a:srgbClr val="F26B43"/>
          </p15:clr>
        </p15:guide>
        <p15:guide id="8" orient="horz" pos="210" userDrawn="1">
          <p15:clr>
            <a:srgbClr val="F26B43"/>
          </p15:clr>
        </p15:guide>
        <p15:guide id="9" orient="horz" pos="4133" userDrawn="1">
          <p15:clr>
            <a:srgbClr val="F26B43"/>
          </p15:clr>
        </p15:guide>
        <p15:guide id="10" pos="7469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4883" userDrawn="1">
          <p15:clr>
            <a:srgbClr val="F26B43"/>
          </p15:clr>
        </p15:guide>
        <p15:guide id="13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n paikkamerkki 14">
            <a:extLst>
              <a:ext uri="{FF2B5EF4-FFF2-40B4-BE49-F238E27FC236}">
                <a16:creationId xmlns:a16="http://schemas.microsoft.com/office/drawing/2014/main" id="{0A94A105-3C33-43FE-974A-36601650224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t="1303" b="1303"/>
          <a:stretch/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B9B59B5-10F8-3FE8-9506-F98FC06631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Toimintasuunnitelma 2027</a:t>
            </a:r>
            <a:endParaRPr lang="en-FI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5089B90-2A53-BBEC-9353-E9FC8950A1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fi-FI" dirty="0">
                <a:latin typeface="Georgia"/>
              </a:rPr>
              <a:t>Pohja soveltuvin osin käytettäväksi sydänyhdistysten toiminnan suunnitteluun</a:t>
            </a:r>
            <a:endParaRPr lang="en-FI" dirty="0"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629121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70860DB5-C76B-324A-A5A9-87D54C3C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10836-FFE7-D025-EA4B-156755E9C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6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FEC97-1492-4B93-A286-F997AACF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99" y="244800"/>
            <a:ext cx="11520953" cy="1159200"/>
          </a:xfrm>
        </p:spPr>
        <p:txBody>
          <a:bodyPr/>
          <a:lstStyle/>
          <a:p>
            <a:r>
              <a:rPr lang="fi-FI"/>
              <a:t>Toimintasuunnitelmaa ohjaavat päätavoitteet ja niitä tukevat toimenpiteet</a:t>
            </a:r>
            <a:endParaRPr lang="en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A36C548A-C20A-A5B7-630B-07148B817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482462"/>
              </p:ext>
            </p:extLst>
          </p:nvPr>
        </p:nvGraphicFramePr>
        <p:xfrm>
          <a:off x="336550" y="1800225"/>
          <a:ext cx="11520488" cy="4113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143D1-49F5-9E33-FAA6-2AD095C85D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89983" y="6351725"/>
            <a:ext cx="8957673" cy="365125"/>
          </a:xfrm>
        </p:spPr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3ED499C-8C50-C0D9-B1A3-24D59E205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3108960"/>
            <a:ext cx="2084845" cy="304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0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40AB4-5D96-2F44-871E-568B00F6E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44D2732A-5D61-34D0-9CAB-DBF06651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>
                <a:latin typeface="Verdana"/>
                <a:ea typeface="Verdana"/>
              </a:rPr>
              <a:t>Toimintamme lapsiperheille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7CFA9676-63E5-0F81-699B-1E4E518AD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791774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Jäsenille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b="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Kaikille avoin toiminta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550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1B94DA-9E35-7DF4-25CC-F80F9D77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6BFF2BF-41AE-C97C-C32D-F798755C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>
                <a:latin typeface="Verdana"/>
                <a:ea typeface="Verdana"/>
              </a:rPr>
              <a:t>Toimintamme henkilöille, joilla on sydänterveyden riskitekijä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FE4A3C48-928F-573D-B650-D7EC1B9A6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870207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Jäsenille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Kaikille avoin toiminta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359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1C314C-1D7A-C0C8-1E36-9F7C54872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E47BDC4-4FC4-B7C0-AA13-661B10F37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>
                <a:solidFill>
                  <a:srgbClr val="ED1F2D"/>
                </a:solidFill>
                <a:latin typeface="Verdana"/>
                <a:ea typeface="Verdana"/>
              </a:rPr>
              <a:t>Toimintamme sairastuneille ja heidän läheisilleen</a:t>
            </a:r>
            <a:endParaRPr lang="fi-FI">
              <a:latin typeface="Verdana"/>
              <a:ea typeface="Verdana"/>
            </a:endParaRP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48A913F9-A607-9683-F92C-675F097A7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554998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Jäsenille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Kaikille avoin toiminta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850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63DA15-6D1A-B516-D50E-1971C2AE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B25C098-6503-DA52-C608-B9A60504B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>
                <a:solidFill>
                  <a:srgbClr val="ED1F2D"/>
                </a:solidFill>
              </a:rPr>
              <a:t>Sydänmerkki ja sydänturvallisuus</a:t>
            </a:r>
            <a:endParaRPr lang="fi-FI"/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E8DB21A0-84CF-4F7B-5B69-008E080A5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088509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Osa-alue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Sydänmerkki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 err="1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Sydänturvalisuus</a:t>
                      </a: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9801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94D6D-775D-2005-D023-3411743FE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A8430F7B-3943-A538-1A47-665AB2BEF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</p:spPr>
        <p:txBody>
          <a:bodyPr>
            <a:noAutofit/>
          </a:bodyPr>
          <a:lstStyle/>
          <a:p>
            <a:r>
              <a:rPr lang="fi-FI"/>
              <a:t>Viestinnälliset isommat toimenpiteet vuosi 2027 </a:t>
            </a:r>
          </a:p>
        </p:txBody>
      </p:sp>
      <p:graphicFrame>
        <p:nvGraphicFramePr>
          <p:cNvPr id="3" name="Taulukko 44">
            <a:extLst>
              <a:ext uri="{FF2B5EF4-FFF2-40B4-BE49-F238E27FC236}">
                <a16:creationId xmlns:a16="http://schemas.microsoft.com/office/drawing/2014/main" id="{80EBE44D-9CC4-91D7-A0DA-48772F350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415138"/>
              </p:ext>
            </p:extLst>
          </p:nvPr>
        </p:nvGraphicFramePr>
        <p:xfrm>
          <a:off x="334963" y="1376362"/>
          <a:ext cx="11522076" cy="453707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45760">
                  <a:extLst>
                    <a:ext uri="{9D8B030D-6E8A-4147-A177-3AD203B41FA5}">
                      <a16:colId xmlns:a16="http://schemas.microsoft.com/office/drawing/2014/main" val="3824271356"/>
                    </a:ext>
                  </a:extLst>
                </a:gridCol>
                <a:gridCol w="2610218">
                  <a:extLst>
                    <a:ext uri="{9D8B030D-6E8A-4147-A177-3AD203B41FA5}">
                      <a16:colId xmlns:a16="http://schemas.microsoft.com/office/drawing/2014/main" val="697361850"/>
                    </a:ext>
                  </a:extLst>
                </a:gridCol>
                <a:gridCol w="2895917">
                  <a:extLst>
                    <a:ext uri="{9D8B030D-6E8A-4147-A177-3AD203B41FA5}">
                      <a16:colId xmlns:a16="http://schemas.microsoft.com/office/drawing/2014/main" val="2886674768"/>
                    </a:ext>
                  </a:extLst>
                </a:gridCol>
                <a:gridCol w="2808949">
                  <a:extLst>
                    <a:ext uri="{9D8B030D-6E8A-4147-A177-3AD203B41FA5}">
                      <a16:colId xmlns:a16="http://schemas.microsoft.com/office/drawing/2014/main" val="2884749243"/>
                    </a:ext>
                  </a:extLst>
                </a:gridCol>
                <a:gridCol w="2561232">
                  <a:extLst>
                    <a:ext uri="{9D8B030D-6E8A-4147-A177-3AD203B41FA5}">
                      <a16:colId xmlns:a16="http://schemas.microsoft.com/office/drawing/2014/main" val="2538846917"/>
                    </a:ext>
                  </a:extLst>
                </a:gridCol>
              </a:tblGrid>
              <a:tr h="551023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AIKA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Tammi-Maaliskuu</a:t>
                      </a:r>
                      <a:endParaRPr lang="fi-FI" sz="1000" b="0"/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Huhti-Kesäkuu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dk1"/>
                          </a:solidFill>
                          <a:effectLst/>
                        </a:rPr>
                        <a:t>Heinä-Syyskuu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Loka-Joulukuu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992706"/>
                  </a:ext>
                </a:extLst>
              </a:tr>
              <a:tr h="633244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TEEMA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1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396654"/>
                  </a:ext>
                </a:extLst>
              </a:tr>
              <a:tr h="714196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KOHDE-RYHMÄ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570697"/>
                  </a:ext>
                </a:extLst>
              </a:tr>
              <a:tr h="19526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TOIMEPITEET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321461"/>
                  </a:ext>
                </a:extLst>
              </a:tr>
              <a:tr h="68597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900" b="0"/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Läpi vuoden säännöllistä toimintaa, viestintää ja vaikuttamista</a:t>
                      </a:r>
                      <a:r>
                        <a:rPr lang="fi-FI" sz="1000">
                          <a:solidFill>
                            <a:schemeClr val="tx1"/>
                          </a:solidFill>
                        </a:rPr>
                        <a:t>. Omat mediat (lehti, verkkopalvelut, somet, uutiskirjeet)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Varainhankinta: </a:t>
                      </a:r>
                      <a:r>
                        <a:rPr lang="fi-FI" sz="1000">
                          <a:solidFill>
                            <a:schemeClr val="tx1"/>
                          </a:solidFill>
                        </a:rPr>
                        <a:t>arpajaiset, kausikeräykset (x kpl), läpi vuoden testamentti- ja kuukausilahjoittamismarkkinointia.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Jäsenhankintakampanjat</a:t>
                      </a:r>
                      <a:endParaRPr lang="fi-FI" sz="100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i-FI" sz="900" b="0"/>
                    </a:p>
                  </a:txBody>
                  <a:tcPr marL="121770" marR="121770" marT="60885" marB="60885"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900" b="0" i="0">
                        <a:solidFill>
                          <a:schemeClr val="dk1"/>
                        </a:solidFill>
                        <a:effectLst/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 hMerge="1">
                  <a:txBody>
                    <a:bodyPr/>
                    <a:lstStyle/>
                    <a:p>
                      <a:endParaRPr lang="fi-FI" sz="900" b="0"/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112416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177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026030-D343-0786-005C-74402C30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69E262AF-D458-FA34-CCA0-FD61C3A67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</p:spPr>
        <p:txBody>
          <a:bodyPr>
            <a:noAutofit/>
          </a:bodyPr>
          <a:lstStyle/>
          <a:p>
            <a:r>
              <a:rPr lang="fi-FI"/>
              <a:t>Vaikuttaminen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7AAC3728-213E-2662-C9A5-C5B2F8D668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846427"/>
              </p:ext>
            </p:extLst>
          </p:nvPr>
        </p:nvGraphicFramePr>
        <p:xfrm>
          <a:off x="335125" y="1178169"/>
          <a:ext cx="11629521" cy="5174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1215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8317362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</a:tblGrid>
              <a:tr h="376555"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Missä/kenen kanssa/kehen kohdennettuna vaikuttamista tehdään</a:t>
                      </a: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246156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1630443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  <a:tr h="1840791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004871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67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57B00E-B8FD-5B97-73F3-B1FCC47DD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3BC81D8-9879-19F6-1C0B-91DD9EB7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/>
              <a:t>Järjestötyö</a:t>
            </a:r>
          </a:p>
        </p:txBody>
      </p:sp>
      <p:graphicFrame>
        <p:nvGraphicFramePr>
          <p:cNvPr id="9" name="Taulukko 5">
            <a:extLst>
              <a:ext uri="{FF2B5EF4-FFF2-40B4-BE49-F238E27FC236}">
                <a16:creationId xmlns:a16="http://schemas.microsoft.com/office/drawing/2014/main" id="{767B5012-7FE6-B96B-DF94-3D193E840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776072"/>
              </p:ext>
            </p:extLst>
          </p:nvPr>
        </p:nvGraphicFramePr>
        <p:xfrm>
          <a:off x="335125" y="1150871"/>
          <a:ext cx="11341775" cy="513562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6906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7272713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</a:tblGrid>
              <a:tr h="220333"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Tavoite 2027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422325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179771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 dirty="0">
                          <a:solidFill>
                            <a:srgbClr val="333334"/>
                          </a:solidFill>
                        </a:rPr>
                      </a:br>
                      <a:endParaRPr lang="fi-FI" sz="1000" dirty="0">
                        <a:solidFill>
                          <a:srgbClr val="333334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  <a:tr h="162617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825636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17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kuva 3">
            <a:extLst>
              <a:ext uri="{FF2B5EF4-FFF2-40B4-BE49-F238E27FC236}">
                <a16:creationId xmlns:a16="http://schemas.microsoft.com/office/drawing/2014/main" id="{9951CEF0-87D4-B9D7-6C18-BD1B6BA6FAFD}"/>
              </a:ext>
            </a:extLst>
          </p:cNvPr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FB6F96DF-3418-EE1F-FD39-278A118E0B7D}"/>
              </a:ext>
            </a:extLst>
          </p:cNvPr>
          <p:cNvSpPr/>
          <p:nvPr/>
        </p:nvSpPr>
        <p:spPr>
          <a:xfrm>
            <a:off x="7818848" y="897550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>
                <a:solidFill>
                  <a:sysClr val="windowText" lastClr="000000"/>
                </a:solidFill>
              </a:rPr>
              <a:t>Järjestäytymiskokous</a:t>
            </a:r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7F3BFBB5-ACF0-6FE1-C0AA-54EFA323B146}"/>
              </a:ext>
            </a:extLst>
          </p:cNvPr>
          <p:cNvSpPr/>
          <p:nvPr/>
        </p:nvSpPr>
        <p:spPr>
          <a:xfrm>
            <a:off x="8843027" y="2363819"/>
            <a:ext cx="2930049" cy="576461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Tilinpäätös ja toimintakertomus sekä päivitetty talousarvio vuodelle 2027</a:t>
            </a: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E8698009-DC3A-58BC-3DD4-BE4C85631FDE}"/>
              </a:ext>
            </a:extLst>
          </p:cNvPr>
          <p:cNvSpPr/>
          <p:nvPr/>
        </p:nvSpPr>
        <p:spPr>
          <a:xfrm>
            <a:off x="8876008" y="3248518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Kevätkokouksen asialista ja kutsut</a:t>
            </a:r>
            <a:endParaRPr lang="fi-FI" sz="1200" dirty="0">
              <a:solidFill>
                <a:sysClr val="windowText" lastClr="000000"/>
              </a:solidFill>
              <a:ea typeface="Verdana"/>
            </a:endParaRPr>
          </a:p>
        </p:txBody>
      </p:sp>
      <p:grpSp>
        <p:nvGrpSpPr>
          <p:cNvPr id="17" name="Ryhmä 16">
            <a:extLst>
              <a:ext uri="{FF2B5EF4-FFF2-40B4-BE49-F238E27FC236}">
                <a16:creationId xmlns:a16="http://schemas.microsoft.com/office/drawing/2014/main" id="{F2898DDF-33F4-A26C-8680-16B91E47ECA1}"/>
              </a:ext>
            </a:extLst>
          </p:cNvPr>
          <p:cNvGrpSpPr/>
          <p:nvPr/>
        </p:nvGrpSpPr>
        <p:grpSpPr>
          <a:xfrm>
            <a:off x="8919100" y="3898865"/>
            <a:ext cx="1807134" cy="337066"/>
            <a:chOff x="7527636" y="5814352"/>
            <a:chExt cx="1807134" cy="337066"/>
          </a:xfrm>
        </p:grpSpPr>
        <p:sp>
          <p:nvSpPr>
            <p:cNvPr id="18" name="Sydän 17">
              <a:extLst>
                <a:ext uri="{FF2B5EF4-FFF2-40B4-BE49-F238E27FC236}">
                  <a16:creationId xmlns:a16="http://schemas.microsoft.com/office/drawing/2014/main" id="{5143E6A4-006B-43CC-6BAC-FF1635871C79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9" name="Tekstiruutu 18">
              <a:extLst>
                <a:ext uri="{FF2B5EF4-FFF2-40B4-BE49-F238E27FC236}">
                  <a16:creationId xmlns:a16="http://schemas.microsoft.com/office/drawing/2014/main" id="{DE100DF2-F8E1-714E-DCA3-51A69F73E8B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sp>
        <p:nvSpPr>
          <p:cNvPr id="37" name="Tekstiruutu 36">
            <a:extLst>
              <a:ext uri="{FF2B5EF4-FFF2-40B4-BE49-F238E27FC236}">
                <a16:creationId xmlns:a16="http://schemas.microsoft.com/office/drawing/2014/main" id="{A5D8C121-BC91-591A-E09C-A83B41596B58}"/>
              </a:ext>
            </a:extLst>
          </p:cNvPr>
          <p:cNvSpPr txBox="1"/>
          <p:nvPr/>
        </p:nvSpPr>
        <p:spPr>
          <a:xfrm rot="18120000">
            <a:off x="2966813" y="1699064"/>
            <a:ext cx="2992342" cy="1423625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Up">
              <a:avLst>
                <a:gd name="adj" fmla="val 12859953"/>
              </a:avLst>
            </a:prstTxWarp>
            <a:spAutoFit/>
          </a:bodyPr>
          <a:lstStyle/>
          <a:p>
            <a:r>
              <a:rPr lang="fi-FI" sz="1200" dirty="0">
                <a:ea typeface="Verdana"/>
              </a:rPr>
              <a:t>Syyskokoukset ja seuravan vuoden toiminnan suunnittelu</a:t>
            </a: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8A940A3D-38D7-DE6C-C663-D990021AD590}"/>
              </a:ext>
            </a:extLst>
          </p:cNvPr>
          <p:cNvSpPr txBox="1"/>
          <p:nvPr/>
        </p:nvSpPr>
        <p:spPr>
          <a:xfrm rot="18415053">
            <a:off x="6244011" y="4066356"/>
            <a:ext cx="2737900" cy="1184643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Down">
              <a:avLst>
                <a:gd name="adj" fmla="val 2341494"/>
              </a:avLst>
            </a:prstTxWarp>
            <a:spAutoFit/>
          </a:bodyPr>
          <a:lstStyle/>
          <a:p>
            <a:r>
              <a:rPr lang="fi-FI" sz="1400" dirty="0"/>
              <a:t>Tilinpäätökset ja toimintakertomus</a:t>
            </a:r>
            <a:endParaRPr lang="en-US" dirty="0"/>
          </a:p>
        </p:txBody>
      </p:sp>
      <p:sp>
        <p:nvSpPr>
          <p:cNvPr id="40" name="Suorakulmio: Pyöristetyt kulmat 39">
            <a:extLst>
              <a:ext uri="{FF2B5EF4-FFF2-40B4-BE49-F238E27FC236}">
                <a16:creationId xmlns:a16="http://schemas.microsoft.com/office/drawing/2014/main" id="{116CE53D-EAA6-A6E8-C86D-CD35743992D5}"/>
              </a:ext>
            </a:extLst>
          </p:cNvPr>
          <p:cNvSpPr/>
          <p:nvPr/>
        </p:nvSpPr>
        <p:spPr>
          <a:xfrm>
            <a:off x="400189" y="5186150"/>
            <a:ext cx="2930331" cy="33318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  <a:ea typeface="Verdana"/>
              </a:rPr>
              <a:t>Syksyn toiminnot ja taloustilanne</a:t>
            </a:r>
          </a:p>
        </p:txBody>
      </p:sp>
      <p:sp>
        <p:nvSpPr>
          <p:cNvPr id="41" name="Suorakulmio: Pyöristetyt kulmat 40">
            <a:extLst>
              <a:ext uri="{FF2B5EF4-FFF2-40B4-BE49-F238E27FC236}">
                <a16:creationId xmlns:a16="http://schemas.microsoft.com/office/drawing/2014/main" id="{737ACEBB-A191-6E9D-355A-778514A1EEF1}"/>
              </a:ext>
            </a:extLst>
          </p:cNvPr>
          <p:cNvSpPr/>
          <p:nvPr/>
        </p:nvSpPr>
        <p:spPr>
          <a:xfrm>
            <a:off x="13033" y="4198846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Toimintasuunnitelman ja talousarvion valmistelu</a:t>
            </a:r>
          </a:p>
        </p:txBody>
      </p:sp>
      <p:sp>
        <p:nvSpPr>
          <p:cNvPr id="42" name="Suorakulmio: Pyöristetyt kulmat 41">
            <a:extLst>
              <a:ext uri="{FF2B5EF4-FFF2-40B4-BE49-F238E27FC236}">
                <a16:creationId xmlns:a16="http://schemas.microsoft.com/office/drawing/2014/main" id="{2369531C-EBFA-42E2-DAE5-59800DDCC4A2}"/>
              </a:ext>
            </a:extLst>
          </p:cNvPr>
          <p:cNvSpPr/>
          <p:nvPr/>
        </p:nvSpPr>
        <p:spPr>
          <a:xfrm>
            <a:off x="0" y="3145102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Syyskokouksen asialista ja </a:t>
            </a:r>
            <a:r>
              <a:rPr lang="fi-FI" sz="1200" dirty="0" err="1">
                <a:solidFill>
                  <a:sysClr val="windowText" lastClr="000000"/>
                </a:solidFill>
              </a:rPr>
              <a:t>hvalueen</a:t>
            </a:r>
            <a:r>
              <a:rPr lang="fi-FI" sz="1200" dirty="0">
                <a:solidFill>
                  <a:sysClr val="windowText" lastClr="000000"/>
                </a:solidFill>
              </a:rPr>
              <a:t> toiminta-avustus</a:t>
            </a:r>
          </a:p>
        </p:txBody>
      </p:sp>
      <p:sp>
        <p:nvSpPr>
          <p:cNvPr id="43" name="Suorakulmio: Pyöristetyt kulmat 42">
            <a:extLst>
              <a:ext uri="{FF2B5EF4-FFF2-40B4-BE49-F238E27FC236}">
                <a16:creationId xmlns:a16="http://schemas.microsoft.com/office/drawing/2014/main" id="{EBCB9D1A-A9C9-BE1B-FDD2-D9083D0C6A79}"/>
              </a:ext>
            </a:extLst>
          </p:cNvPr>
          <p:cNvSpPr/>
          <p:nvPr/>
        </p:nvSpPr>
        <p:spPr>
          <a:xfrm>
            <a:off x="217517" y="2185897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Syyskokous</a:t>
            </a: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363C11FB-706C-BF41-B2A9-0EBE84630BEE}"/>
              </a:ext>
            </a:extLst>
          </p:cNvPr>
          <p:cNvSpPr txBox="1"/>
          <p:nvPr/>
        </p:nvSpPr>
        <p:spPr>
          <a:xfrm rot="2340000">
            <a:off x="6023929" y="1264988"/>
            <a:ext cx="2667222" cy="1037545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Up">
              <a:avLst>
                <a:gd name="adj" fmla="val 12859953"/>
              </a:avLst>
            </a:prstTxWarp>
            <a:spAutoFit/>
          </a:bodyPr>
          <a:lstStyle/>
          <a:p>
            <a:r>
              <a:rPr lang="fi-FI" sz="900" dirty="0"/>
              <a:t>Toimintatiedustelu &amp; avustusten raportointi</a:t>
            </a:r>
            <a:endParaRPr lang="en-US" dirty="0"/>
          </a:p>
        </p:txBody>
      </p:sp>
      <p:sp>
        <p:nvSpPr>
          <p:cNvPr id="50" name="Suorakulmio 49">
            <a:extLst>
              <a:ext uri="{FF2B5EF4-FFF2-40B4-BE49-F238E27FC236}">
                <a16:creationId xmlns:a16="http://schemas.microsoft.com/office/drawing/2014/main" id="{A99C1C3F-65BE-0497-A03B-16DC71A6658F}"/>
              </a:ext>
            </a:extLst>
          </p:cNvPr>
          <p:cNvSpPr/>
          <p:nvPr/>
        </p:nvSpPr>
        <p:spPr>
          <a:xfrm>
            <a:off x="10160000" y="6188209"/>
            <a:ext cx="1947607" cy="558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2" name="Kuva 51" descr="Kuva, joka sisältää kohteen Fontti, Grafiikka, logo, graafinen suunnittelu&#10;&#10;Kuvaus luotu automaattisesti">
            <a:extLst>
              <a:ext uri="{FF2B5EF4-FFF2-40B4-BE49-F238E27FC236}">
                <a16:creationId xmlns:a16="http://schemas.microsoft.com/office/drawing/2014/main" id="{2137FF81-46E1-EE2F-8ADD-F50C2D5DA4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9048" y="6122896"/>
            <a:ext cx="2072952" cy="726956"/>
          </a:xfrm>
          <a:prstGeom prst="rect">
            <a:avLst/>
          </a:prstGeom>
        </p:spPr>
      </p:pic>
      <p:sp>
        <p:nvSpPr>
          <p:cNvPr id="54" name="Suorakulmio: Pyöristetyt kulmat 53">
            <a:extLst>
              <a:ext uri="{FF2B5EF4-FFF2-40B4-BE49-F238E27FC236}">
                <a16:creationId xmlns:a16="http://schemas.microsoft.com/office/drawing/2014/main" id="{1E16D057-5BBA-F06F-0D7B-9F9DABECC5FC}"/>
              </a:ext>
            </a:extLst>
          </p:cNvPr>
          <p:cNvSpPr/>
          <p:nvPr/>
        </p:nvSpPr>
        <p:spPr>
          <a:xfrm>
            <a:off x="8665965" y="5086057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Piirin kevätkokous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5" name="Suorakulmio: Pyöristetyt kulmat 94">
            <a:extLst>
              <a:ext uri="{FF2B5EF4-FFF2-40B4-BE49-F238E27FC236}">
                <a16:creationId xmlns:a16="http://schemas.microsoft.com/office/drawing/2014/main" id="{55C4E7BA-64AC-95D8-5D4A-194D9DA43AD3}"/>
              </a:ext>
            </a:extLst>
          </p:cNvPr>
          <p:cNvSpPr/>
          <p:nvPr/>
        </p:nvSpPr>
        <p:spPr>
          <a:xfrm>
            <a:off x="1306382" y="5679828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Muut tärkeät asiat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6" name="Suorakulmio: Pyöristetyt kulmat 95">
            <a:extLst>
              <a:ext uri="{FF2B5EF4-FFF2-40B4-BE49-F238E27FC236}">
                <a16:creationId xmlns:a16="http://schemas.microsoft.com/office/drawing/2014/main" id="{4822EEC2-831C-B935-C3D3-34824F30E81C}"/>
              </a:ext>
            </a:extLst>
          </p:cNvPr>
          <p:cNvSpPr/>
          <p:nvPr/>
        </p:nvSpPr>
        <p:spPr>
          <a:xfrm>
            <a:off x="570389" y="1612010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Piirin syyskokous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2F68F0-EB4B-FABD-CE8B-B2928CF37ABB}"/>
              </a:ext>
            </a:extLst>
          </p:cNvPr>
          <p:cNvSpPr txBox="1"/>
          <p:nvPr/>
        </p:nvSpPr>
        <p:spPr>
          <a:xfrm>
            <a:off x="81280" y="5080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4000" b="1" i="0" u="none" strike="noStrike" baseline="0">
                <a:solidFill>
                  <a:srgbClr val="ED1B2E"/>
                </a:solidFill>
                <a:latin typeface="Verdana"/>
              </a:rPr>
              <a:t>Vuosikello 2027</a:t>
            </a:r>
            <a:r>
              <a:rPr sz="4000" b="0" i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grpSp>
        <p:nvGrpSpPr>
          <p:cNvPr id="312" name="Ryhmä 16">
            <a:extLst>
              <a:ext uri="{FF2B5EF4-FFF2-40B4-BE49-F238E27FC236}">
                <a16:creationId xmlns:a16="http://schemas.microsoft.com/office/drawing/2014/main" id="{C3B94A93-67EE-D2E1-0536-7F387E7FB753}"/>
              </a:ext>
            </a:extLst>
          </p:cNvPr>
          <p:cNvGrpSpPr/>
          <p:nvPr/>
        </p:nvGrpSpPr>
        <p:grpSpPr>
          <a:xfrm>
            <a:off x="8299339" y="1379185"/>
            <a:ext cx="1807134" cy="337066"/>
            <a:chOff x="7527636" y="5814352"/>
            <a:chExt cx="1807134" cy="337066"/>
          </a:xfrm>
        </p:grpSpPr>
        <p:sp>
          <p:nvSpPr>
            <p:cNvPr id="313" name="Sydän 17">
              <a:extLst>
                <a:ext uri="{FF2B5EF4-FFF2-40B4-BE49-F238E27FC236}">
                  <a16:creationId xmlns:a16="http://schemas.microsoft.com/office/drawing/2014/main" id="{CA5A997E-8326-2425-FCF6-B2AD32CE5CA8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4" name="Tekstiruutu 18">
              <a:extLst>
                <a:ext uri="{FF2B5EF4-FFF2-40B4-BE49-F238E27FC236}">
                  <a16:creationId xmlns:a16="http://schemas.microsoft.com/office/drawing/2014/main" id="{9C922EAA-D12D-21AD-E798-A089B7EBD431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15" name="Ryhmä 16">
            <a:extLst>
              <a:ext uri="{FF2B5EF4-FFF2-40B4-BE49-F238E27FC236}">
                <a16:creationId xmlns:a16="http://schemas.microsoft.com/office/drawing/2014/main" id="{521C5384-8404-4263-53EA-C500B3D68F67}"/>
              </a:ext>
            </a:extLst>
          </p:cNvPr>
          <p:cNvGrpSpPr/>
          <p:nvPr/>
        </p:nvGrpSpPr>
        <p:grpSpPr>
          <a:xfrm>
            <a:off x="8715899" y="1785585"/>
            <a:ext cx="1807134" cy="337066"/>
            <a:chOff x="7527636" y="5814352"/>
            <a:chExt cx="1807134" cy="337066"/>
          </a:xfrm>
        </p:grpSpPr>
        <p:sp>
          <p:nvSpPr>
            <p:cNvPr id="316" name="Sydän 17">
              <a:extLst>
                <a:ext uri="{FF2B5EF4-FFF2-40B4-BE49-F238E27FC236}">
                  <a16:creationId xmlns:a16="http://schemas.microsoft.com/office/drawing/2014/main" id="{148280C8-55CB-4FA0-2493-466BC6E42FA9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7" name="Tekstiruutu 18">
              <a:extLst>
                <a:ext uri="{FF2B5EF4-FFF2-40B4-BE49-F238E27FC236}">
                  <a16:creationId xmlns:a16="http://schemas.microsoft.com/office/drawing/2014/main" id="{55DCC19B-C71A-D860-9E43-8EF8C68880DD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18" name="Ryhmä 16">
            <a:extLst>
              <a:ext uri="{FF2B5EF4-FFF2-40B4-BE49-F238E27FC236}">
                <a16:creationId xmlns:a16="http://schemas.microsoft.com/office/drawing/2014/main" id="{4DA270DA-8476-03A7-847A-E6AE137AC022}"/>
              </a:ext>
            </a:extLst>
          </p:cNvPr>
          <p:cNvGrpSpPr/>
          <p:nvPr/>
        </p:nvGrpSpPr>
        <p:grpSpPr>
          <a:xfrm>
            <a:off x="8715899" y="4569425"/>
            <a:ext cx="1807134" cy="337066"/>
            <a:chOff x="7527636" y="5814352"/>
            <a:chExt cx="1807134" cy="337066"/>
          </a:xfrm>
        </p:grpSpPr>
        <p:sp>
          <p:nvSpPr>
            <p:cNvPr id="319" name="Sydän 17">
              <a:extLst>
                <a:ext uri="{FF2B5EF4-FFF2-40B4-BE49-F238E27FC236}">
                  <a16:creationId xmlns:a16="http://schemas.microsoft.com/office/drawing/2014/main" id="{3E5843A3-2665-B666-3B02-2458F8AAC211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0" name="Tekstiruutu 18">
              <a:extLst>
                <a:ext uri="{FF2B5EF4-FFF2-40B4-BE49-F238E27FC236}">
                  <a16:creationId xmlns:a16="http://schemas.microsoft.com/office/drawing/2014/main" id="{B2B36FA3-6A71-44B0-942B-CB282AE15F8A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21" name="Ryhmä 16">
            <a:extLst>
              <a:ext uri="{FF2B5EF4-FFF2-40B4-BE49-F238E27FC236}">
                <a16:creationId xmlns:a16="http://schemas.microsoft.com/office/drawing/2014/main" id="{D161B7DD-420D-BB6F-6269-906303A91F67}"/>
              </a:ext>
            </a:extLst>
          </p:cNvPr>
          <p:cNvGrpSpPr/>
          <p:nvPr/>
        </p:nvGrpSpPr>
        <p:grpSpPr>
          <a:xfrm>
            <a:off x="8350139" y="5524465"/>
            <a:ext cx="1807134" cy="337066"/>
            <a:chOff x="7527636" y="5814352"/>
            <a:chExt cx="1807134" cy="337066"/>
          </a:xfrm>
        </p:grpSpPr>
        <p:sp>
          <p:nvSpPr>
            <p:cNvPr id="322" name="Sydän 17">
              <a:extLst>
                <a:ext uri="{FF2B5EF4-FFF2-40B4-BE49-F238E27FC236}">
                  <a16:creationId xmlns:a16="http://schemas.microsoft.com/office/drawing/2014/main" id="{3DC5C749-CEED-FA8A-88DB-BA8B5A73204F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3" name="Tekstiruutu 18">
              <a:extLst>
                <a:ext uri="{FF2B5EF4-FFF2-40B4-BE49-F238E27FC236}">
                  <a16:creationId xmlns:a16="http://schemas.microsoft.com/office/drawing/2014/main" id="{FD9CF458-ED48-C3D0-AAD6-D6C7C7448065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24" name="Ryhmä 16">
            <a:extLst>
              <a:ext uri="{FF2B5EF4-FFF2-40B4-BE49-F238E27FC236}">
                <a16:creationId xmlns:a16="http://schemas.microsoft.com/office/drawing/2014/main" id="{252F94C3-48B8-2601-C2DD-D44A084151D5}"/>
              </a:ext>
            </a:extLst>
          </p:cNvPr>
          <p:cNvGrpSpPr/>
          <p:nvPr/>
        </p:nvGrpSpPr>
        <p:grpSpPr>
          <a:xfrm>
            <a:off x="7608459" y="6022305"/>
            <a:ext cx="1807134" cy="337066"/>
            <a:chOff x="7527636" y="5814352"/>
            <a:chExt cx="1807134" cy="337066"/>
          </a:xfrm>
        </p:grpSpPr>
        <p:sp>
          <p:nvSpPr>
            <p:cNvPr id="325" name="Sydän 17">
              <a:extLst>
                <a:ext uri="{FF2B5EF4-FFF2-40B4-BE49-F238E27FC236}">
                  <a16:creationId xmlns:a16="http://schemas.microsoft.com/office/drawing/2014/main" id="{D5394AFC-B322-F543-D444-DF0B44A6F215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6" name="Tekstiruutu 18">
              <a:extLst>
                <a:ext uri="{FF2B5EF4-FFF2-40B4-BE49-F238E27FC236}">
                  <a16:creationId xmlns:a16="http://schemas.microsoft.com/office/drawing/2014/main" id="{BB7DDA6D-3554-9886-F855-704B184D5DF5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45" name="Ryhmä 16">
            <a:extLst>
              <a:ext uri="{FF2B5EF4-FFF2-40B4-BE49-F238E27FC236}">
                <a16:creationId xmlns:a16="http://schemas.microsoft.com/office/drawing/2014/main" id="{F20672DF-53B5-53CF-6412-B8385C09B81D}"/>
              </a:ext>
            </a:extLst>
          </p:cNvPr>
          <p:cNvGrpSpPr/>
          <p:nvPr/>
        </p:nvGrpSpPr>
        <p:grpSpPr>
          <a:xfrm>
            <a:off x="770779" y="4731985"/>
            <a:ext cx="1807134" cy="337066"/>
            <a:chOff x="7527636" y="5814352"/>
            <a:chExt cx="1807134" cy="337066"/>
          </a:xfrm>
        </p:grpSpPr>
        <p:sp>
          <p:nvSpPr>
            <p:cNvPr id="346" name="Sydän 17">
              <a:extLst>
                <a:ext uri="{FF2B5EF4-FFF2-40B4-BE49-F238E27FC236}">
                  <a16:creationId xmlns:a16="http://schemas.microsoft.com/office/drawing/2014/main" id="{3C188B33-27EA-3539-A063-07285164DA5C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47" name="Tekstiruutu 18">
              <a:extLst>
                <a:ext uri="{FF2B5EF4-FFF2-40B4-BE49-F238E27FC236}">
                  <a16:creationId xmlns:a16="http://schemas.microsoft.com/office/drawing/2014/main" id="{D146973E-5182-4C39-C306-58B3BE1EE9DE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48" name="Ryhmä 16">
            <a:extLst>
              <a:ext uri="{FF2B5EF4-FFF2-40B4-BE49-F238E27FC236}">
                <a16:creationId xmlns:a16="http://schemas.microsoft.com/office/drawing/2014/main" id="{A908D64B-F33B-F9BA-30D8-736F12CAF3A5}"/>
              </a:ext>
            </a:extLst>
          </p:cNvPr>
          <p:cNvGrpSpPr/>
          <p:nvPr/>
        </p:nvGrpSpPr>
        <p:grpSpPr>
          <a:xfrm>
            <a:off x="476139" y="3726145"/>
            <a:ext cx="1807134" cy="337066"/>
            <a:chOff x="7527636" y="5814352"/>
            <a:chExt cx="1807134" cy="337066"/>
          </a:xfrm>
        </p:grpSpPr>
        <p:sp>
          <p:nvSpPr>
            <p:cNvPr id="349" name="Sydän 17">
              <a:extLst>
                <a:ext uri="{FF2B5EF4-FFF2-40B4-BE49-F238E27FC236}">
                  <a16:creationId xmlns:a16="http://schemas.microsoft.com/office/drawing/2014/main" id="{D62E2115-575C-0F36-66E4-92F299E09A42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0" name="Tekstiruutu 18">
              <a:extLst>
                <a:ext uri="{FF2B5EF4-FFF2-40B4-BE49-F238E27FC236}">
                  <a16:creationId xmlns:a16="http://schemas.microsoft.com/office/drawing/2014/main" id="{071F631A-ADFB-66B4-E47F-E294D48A29F4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51" name="Ryhmä 16">
            <a:extLst>
              <a:ext uri="{FF2B5EF4-FFF2-40B4-BE49-F238E27FC236}">
                <a16:creationId xmlns:a16="http://schemas.microsoft.com/office/drawing/2014/main" id="{FCC32098-D73C-02A8-1193-13E3443949CC}"/>
              </a:ext>
            </a:extLst>
          </p:cNvPr>
          <p:cNvGrpSpPr/>
          <p:nvPr/>
        </p:nvGrpSpPr>
        <p:grpSpPr>
          <a:xfrm>
            <a:off x="293259" y="2689825"/>
            <a:ext cx="1807134" cy="337066"/>
            <a:chOff x="7527636" y="5814352"/>
            <a:chExt cx="1807134" cy="337066"/>
          </a:xfrm>
        </p:grpSpPr>
        <p:sp>
          <p:nvSpPr>
            <p:cNvPr id="352" name="Sydän 17">
              <a:extLst>
                <a:ext uri="{FF2B5EF4-FFF2-40B4-BE49-F238E27FC236}">
                  <a16:creationId xmlns:a16="http://schemas.microsoft.com/office/drawing/2014/main" id="{6E44F839-1AC9-1C61-BCE0-CD2DDD21E55B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3" name="Tekstiruutu 18">
              <a:extLst>
                <a:ext uri="{FF2B5EF4-FFF2-40B4-BE49-F238E27FC236}">
                  <a16:creationId xmlns:a16="http://schemas.microsoft.com/office/drawing/2014/main" id="{8E7F0BC5-37ED-330F-F9D5-606B7B088E6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54" name="Ryhmä 16">
            <a:extLst>
              <a:ext uri="{FF2B5EF4-FFF2-40B4-BE49-F238E27FC236}">
                <a16:creationId xmlns:a16="http://schemas.microsoft.com/office/drawing/2014/main" id="{98252F8B-0D52-851A-25F0-B7FDF1007E07}"/>
              </a:ext>
            </a:extLst>
          </p:cNvPr>
          <p:cNvGrpSpPr/>
          <p:nvPr/>
        </p:nvGrpSpPr>
        <p:grpSpPr>
          <a:xfrm>
            <a:off x="963819" y="1094705"/>
            <a:ext cx="1807134" cy="337066"/>
            <a:chOff x="7527636" y="5814352"/>
            <a:chExt cx="1807134" cy="337066"/>
          </a:xfrm>
        </p:grpSpPr>
        <p:sp>
          <p:nvSpPr>
            <p:cNvPr id="355" name="Sydän 17">
              <a:extLst>
                <a:ext uri="{FF2B5EF4-FFF2-40B4-BE49-F238E27FC236}">
                  <a16:creationId xmlns:a16="http://schemas.microsoft.com/office/drawing/2014/main" id="{9DC9E227-F4FB-9FF5-D754-54D67BC50046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6" name="Tekstiruutu 18">
              <a:extLst>
                <a:ext uri="{FF2B5EF4-FFF2-40B4-BE49-F238E27FC236}">
                  <a16:creationId xmlns:a16="http://schemas.microsoft.com/office/drawing/2014/main" id="{57F31153-52AB-D099-7292-600326CF23F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41777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8545-17B8-081F-7CC3-20EF7F91B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Perinteisempi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osio</a:t>
            </a:r>
            <a:endParaRPr lang="en-US" dirty="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DFC048-14B0-12D7-EA4F-30B9BA35F1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003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F32A-4411-E037-A9F0-4D15ABFB8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Verdana"/>
                <a:ea typeface="Verdana"/>
              </a:rPr>
              <a:t>Yhdistyksen </a:t>
            </a:r>
            <a:r>
              <a:rPr lang="en-US" dirty="0" err="1">
                <a:latin typeface="Verdana"/>
                <a:ea typeface="Verdana"/>
              </a:rPr>
              <a:t>toiminnan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tarkoitus</a:t>
            </a:r>
            <a:r>
              <a:rPr lang="en-US" dirty="0">
                <a:latin typeface="Verdana"/>
                <a:ea typeface="Verdana"/>
              </a:rPr>
              <a:t> ja </a:t>
            </a:r>
            <a:r>
              <a:rPr lang="en-US" dirty="0" err="1">
                <a:latin typeface="Verdana"/>
                <a:ea typeface="Verdana"/>
              </a:rPr>
              <a:t>tavoite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0ACA5-B9AC-2F92-F827-81F8FB940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dirty="0" err="1">
                <a:ea typeface="Verdana"/>
              </a:rPr>
              <a:t>Tähän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voi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kirjata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yhdistyksen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toimintasuunnitelmissa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käytettävän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yhdistyksen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toiminnan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tarkoituksen</a:t>
            </a:r>
            <a:r>
              <a:rPr lang="en-US" dirty="0">
                <a:ea typeface="Verdana"/>
              </a:rPr>
              <a:t> ja </a:t>
            </a:r>
            <a:r>
              <a:rPr lang="en-US" dirty="0" err="1">
                <a:ea typeface="Verdana"/>
              </a:rPr>
              <a:t>tavoitteet</a:t>
            </a:r>
            <a:r>
              <a:rPr lang="en-US" dirty="0">
                <a:ea typeface="Verdana"/>
              </a:rPr>
              <a:t>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79BBB2-833C-C714-1EC2-0DD9D7EB74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09853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0126E-3EF8-1ED5-01DA-AEB56CE5A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Hallinto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D4ED6-A4BA-3D40-F4A2-EEB103DA2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dirty="0" err="1">
                <a:ea typeface="Verdana"/>
              </a:rPr>
              <a:t>Tähän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voi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kirjata</a:t>
            </a:r>
            <a:r>
              <a:rPr lang="en-US" dirty="0">
                <a:ea typeface="Verdana"/>
              </a:rPr>
              <a:t>, </a:t>
            </a:r>
            <a:r>
              <a:rPr lang="en-US" dirty="0" err="1">
                <a:ea typeface="Verdana"/>
              </a:rPr>
              <a:t>miten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yhdistyksen</a:t>
            </a:r>
            <a:r>
              <a:rPr lang="en-US" dirty="0">
                <a:ea typeface="Verdana"/>
              </a:rPr>
              <a:t> </a:t>
            </a:r>
            <a:r>
              <a:rPr lang="en-US" dirty="0" err="1">
                <a:ea typeface="Verdana"/>
              </a:rPr>
              <a:t>hallinto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suunnitellaan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toteutettavaksi</a:t>
            </a:r>
            <a:r>
              <a:rPr lang="en-US" dirty="0">
                <a:ea typeface="Verdana"/>
              </a:rPr>
              <a:t>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9F557A-E18B-EFE2-039D-8C548162F9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00797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99530-8D4A-D08C-67F1-7524DB25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FD32C-E9F5-0644-DDC3-1FBE4640B81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Tammikuu</a:t>
            </a:r>
            <a:endParaRPr lang="en-US" b="1">
              <a:ea typeface="Verdan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C2221-7799-3C9A-911C-C0147583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165E3D-1090-CA13-2FB1-3FD82B6F302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Helmikuu</a:t>
            </a:r>
            <a:endParaRPr lang="en-US" b="1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31753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594C-92E6-4F29-65F3-CE5F0B7FC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6EE1-4A9E-6C78-3824-D1BA7FF17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7384B-DCA0-0B12-66E8-3407B854DF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Maaliskuu</a:t>
            </a:r>
            <a:endParaRPr lang="en-US" dirty="0" err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BCD90A-22DE-D51D-4A83-59D7DF763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8C82CA-9F69-F92D-C41F-71F1DF1996FD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Huhtikuu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876591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D348A-95E2-8DA9-7B2D-D2ABF142C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0BDC6-96D4-7CB1-10F2-1C856EEDD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44198-502D-C801-67F1-D49D44D361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Toukokuu</a:t>
            </a:r>
            <a:endParaRPr lang="en-US" dirty="0" err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933AFA-5BBE-51A5-F759-9F0EB1850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DAD610-891A-7F6C-E6EA-7F3C546B6E5A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Kesäkuu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24934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F8111-A3E9-42DA-0DF9-A20C8AFC2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E2EE9-E28B-629A-C0A3-DEC9BAB65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ED8AA-2E6D-5597-C8DA-05CA8935F7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Heinäkuu</a:t>
            </a:r>
            <a:endParaRPr lang="en-US" dirty="0" err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7B614B-C60C-0944-B892-917F34C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1820A0-FF0A-EED0-DA1D-04D5A745C656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Elokuu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999295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56524-9E2F-5C94-3EAA-E31831DA0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9B34F-324F-68BE-D572-84FA1841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C029C-2749-A48B-BC9C-F7A760CF9B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Syyskuu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CA6F30-AF3E-875D-C3C7-99A075827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477BF6-C967-7A1C-1CEF-D25DC0CB128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Lokakuu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054966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A607-A382-15C3-D5D3-B41A0F89C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85D6F-2975-2B45-968E-6A895FF39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11478-515D-18CB-9BDF-EEC7F38762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Marraskuu</a:t>
            </a:r>
            <a:endParaRPr lang="en-US" dirty="0" err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05F85-1ACE-ED89-93B8-FF88F7CFF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D89BC7-F531-DFA9-D7C5-FAB0ED31A521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Joulukuu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526841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A6738-5D07-F62A-111C-85B0E6298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Viestintä</a:t>
            </a:r>
            <a:r>
              <a:rPr lang="en-US" dirty="0">
                <a:latin typeface="Verdana"/>
                <a:ea typeface="Verdana"/>
              </a:rPr>
              <a:t> ja </a:t>
            </a:r>
            <a:r>
              <a:rPr lang="en-US" dirty="0" err="1">
                <a:latin typeface="Verdana"/>
                <a:ea typeface="Verdana"/>
              </a:rPr>
              <a:t>tiedottaminen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9E6DE-2865-E192-2D74-A851BCA1F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dirty="0" err="1">
                <a:ea typeface="Verdana"/>
              </a:rPr>
              <a:t>Tähän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voi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kirjata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toimintasuunnitelmassa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huomioitavat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viestinnän</a:t>
            </a:r>
            <a:r>
              <a:rPr lang="en-US" dirty="0">
                <a:ea typeface="Verdana"/>
              </a:rPr>
              <a:t> ja </a:t>
            </a:r>
            <a:r>
              <a:rPr lang="en-US" dirty="0" err="1">
                <a:ea typeface="Verdana"/>
              </a:rPr>
              <a:t>tiedottamisen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suunnitelmat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251A98-1F6D-8F47-844B-CC3749BBC7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6310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4A56A-64E1-A6C7-AF6E-4D95B9989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312F9-8D80-B1C0-8267-781BF140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Varainhankinta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1E9B7-B7A7-BEF6-136E-A701731A6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dirty="0" err="1">
                <a:ea typeface="Verdana"/>
              </a:rPr>
              <a:t>Tähän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voi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kirjata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toimintasuunnitelmassa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huomioitavat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varainhankinnan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suunnitelmat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C81119-CD77-EC49-1F11-EA4A1C6C2D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78486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Sydänliitto">
      <a:dk1>
        <a:srgbClr val="333334"/>
      </a:dk1>
      <a:lt1>
        <a:srgbClr val="FFFFFF"/>
      </a:lt1>
      <a:dk2>
        <a:srgbClr val="333334"/>
      </a:dk2>
      <a:lt2>
        <a:srgbClr val="FEE3D2"/>
      </a:lt2>
      <a:accent1>
        <a:srgbClr val="FDE3D1"/>
      </a:accent1>
      <a:accent2>
        <a:srgbClr val="ED1B2E"/>
      </a:accent2>
      <a:accent3>
        <a:srgbClr val="F58B75"/>
      </a:accent3>
      <a:accent4>
        <a:srgbClr val="F2C8DF"/>
      </a:accent4>
      <a:accent5>
        <a:srgbClr val="7FD5C5"/>
      </a:accent5>
      <a:accent6>
        <a:srgbClr val="EAEAE9"/>
      </a:accent6>
      <a:hlink>
        <a:srgbClr val="ED1B2E"/>
      </a:hlink>
      <a:folHlink>
        <a:srgbClr val="EC1A2D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60626-Sydänliitto presentaatiopohja 2026" id="{FE3C88A4-3FFE-E64F-A2C4-E8A7F09E1977}" vid="{87CF7701-81AA-A648-A2C1-18B8805015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F7BD73A0123F74BAEC2EC8B4BF6FFFE" ma:contentTypeVersion="16" ma:contentTypeDescription="Luo uusi asiakirja." ma:contentTypeScope="" ma:versionID="a703c45a158fa80a3fd7e8375509599a">
  <xsd:schema xmlns:xsd="http://www.w3.org/2001/XMLSchema" xmlns:xs="http://www.w3.org/2001/XMLSchema" xmlns:p="http://schemas.microsoft.com/office/2006/metadata/properties" xmlns:ns2="269b5651-705b-44e4-9f68-3efaff42457a" xmlns:ns3="0374be03-325c-4d81-9687-4009481e5339" targetNamespace="http://schemas.microsoft.com/office/2006/metadata/properties" ma:root="true" ma:fieldsID="c8654385eeaa26c2f776b6fa740eb4fd" ns2:_="" ns3:_="">
    <xsd:import namespace="269b5651-705b-44e4-9f68-3efaff42457a"/>
    <xsd:import namespace="0374be03-325c-4d81-9687-4009481e53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9b5651-705b-44e4-9f68-3efaff424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fc875fb0-d81b-4538-8a04-ffc15afa63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4be03-325c-4d81-9687-4009481e533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b871c6c-685b-4984-9e12-1d9c404517b7}" ma:internalName="TaxCatchAll" ma:showField="CatchAllData" ma:web="0374be03-325c-4d81-9687-4009481e53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74be03-325c-4d81-9687-4009481e5339" xsi:nil="true"/>
    <lcf76f155ced4ddcb4097134ff3c332f xmlns="269b5651-705b-44e4-9f68-3efaff42457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42EA099-66D4-4003-9E3F-4CF8B4EA3A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5778BD-58E9-4AB2-8296-9E80CCBB7B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9b5651-705b-44e4-9f68-3efaff42457a"/>
    <ds:schemaRef ds:uri="0374be03-325c-4d81-9687-4009481e53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97E0F8-BA9A-4402-85EF-21AAD31F7756}">
  <ds:schemaRefs>
    <ds:schemaRef ds:uri="0374be03-325c-4d81-9687-4009481e5339"/>
    <ds:schemaRef ds:uri="http://schemas.microsoft.com/office/2006/metadata/properties"/>
    <ds:schemaRef ds:uri="269b5651-705b-44e4-9f68-3efaff42457a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573</Words>
  <Application>Microsoft Office PowerPoint</Application>
  <PresentationFormat>Laajakuva</PresentationFormat>
  <Paragraphs>145</Paragraphs>
  <Slides>22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30" baseType="lpstr">
      <vt:lpstr>Arial</vt:lpstr>
      <vt:lpstr>Arial,Sans-Serif</vt:lpstr>
      <vt:lpstr>Calibri</vt:lpstr>
      <vt:lpstr>Consolas</vt:lpstr>
      <vt:lpstr>Georgia</vt:lpstr>
      <vt:lpstr>Gerbera Light</vt:lpstr>
      <vt:lpstr>Verdana</vt:lpstr>
      <vt:lpstr>Office-teema</vt:lpstr>
      <vt:lpstr>Toimintasuunnitelma 2027</vt:lpstr>
      <vt:lpstr>PowerPoint-esitys</vt:lpstr>
      <vt:lpstr>Toimintasuunnitelmaa ohjaavat päätavoitteet ja niitä tukevat toimenpiteet</vt:lpstr>
      <vt:lpstr>Toimintamme lapsiperheille</vt:lpstr>
      <vt:lpstr>Toimintamme henkilöille, joilla on sydänterveyden riskitekijä</vt:lpstr>
      <vt:lpstr>Toimintamme sairastuneille ja heidän läheisilleen</vt:lpstr>
      <vt:lpstr>Sydänmerkki ja sydänturvallisuus</vt:lpstr>
      <vt:lpstr>Viestinnälliset isommat toimenpiteet vuosi 2027 </vt:lpstr>
      <vt:lpstr>Vaikuttaminen</vt:lpstr>
      <vt:lpstr>Järjestötyö</vt:lpstr>
      <vt:lpstr>PowerPoint-esitys</vt:lpstr>
      <vt:lpstr>Perinteisempi osio</vt:lpstr>
      <vt:lpstr>Yhdistyksen toiminnan tarkoitus ja tavoite</vt:lpstr>
      <vt:lpstr>Hallinto</vt:lpstr>
      <vt:lpstr>Toiminnot 2027</vt:lpstr>
      <vt:lpstr>Toiminnot 2027</vt:lpstr>
      <vt:lpstr>Toiminnot 2027</vt:lpstr>
      <vt:lpstr>Toiminnot 2027</vt:lpstr>
      <vt:lpstr>Toiminnot 2027</vt:lpstr>
      <vt:lpstr>Toiminnot 2027</vt:lpstr>
      <vt:lpstr>Viestintä ja tiedottaminen</vt:lpstr>
      <vt:lpstr>Varainhankinta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Eeva Hietalahti</dc:creator>
  <cp:lastModifiedBy>Salla-Mari Koistinen</cp:lastModifiedBy>
  <cp:revision>121</cp:revision>
  <dcterms:created xsi:type="dcterms:W3CDTF">2023-09-04T11:42:41Z</dcterms:created>
  <dcterms:modified xsi:type="dcterms:W3CDTF">2026-09-30T08:13:36Z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0x0101007F7BD73A0123F74BAEC2EC8B4BF6FFFE</vt:lpwstr>
  </property>
  <property fmtid="{D5CDD505-2E9C-101B-9397-08002B2CF9AE}" pid="3" name="MediaServiceImageTags">
    <vt:lpwstr/>
  </property>
</Properties>
</file>