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8" r:id="rId5"/>
    <p:sldId id="2147479768" r:id="rId6"/>
    <p:sldId id="2147479769" r:id="rId7"/>
    <p:sldId id="2147479795" r:id="rId8"/>
    <p:sldId id="2147479788" r:id="rId9"/>
    <p:sldId id="2147479789" r:id="rId10"/>
    <p:sldId id="2147479790" r:id="rId11"/>
    <p:sldId id="2147479791" r:id="rId12"/>
    <p:sldId id="2147479782" r:id="rId13"/>
    <p:sldId id="2147479784" r:id="rId14"/>
    <p:sldId id="264" r:id="rId15"/>
  </p:sldIdLst>
  <p:sldSz cx="12192000" cy="6858000"/>
  <p:notesSz cx="6858000" cy="9144000"/>
  <p:defaultTextStyle>
    <a:defPPr>
      <a:defRPr lang="en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867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91FB78D-A955-9A9D-2E84-6D998F7CAE8B}" name="Eeva Hietalahti" initials="EH" userId="S::eeva.hietalahti@sydanliitto.fi::70177bb5-cbbe-49e2-aa84-0e08da31c9f7" providerId="AD"/>
  <p188:author id="{71C242B2-293C-89F2-AAFC-B478CBB69989}" name="Kristiina Pigg" initials="KP" userId="S::kristiina.pigg@sydan.fi::ab51b1ee-7a82-40db-b02f-a5a705b65940" providerId="AD"/>
  <p188:author id="{BC3E1BB4-2A01-B02A-8C2B-C6EDD4F2233F}" name="Susanna Lehtimäki" initials="SL" userId="S::susanna.lehtimaki@sydan.fi::1971b734-ba0b-45e9-8fd2-1c07a9a181fe" providerId="AD"/>
  <p188:author id="{F3A129C2-BC15-4DA7-2FD3-8D3855ED4610}" name="Mari Blek-Vehkaluoto" initials="MB" userId="S::mari.blek-vehkaluoto@sydanliitto.fi::1a5af256-261e-4e3d-846b-4af027f254f1" providerId="AD"/>
  <p188:author id="{B11775C2-5A81-6C46-73E6-6F3C88ACA649}" name="Pertti Keinänen" initials="PK" userId="S::pertti.keinanen@sydanliitto.fi::903980c9-1c0e-45d0-a20c-8beceef397ba" providerId="AD"/>
  <p188:author id="{3452A6D7-D6DE-3479-8FB5-B729A8BBFDD9}" name="Heidi Karjanlahti" initials="HK" userId="S::heidi.karjanlahti@sydan.fi::7eeddf63-5b0a-420e-b5c2-c9b400d8048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D2F0"/>
    <a:srgbClr val="FDD591"/>
    <a:srgbClr val="F9B25C"/>
    <a:srgbClr val="FAB9AC"/>
    <a:srgbClr val="FF74C0"/>
    <a:srgbClr val="7FD5C5"/>
    <a:srgbClr val="CB2E0D"/>
    <a:srgbClr val="940D18"/>
    <a:srgbClr val="70C9A1"/>
    <a:srgbClr val="0B3F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2DE63D5-997A-4646-A377-4702673A728D}" styleName="Light Style 2 –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Light Style 1 –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DF18680-E054-41AD-8BC1-D1AEF772440D}" styleName="Normaali tyyli 2 - Korostu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84" y="51"/>
      </p:cViewPr>
      <p:guideLst>
        <p:guide orient="horz" pos="2183"/>
        <p:guide pos="3840"/>
        <p:guide orient="horz" pos="8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#1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B88AF6-CC77-4826-B7E1-480F87283E97}" type="doc">
      <dgm:prSet loTypeId="urn:microsoft.com/office/officeart/2005/8/layout/hList1" loCatId="list" qsTypeId="urn:microsoft.com/office/officeart/2005/8/quickstyle/simple1#1" qsCatId="simple" csTypeId="urn:microsoft.com/office/officeart/2005/8/colors/colorful1#1" csCatId="colorful" phldr="1"/>
      <dgm:spPr/>
      <dgm:t>
        <a:bodyPr/>
        <a:lstStyle/>
        <a:p>
          <a:endParaRPr lang="fi-FI"/>
        </a:p>
      </dgm:t>
    </dgm:pt>
    <dgm:pt modelId="{EF669D8D-6725-42D0-9C12-F65DAF02DEE9}">
      <dgm:prSet phldrT="[Teksti]" phldr="0"/>
      <dgm:spPr>
        <a:solidFill>
          <a:schemeClr val="accent3"/>
        </a:solidFill>
        <a:ln>
          <a:solidFill>
            <a:schemeClr val="accent3"/>
          </a:solidFill>
        </a:ln>
      </dgm:spPr>
      <dgm:t>
        <a:bodyPr lIns="180000" tIns="180000" rIns="180000" bIns="180000"/>
        <a:lstStyle/>
        <a:p>
          <a:pPr algn="l"/>
          <a:r>
            <a:rPr lang="fi-FI" b="1">
              <a:solidFill>
                <a:schemeClr val="accent2">
                  <a:lumMod val="50000"/>
                </a:schemeClr>
              </a:solidFill>
            </a:rPr>
            <a:t>Toimintamme ja palvelumme ovat kohdennettuja ja laajasti käytettyjä. Olemme tunnettu ja arvostettu toimija. </a:t>
          </a:r>
        </a:p>
      </dgm:t>
    </dgm:pt>
    <dgm:pt modelId="{AC11B930-0507-45E7-A79C-05065F731117}" type="parTrans" cxnId="{CC638343-C1E3-489F-B221-18C8C4CD78E8}">
      <dgm:prSet/>
      <dgm:spPr/>
      <dgm:t>
        <a:bodyPr/>
        <a:lstStyle/>
        <a:p>
          <a:pPr algn="l"/>
          <a:endParaRPr lang="fi-FI"/>
        </a:p>
      </dgm:t>
    </dgm:pt>
    <dgm:pt modelId="{7B319C9A-47ED-4A80-9C59-628BBA5CDD30}" type="sibTrans" cxnId="{CC638343-C1E3-489F-B221-18C8C4CD78E8}">
      <dgm:prSet/>
      <dgm:spPr/>
      <dgm:t>
        <a:bodyPr/>
        <a:lstStyle/>
        <a:p>
          <a:pPr algn="l"/>
          <a:endParaRPr lang="fi-FI"/>
        </a:p>
      </dgm:t>
    </dgm:pt>
    <dgm:pt modelId="{B0362A23-8978-49F5-A9E4-908F6668C4D8}">
      <dgm:prSet phldrT="[Teksti]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rgbClr val="FBDDD9">
              <a:alpha val="90000"/>
            </a:srgbClr>
          </a:solidFill>
        </a:ln>
      </dgm:spPr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</a:pPr>
          <a:r>
            <a:rPr lang="fi-FI"/>
            <a:t>Ymmärrämme, mille ryhmille voimme olla parhaiten tueksi.</a:t>
          </a:r>
        </a:p>
      </dgm:t>
    </dgm:pt>
    <dgm:pt modelId="{1F991263-B878-4ACD-AC6E-180E4EED69BA}" type="parTrans" cxnId="{110948B2-C2A8-4B11-A53F-A9CF72753FCB}">
      <dgm:prSet/>
      <dgm:spPr/>
      <dgm:t>
        <a:bodyPr/>
        <a:lstStyle/>
        <a:p>
          <a:pPr algn="l"/>
          <a:endParaRPr lang="fi-FI"/>
        </a:p>
      </dgm:t>
    </dgm:pt>
    <dgm:pt modelId="{F32EBD1A-7CE5-4D7B-9630-994996D8778A}" type="sibTrans" cxnId="{110948B2-C2A8-4B11-A53F-A9CF72753FCB}">
      <dgm:prSet/>
      <dgm:spPr/>
      <dgm:t>
        <a:bodyPr/>
        <a:lstStyle/>
        <a:p>
          <a:pPr algn="l"/>
          <a:endParaRPr lang="fi-FI"/>
        </a:p>
      </dgm:t>
    </dgm:pt>
    <dgm:pt modelId="{8F989D95-EB0B-4CC0-9919-DDC867204F8D}">
      <dgm:prSet phldrT="[Teksti]" phldr="0"/>
      <dgm:spPr>
        <a:solidFill>
          <a:schemeClr val="accent5"/>
        </a:solidFill>
        <a:ln>
          <a:solidFill>
            <a:srgbClr val="7FD5C5"/>
          </a:solidFill>
        </a:ln>
      </dgm:spPr>
      <dgm:t>
        <a:bodyPr lIns="180000" tIns="180000" rIns="180000" bIns="180000"/>
        <a:lstStyle/>
        <a:p>
          <a:pPr algn="l"/>
          <a:r>
            <a:rPr lang="fi-FI" b="1">
              <a:solidFill>
                <a:schemeClr val="accent5">
                  <a:lumMod val="50000"/>
                </a:schemeClr>
              </a:solidFill>
            </a:rPr>
            <a:t>Vaikutamme laajasti yhteiskunnalliseen päätöksentekoon sydänterveyden edistämiseksi ja palveluiden sujuvoittamiseksi. </a:t>
          </a:r>
        </a:p>
      </dgm:t>
    </dgm:pt>
    <dgm:pt modelId="{D1E8DF48-D283-4E28-8D00-59B437F30771}" type="parTrans" cxnId="{E94BA819-12FC-4E8B-8089-CD0E670F0135}">
      <dgm:prSet/>
      <dgm:spPr/>
      <dgm:t>
        <a:bodyPr/>
        <a:lstStyle/>
        <a:p>
          <a:pPr algn="l"/>
          <a:endParaRPr lang="fi-FI"/>
        </a:p>
      </dgm:t>
    </dgm:pt>
    <dgm:pt modelId="{44AA7A08-B264-4580-8199-11DEC6C85DC3}" type="sibTrans" cxnId="{E94BA819-12FC-4E8B-8089-CD0E670F0135}">
      <dgm:prSet/>
      <dgm:spPr/>
      <dgm:t>
        <a:bodyPr/>
        <a:lstStyle/>
        <a:p>
          <a:pPr algn="l"/>
          <a:endParaRPr lang="fi-FI"/>
        </a:p>
      </dgm:t>
    </dgm:pt>
    <dgm:pt modelId="{602BB2D6-E9C8-462D-9DDE-9D65DA1A9959}">
      <dgm:prSet phldrT="[Teksti]"/>
      <dgm:spPr>
        <a:solidFill>
          <a:schemeClr val="accent5">
            <a:lumMod val="20000"/>
            <a:lumOff val="80000"/>
          </a:schemeClr>
        </a:solidFill>
        <a:ln>
          <a:solidFill>
            <a:srgbClr val="E3EFEB">
              <a:alpha val="90000"/>
            </a:srgbClr>
          </a:solidFill>
        </a:ln>
      </dgm:spPr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  <a:buFont typeface="Arial,Sans-Serif"/>
            <a:buChar char="•"/>
          </a:pPr>
          <a:r>
            <a:rPr lang="fi-FI">
              <a:ea typeface="Verdana"/>
            </a:rPr>
            <a:t>Arvostettuna ja ratkaisukeskeisenä kumppanina olemme mukana edistämässä ihmisten hyvinvointia ja terveyttä sekä toimintakykyistä Suomea.</a:t>
          </a:r>
          <a:endParaRPr lang="fi-FI"/>
        </a:p>
      </dgm:t>
    </dgm:pt>
    <dgm:pt modelId="{B661C1FC-B0D3-4AAD-A8FD-C22DE430B8D6}" type="parTrans" cxnId="{E27973D6-E457-482A-BDB2-1CDEA1F0934C}">
      <dgm:prSet/>
      <dgm:spPr/>
      <dgm:t>
        <a:bodyPr/>
        <a:lstStyle/>
        <a:p>
          <a:pPr algn="l"/>
          <a:endParaRPr lang="fi-FI"/>
        </a:p>
      </dgm:t>
    </dgm:pt>
    <dgm:pt modelId="{AAEFF8EA-00A8-4227-9CBC-6B6B7B89CEEC}" type="sibTrans" cxnId="{E27973D6-E457-482A-BDB2-1CDEA1F0934C}">
      <dgm:prSet/>
      <dgm:spPr/>
      <dgm:t>
        <a:bodyPr/>
        <a:lstStyle/>
        <a:p>
          <a:pPr algn="l"/>
          <a:endParaRPr lang="fi-FI"/>
        </a:p>
      </dgm:t>
    </dgm:pt>
    <dgm:pt modelId="{FE981EE6-76DB-4B5F-B247-0C1CB14CB845}">
      <dgm:prSet phldrT="[Teksti]" phldr="0"/>
      <dgm:spPr>
        <a:solidFill>
          <a:schemeClr val="accent4"/>
        </a:solidFill>
      </dgm:spPr>
      <dgm:t>
        <a:bodyPr lIns="180000" tIns="180000" rIns="180000" bIns="180000"/>
        <a:lstStyle/>
        <a:p>
          <a:pPr algn="l"/>
          <a:r>
            <a:rPr lang="fi-FI" b="1">
              <a:solidFill>
                <a:schemeClr val="accent4">
                  <a:lumMod val="25000"/>
                </a:schemeClr>
              </a:solidFill>
            </a:rPr>
            <a:t>Onnistumme yhdessä elinvoimaisena ja jatkuvasti kehittyvänä Sydänliittona. </a:t>
          </a:r>
        </a:p>
      </dgm:t>
    </dgm:pt>
    <dgm:pt modelId="{48D14E1D-E77F-48B1-A764-7BA7F436DF2D}" type="parTrans" cxnId="{E45CCBED-1ED6-4B28-8ADB-FED096A47232}">
      <dgm:prSet/>
      <dgm:spPr/>
      <dgm:t>
        <a:bodyPr/>
        <a:lstStyle/>
        <a:p>
          <a:pPr algn="l"/>
          <a:endParaRPr lang="fi-FI"/>
        </a:p>
      </dgm:t>
    </dgm:pt>
    <dgm:pt modelId="{510E9CF2-7714-4558-86FA-1E038BDF3D99}" type="sibTrans" cxnId="{E45CCBED-1ED6-4B28-8ADB-FED096A47232}">
      <dgm:prSet/>
      <dgm:spPr/>
      <dgm:t>
        <a:bodyPr/>
        <a:lstStyle/>
        <a:p>
          <a:pPr algn="l"/>
          <a:endParaRPr lang="fi-FI"/>
        </a:p>
      </dgm:t>
    </dgm:pt>
    <dgm:pt modelId="{429737E8-1B22-4FE6-9E75-43732981987D}">
      <dgm:prSet phldrT="[Teksti]"/>
      <dgm:spPr/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  <a:buFont typeface="Arial,Sans-Serif"/>
            <a:buChar char="•"/>
          </a:pPr>
          <a:r>
            <a:rPr lang="fi-FI">
              <a:ea typeface="Verdana"/>
            </a:rPr>
            <a:t>Seuraamme toimintamme vaikutuksia ja vaikuttavuutta. Viestimme tuloksista aktiivisesti.</a:t>
          </a:r>
          <a:endParaRPr lang="fi-FI"/>
        </a:p>
      </dgm:t>
    </dgm:pt>
    <dgm:pt modelId="{9F7559B8-FB50-48FC-9174-33D323DDC317}" type="parTrans" cxnId="{8937B1BC-F5AA-4364-A1B3-4AA36CA7EFE5}">
      <dgm:prSet/>
      <dgm:spPr/>
      <dgm:t>
        <a:bodyPr/>
        <a:lstStyle/>
        <a:p>
          <a:pPr algn="l"/>
          <a:endParaRPr lang="fi-FI"/>
        </a:p>
      </dgm:t>
    </dgm:pt>
    <dgm:pt modelId="{B06A792B-D285-4EEC-9200-4984DCB7274D}" type="sibTrans" cxnId="{8937B1BC-F5AA-4364-A1B3-4AA36CA7EFE5}">
      <dgm:prSet/>
      <dgm:spPr/>
      <dgm:t>
        <a:bodyPr/>
        <a:lstStyle/>
        <a:p>
          <a:pPr algn="l"/>
          <a:endParaRPr lang="fi-FI"/>
        </a:p>
      </dgm:t>
    </dgm:pt>
    <dgm:pt modelId="{66162CCD-95C7-4467-BF38-6A475A5A06F1}">
      <dgm:prSet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rgbClr val="FBDDD9">
              <a:alpha val="90000"/>
            </a:srgbClr>
          </a:solidFill>
        </a:ln>
      </dgm:spPr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</a:pPr>
          <a:r>
            <a:rPr lang="fi-FI"/>
            <a:t>Tiedämme, miten tavoitamme parhaiten toimintaan osallistujat, palveluidemme käyttäjät ja sydänyhdistysten jäsenet. </a:t>
          </a:r>
        </a:p>
      </dgm:t>
    </dgm:pt>
    <dgm:pt modelId="{4258F55A-6AA8-406B-9641-EA1AF6107D7D}" type="parTrans" cxnId="{E61324C8-ED2C-44C7-AED8-A50113AA938C}">
      <dgm:prSet/>
      <dgm:spPr/>
      <dgm:t>
        <a:bodyPr/>
        <a:lstStyle/>
        <a:p>
          <a:pPr algn="l"/>
          <a:endParaRPr lang="fi-FI"/>
        </a:p>
      </dgm:t>
    </dgm:pt>
    <dgm:pt modelId="{E83277CF-24D6-4080-8253-664BD0E32D36}" type="sibTrans" cxnId="{E61324C8-ED2C-44C7-AED8-A50113AA938C}">
      <dgm:prSet/>
      <dgm:spPr/>
      <dgm:t>
        <a:bodyPr/>
        <a:lstStyle/>
        <a:p>
          <a:pPr algn="l"/>
          <a:endParaRPr lang="fi-FI"/>
        </a:p>
      </dgm:t>
    </dgm:pt>
    <dgm:pt modelId="{31584F14-ED17-49D9-A2BA-9C636C333C97}">
      <dgm:prSet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rgbClr val="FBDDD9">
              <a:alpha val="90000"/>
            </a:srgbClr>
          </a:solidFill>
        </a:ln>
      </dgm:spPr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</a:pPr>
          <a:r>
            <a:rPr lang="fi-FI"/>
            <a:t>Kannustamme tutkitun tiedon ja tuen avulla kaiken ikäisiä vastuullisiin ja sydänterveyttä edistäviin valintoihin.</a:t>
          </a:r>
        </a:p>
      </dgm:t>
    </dgm:pt>
    <dgm:pt modelId="{671CB083-F277-42D5-936A-0BFDD84799ED}" type="parTrans" cxnId="{5F72D01C-DEA8-45B6-BEBF-96CCEDAB2E0B}">
      <dgm:prSet/>
      <dgm:spPr/>
      <dgm:t>
        <a:bodyPr/>
        <a:lstStyle/>
        <a:p>
          <a:pPr algn="l"/>
          <a:endParaRPr lang="fi-FI"/>
        </a:p>
      </dgm:t>
    </dgm:pt>
    <dgm:pt modelId="{3D597D1F-EAED-4519-A87F-CA089B1DDD99}" type="sibTrans" cxnId="{5F72D01C-DEA8-45B6-BEBF-96CCEDAB2E0B}">
      <dgm:prSet/>
      <dgm:spPr/>
      <dgm:t>
        <a:bodyPr/>
        <a:lstStyle/>
        <a:p>
          <a:pPr algn="l"/>
          <a:endParaRPr lang="fi-FI"/>
        </a:p>
      </dgm:t>
    </dgm:pt>
    <dgm:pt modelId="{B21D067C-F4CB-4EEC-A874-93BE1317B25F}">
      <dgm:prSet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rgbClr val="FBDDD9">
              <a:alpha val="90000"/>
            </a:srgbClr>
          </a:solidFill>
        </a:ln>
      </dgm:spPr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</a:pPr>
          <a:r>
            <a:rPr lang="fi-FI"/>
            <a:t>Tuomme rohkeasti esiin vahvuuksiamme</a:t>
          </a:r>
        </a:p>
      </dgm:t>
    </dgm:pt>
    <dgm:pt modelId="{B9AE5996-E2E9-415C-8304-3ADD0132F0B9}" type="parTrans" cxnId="{82D82A0A-D61B-4471-85BA-8E6D41658BEB}">
      <dgm:prSet/>
      <dgm:spPr/>
      <dgm:t>
        <a:bodyPr/>
        <a:lstStyle/>
        <a:p>
          <a:pPr algn="l"/>
          <a:endParaRPr lang="fi-FI"/>
        </a:p>
      </dgm:t>
    </dgm:pt>
    <dgm:pt modelId="{97301B5A-DA66-4DF3-B9FE-500BA900CEB0}" type="sibTrans" cxnId="{82D82A0A-D61B-4471-85BA-8E6D41658BEB}">
      <dgm:prSet/>
      <dgm:spPr/>
      <dgm:t>
        <a:bodyPr/>
        <a:lstStyle/>
        <a:p>
          <a:pPr algn="l"/>
          <a:endParaRPr lang="fi-FI"/>
        </a:p>
      </dgm:t>
    </dgm:pt>
    <dgm:pt modelId="{AB7BB417-5B19-4AB9-9644-D5138ABAEEA5}">
      <dgm:prSet phldrT="[Teksti]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rgbClr val="FBDDD9">
              <a:alpha val="90000"/>
            </a:srgbClr>
          </a:solidFill>
        </a:ln>
      </dgm:spPr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</a:pPr>
          <a:r>
            <a:rPr lang="fi-FI"/>
            <a:t>Määrittelemme työtämme ohjaavan yhteisen toiminta- ja palvelukokonaisuuden. </a:t>
          </a:r>
        </a:p>
      </dgm:t>
    </dgm:pt>
    <dgm:pt modelId="{CAC31C77-5764-44AE-B79F-B6A2E87BBFEE}" type="parTrans" cxnId="{8B9012BF-256F-4967-9B84-3DB7046ED597}">
      <dgm:prSet/>
      <dgm:spPr/>
      <dgm:t>
        <a:bodyPr/>
        <a:lstStyle/>
        <a:p>
          <a:pPr algn="l"/>
          <a:endParaRPr lang="fi-FI"/>
        </a:p>
      </dgm:t>
    </dgm:pt>
    <dgm:pt modelId="{5BD4AD81-5057-426F-A89B-3C6AA31A8908}" type="sibTrans" cxnId="{8B9012BF-256F-4967-9B84-3DB7046ED597}">
      <dgm:prSet/>
      <dgm:spPr/>
      <dgm:t>
        <a:bodyPr/>
        <a:lstStyle/>
        <a:p>
          <a:pPr algn="l"/>
          <a:endParaRPr lang="fi-FI"/>
        </a:p>
      </dgm:t>
    </dgm:pt>
    <dgm:pt modelId="{327CA7F6-C032-47E5-83CE-A12901ABDBA6}">
      <dgm:prSet/>
      <dgm:spPr>
        <a:solidFill>
          <a:schemeClr val="accent5">
            <a:lumMod val="20000"/>
            <a:lumOff val="80000"/>
          </a:schemeClr>
        </a:solidFill>
        <a:ln>
          <a:solidFill>
            <a:srgbClr val="E3EFEB">
              <a:alpha val="90000"/>
            </a:srgbClr>
          </a:solidFill>
        </a:ln>
      </dgm:spPr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</a:pPr>
          <a:r>
            <a:rPr lang="fi-FI">
              <a:ea typeface="Verdana"/>
            </a:rPr>
            <a:t>Vahvistamme vaikuttamistyötä yhteisesti määritellyissä sydänterveyden kysymyksissä. </a:t>
          </a:r>
          <a:endParaRPr lang="en-US">
            <a:ea typeface="Verdana"/>
          </a:endParaRPr>
        </a:p>
      </dgm:t>
    </dgm:pt>
    <dgm:pt modelId="{8F24C090-F687-4355-BC88-F3C1D3F73346}" type="parTrans" cxnId="{CF9C7009-C3CF-45D1-B97D-583127A18EA9}">
      <dgm:prSet/>
      <dgm:spPr/>
      <dgm:t>
        <a:bodyPr/>
        <a:lstStyle/>
        <a:p>
          <a:pPr algn="l"/>
          <a:endParaRPr lang="fi-FI"/>
        </a:p>
      </dgm:t>
    </dgm:pt>
    <dgm:pt modelId="{3D0BBAA9-F353-431F-BDE4-2E50E31DA8F2}" type="sibTrans" cxnId="{CF9C7009-C3CF-45D1-B97D-583127A18EA9}">
      <dgm:prSet/>
      <dgm:spPr/>
      <dgm:t>
        <a:bodyPr/>
        <a:lstStyle/>
        <a:p>
          <a:pPr algn="l"/>
          <a:endParaRPr lang="fi-FI"/>
        </a:p>
      </dgm:t>
    </dgm:pt>
    <dgm:pt modelId="{6AFE7A45-1D06-418F-B9F1-1773BBDEB969}">
      <dgm:prSet/>
      <dgm:spPr>
        <a:solidFill>
          <a:schemeClr val="accent5">
            <a:lumMod val="20000"/>
            <a:lumOff val="80000"/>
          </a:schemeClr>
        </a:solidFill>
        <a:ln>
          <a:solidFill>
            <a:srgbClr val="E3EFEB">
              <a:alpha val="90000"/>
            </a:srgbClr>
          </a:solidFill>
        </a:ln>
      </dgm:spPr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</a:pPr>
          <a:r>
            <a:rPr lang="fi-FI">
              <a:ea typeface="Verdana"/>
            </a:rPr>
            <a:t>Osallistumme aktiivisesti hoitoketjujen ja palvelupolkujen kehittämiseen.</a:t>
          </a:r>
          <a:endParaRPr lang="en-US">
            <a:ea typeface="Verdana"/>
          </a:endParaRPr>
        </a:p>
      </dgm:t>
    </dgm:pt>
    <dgm:pt modelId="{28828D83-5C48-432A-9AC8-F612CBAB3735}" type="parTrans" cxnId="{BC2555B8-67B1-4A94-9E87-EFFD8FB91AD0}">
      <dgm:prSet/>
      <dgm:spPr/>
      <dgm:t>
        <a:bodyPr/>
        <a:lstStyle/>
        <a:p>
          <a:pPr algn="l"/>
          <a:endParaRPr lang="fi-FI"/>
        </a:p>
      </dgm:t>
    </dgm:pt>
    <dgm:pt modelId="{BE087318-D08D-4CF1-8E6D-ED9BA7A8DD92}" type="sibTrans" cxnId="{BC2555B8-67B1-4A94-9E87-EFFD8FB91AD0}">
      <dgm:prSet/>
      <dgm:spPr/>
      <dgm:t>
        <a:bodyPr/>
        <a:lstStyle/>
        <a:p>
          <a:pPr algn="l"/>
          <a:endParaRPr lang="fi-FI"/>
        </a:p>
      </dgm:t>
    </dgm:pt>
    <dgm:pt modelId="{7FDC4920-36B3-45C9-8350-415591EE46F5}">
      <dgm:prSet/>
      <dgm:spPr>
        <a:solidFill>
          <a:schemeClr val="accent5">
            <a:lumMod val="20000"/>
            <a:lumOff val="80000"/>
          </a:schemeClr>
        </a:solidFill>
        <a:ln>
          <a:solidFill>
            <a:srgbClr val="E3EFEB">
              <a:alpha val="90000"/>
            </a:srgbClr>
          </a:solidFill>
        </a:ln>
      </dgm:spPr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</a:pPr>
          <a:r>
            <a:rPr lang="fi-FI">
              <a:ea typeface="Verdana"/>
            </a:rPr>
            <a:t>Tuomme sydänsairastuneiden ja heidän läheistensä kokemukset laajasti osaksi hoidon ja palveluiden kehittämistä.</a:t>
          </a:r>
          <a:endParaRPr lang="en-US">
            <a:ea typeface="Verdana"/>
          </a:endParaRPr>
        </a:p>
      </dgm:t>
    </dgm:pt>
    <dgm:pt modelId="{F93E7D8D-9E21-4B2A-9536-86DD35C5457C}" type="parTrans" cxnId="{30B33DC8-2B94-4C97-962E-A89FFB1680C7}">
      <dgm:prSet/>
      <dgm:spPr/>
      <dgm:t>
        <a:bodyPr/>
        <a:lstStyle/>
        <a:p>
          <a:pPr algn="l"/>
          <a:endParaRPr lang="fi-FI"/>
        </a:p>
      </dgm:t>
    </dgm:pt>
    <dgm:pt modelId="{4AF20F04-59BA-4D60-9D5C-25A51F892546}" type="sibTrans" cxnId="{30B33DC8-2B94-4C97-962E-A89FFB1680C7}">
      <dgm:prSet/>
      <dgm:spPr/>
      <dgm:t>
        <a:bodyPr/>
        <a:lstStyle/>
        <a:p>
          <a:pPr algn="l"/>
          <a:endParaRPr lang="fi-FI"/>
        </a:p>
      </dgm:t>
    </dgm:pt>
    <dgm:pt modelId="{5D9CA3BA-CC6E-46FD-8252-1708C56ABC2C}">
      <dgm:prSet/>
      <dgm:spPr/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</a:pPr>
          <a:r>
            <a:rPr lang="fi-FI">
              <a:ea typeface="Verdana"/>
            </a:rPr>
            <a:t>Lisäämme yhteistä oppimista ja kokeiluja, jotta osaamme vastata kohderyhmien tarpeisiin ja ennakoida toimintaympäristön muutoksia.</a:t>
          </a:r>
        </a:p>
      </dgm:t>
    </dgm:pt>
    <dgm:pt modelId="{D10029C2-B1AC-4EA4-A326-63D15ACD2EEE}" type="parTrans" cxnId="{20571C28-B93C-4AD8-8BB4-B18DE2550B73}">
      <dgm:prSet/>
      <dgm:spPr/>
      <dgm:t>
        <a:bodyPr/>
        <a:lstStyle/>
        <a:p>
          <a:pPr algn="l"/>
          <a:endParaRPr lang="fi-FI"/>
        </a:p>
      </dgm:t>
    </dgm:pt>
    <dgm:pt modelId="{0EE1D75B-A10A-4FF6-B2E4-F8AAA69B7F64}" type="sibTrans" cxnId="{20571C28-B93C-4AD8-8BB4-B18DE2550B73}">
      <dgm:prSet/>
      <dgm:spPr/>
      <dgm:t>
        <a:bodyPr/>
        <a:lstStyle/>
        <a:p>
          <a:pPr algn="l"/>
          <a:endParaRPr lang="fi-FI"/>
        </a:p>
      </dgm:t>
    </dgm:pt>
    <dgm:pt modelId="{E7701C68-80FE-44B3-9A97-F5D28B6AAB8A}">
      <dgm:prSet/>
      <dgm:spPr/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</a:pPr>
          <a:r>
            <a:rPr lang="fi-FI">
              <a:ea typeface="Verdana"/>
            </a:rPr>
            <a:t>Selkeytämme yhteiset tavoitteet, vastuut ja rakenteet koko Sydänliiton kestävälle taloudelle ja elinvoimaisuudelle.</a:t>
          </a:r>
        </a:p>
      </dgm:t>
    </dgm:pt>
    <dgm:pt modelId="{07793718-CA5A-419C-91B6-30095A49B6C3}" type="parTrans" cxnId="{BDE40DB9-C6BE-45B5-89A3-4B1758E798A9}">
      <dgm:prSet/>
      <dgm:spPr/>
      <dgm:t>
        <a:bodyPr/>
        <a:lstStyle/>
        <a:p>
          <a:pPr algn="l"/>
          <a:endParaRPr lang="fi-FI"/>
        </a:p>
      </dgm:t>
    </dgm:pt>
    <dgm:pt modelId="{7FDDD0EF-9C9A-4FF5-9456-CF2BD6DECA51}" type="sibTrans" cxnId="{BDE40DB9-C6BE-45B5-89A3-4B1758E798A9}">
      <dgm:prSet/>
      <dgm:spPr/>
      <dgm:t>
        <a:bodyPr/>
        <a:lstStyle/>
        <a:p>
          <a:pPr algn="l"/>
          <a:endParaRPr lang="fi-FI"/>
        </a:p>
      </dgm:t>
    </dgm:pt>
    <dgm:pt modelId="{5FFC5834-8D8E-46BF-843C-43DD06009E1E}">
      <dgm:prSet/>
      <dgm:spPr/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</a:pPr>
          <a:r>
            <a:rPr lang="fi-FI">
              <a:ea typeface="Verdana"/>
            </a:rPr>
            <a:t>Vahvistamme jäsentyytyväisyyttä ja pidämme huolta vapaaehtoisten ja henkilöstön jaksamisesta ja hyvinvoinnista. </a:t>
          </a:r>
          <a:endParaRPr lang="fi-FI"/>
        </a:p>
      </dgm:t>
    </dgm:pt>
    <dgm:pt modelId="{F6A54C91-1838-4926-AE1C-2248F54C37FB}" type="parTrans" cxnId="{1D38A9EF-EBD3-4A4C-86CF-A524DA49B75E}">
      <dgm:prSet/>
      <dgm:spPr/>
      <dgm:t>
        <a:bodyPr/>
        <a:lstStyle/>
        <a:p>
          <a:pPr algn="l"/>
          <a:endParaRPr lang="fi-FI"/>
        </a:p>
      </dgm:t>
    </dgm:pt>
    <dgm:pt modelId="{C189C0BE-A485-45C2-A967-5C7A49FCFF0A}" type="sibTrans" cxnId="{1D38A9EF-EBD3-4A4C-86CF-A524DA49B75E}">
      <dgm:prSet/>
      <dgm:spPr/>
      <dgm:t>
        <a:bodyPr/>
        <a:lstStyle/>
        <a:p>
          <a:pPr algn="l"/>
          <a:endParaRPr lang="fi-FI"/>
        </a:p>
      </dgm:t>
    </dgm:pt>
    <dgm:pt modelId="{C6ABE1CD-AA14-4F90-A52C-00304AB1EAEF}" type="pres">
      <dgm:prSet presAssocID="{59B88AF6-CC77-4826-B7E1-480F87283E97}" presName="Name0" presStyleCnt="0">
        <dgm:presLayoutVars>
          <dgm:dir/>
          <dgm:animLvl val="lvl"/>
          <dgm:resizeHandles val="exact"/>
        </dgm:presLayoutVars>
      </dgm:prSet>
      <dgm:spPr/>
    </dgm:pt>
    <dgm:pt modelId="{F65A1EA7-D79E-4EAA-90B4-9743891750C9}" type="pres">
      <dgm:prSet presAssocID="{EF669D8D-6725-42D0-9C12-F65DAF02DEE9}" presName="composite" presStyleCnt="0"/>
      <dgm:spPr/>
    </dgm:pt>
    <dgm:pt modelId="{6678EEF5-E9EF-4095-AA0C-D2664489CE3A}" type="pres">
      <dgm:prSet presAssocID="{EF669D8D-6725-42D0-9C12-F65DAF02DEE9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703D6DC3-2B5F-479E-B2E7-14293C399DC8}" type="pres">
      <dgm:prSet presAssocID="{EF669D8D-6725-42D0-9C12-F65DAF02DEE9}" presName="desTx" presStyleLbl="alignAccFollowNode1" presStyleIdx="0" presStyleCnt="3">
        <dgm:presLayoutVars>
          <dgm:bulletEnabled val="1"/>
        </dgm:presLayoutVars>
      </dgm:prSet>
      <dgm:spPr/>
    </dgm:pt>
    <dgm:pt modelId="{45049B5C-C6AB-4C97-AC42-8B7D63A43C42}" type="pres">
      <dgm:prSet presAssocID="{7B319C9A-47ED-4A80-9C59-628BBA5CDD30}" presName="space" presStyleCnt="0"/>
      <dgm:spPr/>
    </dgm:pt>
    <dgm:pt modelId="{0643697F-0503-4C3A-B94B-4BEFF653F833}" type="pres">
      <dgm:prSet presAssocID="{8F989D95-EB0B-4CC0-9919-DDC867204F8D}" presName="composite" presStyleCnt="0"/>
      <dgm:spPr/>
    </dgm:pt>
    <dgm:pt modelId="{E1E3E9B1-F58A-4769-9FEE-D4848BECEBD4}" type="pres">
      <dgm:prSet presAssocID="{8F989D95-EB0B-4CC0-9919-DDC867204F8D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EB93C11D-B1E6-4296-B82E-050C58BE3F89}" type="pres">
      <dgm:prSet presAssocID="{8F989D95-EB0B-4CC0-9919-DDC867204F8D}" presName="desTx" presStyleLbl="alignAccFollowNode1" presStyleIdx="1" presStyleCnt="3">
        <dgm:presLayoutVars>
          <dgm:bulletEnabled val="1"/>
        </dgm:presLayoutVars>
      </dgm:prSet>
      <dgm:spPr/>
    </dgm:pt>
    <dgm:pt modelId="{793B972D-3F46-4CFA-BD46-BB715EA0DCBA}" type="pres">
      <dgm:prSet presAssocID="{44AA7A08-B264-4580-8199-11DEC6C85DC3}" presName="space" presStyleCnt="0"/>
      <dgm:spPr/>
    </dgm:pt>
    <dgm:pt modelId="{5467CA6E-0C7E-41B8-AC71-8F71D140F609}" type="pres">
      <dgm:prSet presAssocID="{FE981EE6-76DB-4B5F-B247-0C1CB14CB845}" presName="composite" presStyleCnt="0"/>
      <dgm:spPr/>
    </dgm:pt>
    <dgm:pt modelId="{DC34CB70-0B39-4E6F-AC2F-B106DE64E1FD}" type="pres">
      <dgm:prSet presAssocID="{FE981EE6-76DB-4B5F-B247-0C1CB14CB845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12EADDD2-4564-41E0-BEA8-D389C62FC371}" type="pres">
      <dgm:prSet presAssocID="{FE981EE6-76DB-4B5F-B247-0C1CB14CB845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CF9C7009-C3CF-45D1-B97D-583127A18EA9}" srcId="{8F989D95-EB0B-4CC0-9919-DDC867204F8D}" destId="{327CA7F6-C032-47E5-83CE-A12901ABDBA6}" srcOrd="1" destOrd="0" parTransId="{8F24C090-F687-4355-BC88-F3C1D3F73346}" sibTransId="{3D0BBAA9-F353-431F-BDE4-2E50E31DA8F2}"/>
    <dgm:cxn modelId="{82D82A0A-D61B-4471-85BA-8E6D41658BEB}" srcId="{EF669D8D-6725-42D0-9C12-F65DAF02DEE9}" destId="{B21D067C-F4CB-4EEC-A874-93BE1317B25F}" srcOrd="4" destOrd="0" parTransId="{B9AE5996-E2E9-415C-8304-3ADD0132F0B9}" sibTransId="{97301B5A-DA66-4DF3-B9FE-500BA900CEB0}"/>
    <dgm:cxn modelId="{0FF9010B-9BEF-41B1-8A44-261A4C11E481}" type="presOf" srcId="{66162CCD-95C7-4467-BF38-6A475A5A06F1}" destId="{703D6DC3-2B5F-479E-B2E7-14293C399DC8}" srcOrd="0" destOrd="2" presId="urn:microsoft.com/office/officeart/2005/8/layout/hList1"/>
    <dgm:cxn modelId="{097CE00F-79D6-4F75-9D47-6A9DD08C2AD3}" type="presOf" srcId="{AB7BB417-5B19-4AB9-9644-D5138ABAEEA5}" destId="{703D6DC3-2B5F-479E-B2E7-14293C399DC8}" srcOrd="0" destOrd="1" presId="urn:microsoft.com/office/officeart/2005/8/layout/hList1"/>
    <dgm:cxn modelId="{A151C414-492E-4CDA-900F-31F9677B2B87}" type="presOf" srcId="{B0362A23-8978-49F5-A9E4-908F6668C4D8}" destId="{703D6DC3-2B5F-479E-B2E7-14293C399DC8}" srcOrd="0" destOrd="0" presId="urn:microsoft.com/office/officeart/2005/8/layout/hList1"/>
    <dgm:cxn modelId="{E94BA819-12FC-4E8B-8089-CD0E670F0135}" srcId="{59B88AF6-CC77-4826-B7E1-480F87283E97}" destId="{8F989D95-EB0B-4CC0-9919-DDC867204F8D}" srcOrd="1" destOrd="0" parTransId="{D1E8DF48-D283-4E28-8D00-59B437F30771}" sibTransId="{44AA7A08-B264-4580-8199-11DEC6C85DC3}"/>
    <dgm:cxn modelId="{5F72D01C-DEA8-45B6-BEBF-96CCEDAB2E0B}" srcId="{EF669D8D-6725-42D0-9C12-F65DAF02DEE9}" destId="{31584F14-ED17-49D9-A2BA-9C636C333C97}" srcOrd="3" destOrd="0" parTransId="{671CB083-F277-42D5-936A-0BFDD84799ED}" sibTransId="{3D597D1F-EAED-4519-A87F-CA089B1DDD99}"/>
    <dgm:cxn modelId="{20571C28-B93C-4AD8-8BB4-B18DE2550B73}" srcId="{FE981EE6-76DB-4B5F-B247-0C1CB14CB845}" destId="{5D9CA3BA-CC6E-46FD-8252-1708C56ABC2C}" srcOrd="1" destOrd="0" parTransId="{D10029C2-B1AC-4EA4-A326-63D15ACD2EEE}" sibTransId="{0EE1D75B-A10A-4FF6-B2E4-F8AAA69B7F64}"/>
    <dgm:cxn modelId="{8399952E-755C-4D9C-892C-56DD1F2F5CE3}" type="presOf" srcId="{31584F14-ED17-49D9-A2BA-9C636C333C97}" destId="{703D6DC3-2B5F-479E-B2E7-14293C399DC8}" srcOrd="0" destOrd="3" presId="urn:microsoft.com/office/officeart/2005/8/layout/hList1"/>
    <dgm:cxn modelId="{3EEF9941-F60A-4BBF-B629-D19D8BC2CD5C}" type="presOf" srcId="{B21D067C-F4CB-4EEC-A874-93BE1317B25F}" destId="{703D6DC3-2B5F-479E-B2E7-14293C399DC8}" srcOrd="0" destOrd="4" presId="urn:microsoft.com/office/officeart/2005/8/layout/hList1"/>
    <dgm:cxn modelId="{CC638343-C1E3-489F-B221-18C8C4CD78E8}" srcId="{59B88AF6-CC77-4826-B7E1-480F87283E97}" destId="{EF669D8D-6725-42D0-9C12-F65DAF02DEE9}" srcOrd="0" destOrd="0" parTransId="{AC11B930-0507-45E7-A79C-05065F731117}" sibTransId="{7B319C9A-47ED-4A80-9C59-628BBA5CDD30}"/>
    <dgm:cxn modelId="{9520326C-4906-476C-B1D6-AFF385AACF9D}" type="presOf" srcId="{7FDC4920-36B3-45C9-8350-415591EE46F5}" destId="{EB93C11D-B1E6-4296-B82E-050C58BE3F89}" srcOrd="0" destOrd="3" presId="urn:microsoft.com/office/officeart/2005/8/layout/hList1"/>
    <dgm:cxn modelId="{5BFA8F4C-50EF-4BBC-8724-6ACFEC243681}" type="presOf" srcId="{8F989D95-EB0B-4CC0-9919-DDC867204F8D}" destId="{E1E3E9B1-F58A-4769-9FEE-D4848BECEBD4}" srcOrd="0" destOrd="0" presId="urn:microsoft.com/office/officeart/2005/8/layout/hList1"/>
    <dgm:cxn modelId="{8CCA1958-1D53-491C-8547-4093857B7B49}" type="presOf" srcId="{E7701C68-80FE-44B3-9A97-F5D28B6AAB8A}" destId="{12EADDD2-4564-41E0-BEA8-D389C62FC371}" srcOrd="0" destOrd="2" presId="urn:microsoft.com/office/officeart/2005/8/layout/hList1"/>
    <dgm:cxn modelId="{8D330D79-5FEC-49C1-AE87-A02CCB10F05B}" type="presOf" srcId="{602BB2D6-E9C8-462D-9DDE-9D65DA1A9959}" destId="{EB93C11D-B1E6-4296-B82E-050C58BE3F89}" srcOrd="0" destOrd="0" presId="urn:microsoft.com/office/officeart/2005/8/layout/hList1"/>
    <dgm:cxn modelId="{0A5B3584-6885-4E26-BE39-64FFB00E9748}" type="presOf" srcId="{5D9CA3BA-CC6E-46FD-8252-1708C56ABC2C}" destId="{12EADDD2-4564-41E0-BEA8-D389C62FC371}" srcOrd="0" destOrd="1" presId="urn:microsoft.com/office/officeart/2005/8/layout/hList1"/>
    <dgm:cxn modelId="{4A8E5E86-BB7E-44D6-9847-4B51AEAFB854}" type="presOf" srcId="{327CA7F6-C032-47E5-83CE-A12901ABDBA6}" destId="{EB93C11D-B1E6-4296-B82E-050C58BE3F89}" srcOrd="0" destOrd="1" presId="urn:microsoft.com/office/officeart/2005/8/layout/hList1"/>
    <dgm:cxn modelId="{322600AC-69AC-4507-AB12-23DA73B79C90}" type="presOf" srcId="{429737E8-1B22-4FE6-9E75-43732981987D}" destId="{12EADDD2-4564-41E0-BEA8-D389C62FC371}" srcOrd="0" destOrd="0" presId="urn:microsoft.com/office/officeart/2005/8/layout/hList1"/>
    <dgm:cxn modelId="{110948B2-C2A8-4B11-A53F-A9CF72753FCB}" srcId="{EF669D8D-6725-42D0-9C12-F65DAF02DEE9}" destId="{B0362A23-8978-49F5-A9E4-908F6668C4D8}" srcOrd="0" destOrd="0" parTransId="{1F991263-B878-4ACD-AC6E-180E4EED69BA}" sibTransId="{F32EBD1A-7CE5-4D7B-9630-994996D8778A}"/>
    <dgm:cxn modelId="{BC2555B8-67B1-4A94-9E87-EFFD8FB91AD0}" srcId="{8F989D95-EB0B-4CC0-9919-DDC867204F8D}" destId="{6AFE7A45-1D06-418F-B9F1-1773BBDEB969}" srcOrd="2" destOrd="0" parTransId="{28828D83-5C48-432A-9AC8-F612CBAB3735}" sibTransId="{BE087318-D08D-4CF1-8E6D-ED9BA7A8DD92}"/>
    <dgm:cxn modelId="{BDE40DB9-C6BE-45B5-89A3-4B1758E798A9}" srcId="{FE981EE6-76DB-4B5F-B247-0C1CB14CB845}" destId="{E7701C68-80FE-44B3-9A97-F5D28B6AAB8A}" srcOrd="2" destOrd="0" parTransId="{07793718-CA5A-419C-91B6-30095A49B6C3}" sibTransId="{7FDDD0EF-9C9A-4FF5-9456-CF2BD6DECA51}"/>
    <dgm:cxn modelId="{3B5684BC-3766-41C5-A631-DA7D590F5A82}" type="presOf" srcId="{6AFE7A45-1D06-418F-B9F1-1773BBDEB969}" destId="{EB93C11D-B1E6-4296-B82E-050C58BE3F89}" srcOrd="0" destOrd="2" presId="urn:microsoft.com/office/officeart/2005/8/layout/hList1"/>
    <dgm:cxn modelId="{8937B1BC-F5AA-4364-A1B3-4AA36CA7EFE5}" srcId="{FE981EE6-76DB-4B5F-B247-0C1CB14CB845}" destId="{429737E8-1B22-4FE6-9E75-43732981987D}" srcOrd="0" destOrd="0" parTransId="{9F7559B8-FB50-48FC-9174-33D323DDC317}" sibTransId="{B06A792B-D285-4EEC-9200-4984DCB7274D}"/>
    <dgm:cxn modelId="{8B9012BF-256F-4967-9B84-3DB7046ED597}" srcId="{EF669D8D-6725-42D0-9C12-F65DAF02DEE9}" destId="{AB7BB417-5B19-4AB9-9644-D5138ABAEEA5}" srcOrd="1" destOrd="0" parTransId="{CAC31C77-5764-44AE-B79F-B6A2E87BBFEE}" sibTransId="{5BD4AD81-5057-426F-A89B-3C6AA31A8908}"/>
    <dgm:cxn modelId="{E61324C8-ED2C-44C7-AED8-A50113AA938C}" srcId="{EF669D8D-6725-42D0-9C12-F65DAF02DEE9}" destId="{66162CCD-95C7-4467-BF38-6A475A5A06F1}" srcOrd="2" destOrd="0" parTransId="{4258F55A-6AA8-406B-9641-EA1AF6107D7D}" sibTransId="{E83277CF-24D6-4080-8253-664BD0E32D36}"/>
    <dgm:cxn modelId="{30B33DC8-2B94-4C97-962E-A89FFB1680C7}" srcId="{8F989D95-EB0B-4CC0-9919-DDC867204F8D}" destId="{7FDC4920-36B3-45C9-8350-415591EE46F5}" srcOrd="3" destOrd="0" parTransId="{F93E7D8D-9E21-4B2A-9536-86DD35C5457C}" sibTransId="{4AF20F04-59BA-4D60-9D5C-25A51F892546}"/>
    <dgm:cxn modelId="{E27973D6-E457-482A-BDB2-1CDEA1F0934C}" srcId="{8F989D95-EB0B-4CC0-9919-DDC867204F8D}" destId="{602BB2D6-E9C8-462D-9DDE-9D65DA1A9959}" srcOrd="0" destOrd="0" parTransId="{B661C1FC-B0D3-4AAD-A8FD-C22DE430B8D6}" sibTransId="{AAEFF8EA-00A8-4227-9CBC-6B6B7B89CEEC}"/>
    <dgm:cxn modelId="{77D1FAD8-3131-44B2-B1F5-9A3CCB30FE76}" type="presOf" srcId="{FE981EE6-76DB-4B5F-B247-0C1CB14CB845}" destId="{DC34CB70-0B39-4E6F-AC2F-B106DE64E1FD}" srcOrd="0" destOrd="0" presId="urn:microsoft.com/office/officeart/2005/8/layout/hList1"/>
    <dgm:cxn modelId="{CE7B6FDD-E880-4B96-9788-3BD649E10203}" type="presOf" srcId="{5FFC5834-8D8E-46BF-843C-43DD06009E1E}" destId="{12EADDD2-4564-41E0-BEA8-D389C62FC371}" srcOrd="0" destOrd="3" presId="urn:microsoft.com/office/officeart/2005/8/layout/hList1"/>
    <dgm:cxn modelId="{16EB1ADF-FF83-4FD8-8F1E-ADAB3421F614}" type="presOf" srcId="{EF669D8D-6725-42D0-9C12-F65DAF02DEE9}" destId="{6678EEF5-E9EF-4095-AA0C-D2664489CE3A}" srcOrd="0" destOrd="0" presId="urn:microsoft.com/office/officeart/2005/8/layout/hList1"/>
    <dgm:cxn modelId="{E45CCBED-1ED6-4B28-8ADB-FED096A47232}" srcId="{59B88AF6-CC77-4826-B7E1-480F87283E97}" destId="{FE981EE6-76DB-4B5F-B247-0C1CB14CB845}" srcOrd="2" destOrd="0" parTransId="{48D14E1D-E77F-48B1-A764-7BA7F436DF2D}" sibTransId="{510E9CF2-7714-4558-86FA-1E038BDF3D99}"/>
    <dgm:cxn modelId="{1D38A9EF-EBD3-4A4C-86CF-A524DA49B75E}" srcId="{FE981EE6-76DB-4B5F-B247-0C1CB14CB845}" destId="{5FFC5834-8D8E-46BF-843C-43DD06009E1E}" srcOrd="3" destOrd="0" parTransId="{F6A54C91-1838-4926-AE1C-2248F54C37FB}" sibTransId="{C189C0BE-A485-45C2-A967-5C7A49FCFF0A}"/>
    <dgm:cxn modelId="{AD03BDF4-2173-45E0-9601-531B2E49905F}" type="presOf" srcId="{59B88AF6-CC77-4826-B7E1-480F87283E97}" destId="{C6ABE1CD-AA14-4F90-A52C-00304AB1EAEF}" srcOrd="0" destOrd="0" presId="urn:microsoft.com/office/officeart/2005/8/layout/hList1"/>
    <dgm:cxn modelId="{0D44C52E-511C-4AF4-95CF-46848DF12B08}" type="presParOf" srcId="{C6ABE1CD-AA14-4F90-A52C-00304AB1EAEF}" destId="{F65A1EA7-D79E-4EAA-90B4-9743891750C9}" srcOrd="0" destOrd="0" presId="urn:microsoft.com/office/officeart/2005/8/layout/hList1"/>
    <dgm:cxn modelId="{0A686E1F-9F49-4BB8-818C-2A34A6524A4F}" type="presParOf" srcId="{F65A1EA7-D79E-4EAA-90B4-9743891750C9}" destId="{6678EEF5-E9EF-4095-AA0C-D2664489CE3A}" srcOrd="0" destOrd="0" presId="urn:microsoft.com/office/officeart/2005/8/layout/hList1"/>
    <dgm:cxn modelId="{C5301094-15B6-4AAA-A7BB-89D371205B9E}" type="presParOf" srcId="{F65A1EA7-D79E-4EAA-90B4-9743891750C9}" destId="{703D6DC3-2B5F-479E-B2E7-14293C399DC8}" srcOrd="1" destOrd="0" presId="urn:microsoft.com/office/officeart/2005/8/layout/hList1"/>
    <dgm:cxn modelId="{1877F326-666A-4B5F-AE90-1F308920F167}" type="presParOf" srcId="{C6ABE1CD-AA14-4F90-A52C-00304AB1EAEF}" destId="{45049B5C-C6AB-4C97-AC42-8B7D63A43C42}" srcOrd="1" destOrd="0" presId="urn:microsoft.com/office/officeart/2005/8/layout/hList1"/>
    <dgm:cxn modelId="{EDFB556C-7D37-4D8B-899B-9C6402AFE675}" type="presParOf" srcId="{C6ABE1CD-AA14-4F90-A52C-00304AB1EAEF}" destId="{0643697F-0503-4C3A-B94B-4BEFF653F833}" srcOrd="2" destOrd="0" presId="urn:microsoft.com/office/officeart/2005/8/layout/hList1"/>
    <dgm:cxn modelId="{CB45D8F4-521C-4B22-A8E4-55B5628DFA19}" type="presParOf" srcId="{0643697F-0503-4C3A-B94B-4BEFF653F833}" destId="{E1E3E9B1-F58A-4769-9FEE-D4848BECEBD4}" srcOrd="0" destOrd="0" presId="urn:microsoft.com/office/officeart/2005/8/layout/hList1"/>
    <dgm:cxn modelId="{A1AC12B3-F759-4700-9222-4248DB1922EB}" type="presParOf" srcId="{0643697F-0503-4C3A-B94B-4BEFF653F833}" destId="{EB93C11D-B1E6-4296-B82E-050C58BE3F89}" srcOrd="1" destOrd="0" presId="urn:microsoft.com/office/officeart/2005/8/layout/hList1"/>
    <dgm:cxn modelId="{A1B2653A-FF35-44D3-87F1-0A083C758CD8}" type="presParOf" srcId="{C6ABE1CD-AA14-4F90-A52C-00304AB1EAEF}" destId="{793B972D-3F46-4CFA-BD46-BB715EA0DCBA}" srcOrd="3" destOrd="0" presId="urn:microsoft.com/office/officeart/2005/8/layout/hList1"/>
    <dgm:cxn modelId="{D4D2E5DE-D69C-4F02-83B1-F61FAFBAE5EC}" type="presParOf" srcId="{C6ABE1CD-AA14-4F90-A52C-00304AB1EAEF}" destId="{5467CA6E-0C7E-41B8-AC71-8F71D140F609}" srcOrd="4" destOrd="0" presId="urn:microsoft.com/office/officeart/2005/8/layout/hList1"/>
    <dgm:cxn modelId="{4C6EBBB3-F59C-4176-A75C-EF69A60BE6ED}" type="presParOf" srcId="{5467CA6E-0C7E-41B8-AC71-8F71D140F609}" destId="{DC34CB70-0B39-4E6F-AC2F-B106DE64E1FD}" srcOrd="0" destOrd="0" presId="urn:microsoft.com/office/officeart/2005/8/layout/hList1"/>
    <dgm:cxn modelId="{02AE6814-523F-4688-BEFA-02E3E57FF5FC}" type="presParOf" srcId="{5467CA6E-0C7E-41B8-AC71-8F71D140F609}" destId="{12EADDD2-4564-41E0-BEA8-D389C62FC37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D45E507-AEF6-46E9-8B0D-220507A30BC9}" type="doc">
      <dgm:prSet loTypeId="urn:microsoft.com/office/officeart/2005/8/layout/cycle8" loCatId="cycle" qsTypeId="urn:microsoft.com/office/officeart/2005/8/quickstyle/simple1#2" qsCatId="simple" csTypeId="urn:microsoft.com/office/officeart/2005/8/colors/accent3_2#1" csCatId="accent3" phldr="1"/>
      <dgm:spPr/>
      <dgm:t>
        <a:bodyPr/>
        <a:lstStyle/>
        <a:p>
          <a:endParaRPr lang="fi-FI"/>
        </a:p>
      </dgm:t>
    </dgm:pt>
    <dgm:pt modelId="{5C327523-D5FC-49C7-A17A-FF581849B1C4}">
      <dgm:prSet phldrT="[Teksti]" custT="1"/>
      <dgm:spPr/>
      <dgm:t>
        <a:bodyPr/>
        <a:lstStyle/>
        <a:p>
          <a:pPr rtl="0"/>
          <a:r>
            <a:rPr lang="fi-FI" sz="1200" dirty="0"/>
            <a:t>Tammikuu-maaliskuu </a:t>
          </a:r>
          <a:br>
            <a:rPr lang="fi-FI" sz="1200" dirty="0"/>
          </a:br>
          <a:r>
            <a:rPr lang="fi-FI" sz="1200" dirty="0"/>
            <a:t>(</a:t>
          </a:r>
          <a:r>
            <a:rPr lang="fi-FI" sz="1200" dirty="0">
              <a:latin typeface="Consolas" panose="020B0609020204030204"/>
            </a:rPr>
            <a:t>viestinnällinen teema)</a:t>
          </a:r>
          <a:endParaRPr lang="fi-FI" sz="1200" dirty="0"/>
        </a:p>
      </dgm:t>
    </dgm:pt>
    <dgm:pt modelId="{D06606C7-829A-4357-B170-9D94B503AE77}" type="parTrans" cxnId="{41F29FAF-4605-443C-BE7C-1678EBBBEB4A}">
      <dgm:prSet/>
      <dgm:spPr/>
      <dgm:t>
        <a:bodyPr/>
        <a:lstStyle/>
        <a:p>
          <a:endParaRPr lang="fi-FI" sz="1200"/>
        </a:p>
      </dgm:t>
    </dgm:pt>
    <dgm:pt modelId="{68B0E190-9A51-44EA-8386-A6EA52734F95}" type="sibTrans" cxnId="{41F29FAF-4605-443C-BE7C-1678EBBBEB4A}">
      <dgm:prSet/>
      <dgm:spPr/>
      <dgm:t>
        <a:bodyPr/>
        <a:lstStyle/>
        <a:p>
          <a:endParaRPr lang="fi-FI" sz="1200"/>
        </a:p>
      </dgm:t>
    </dgm:pt>
    <dgm:pt modelId="{44A01011-7783-4F6F-A5D4-1BF7992FEA58}">
      <dgm:prSet phldrT="[Teksti]" custT="1"/>
      <dgm:spPr/>
      <dgm:t>
        <a:bodyPr/>
        <a:lstStyle/>
        <a:p>
          <a:pPr rtl="0"/>
          <a:r>
            <a:rPr lang="fi-FI" sz="1200" dirty="0"/>
            <a:t>Huhtikuu- kesäkuu </a:t>
          </a:r>
          <a:br>
            <a:rPr lang="fi-FI" sz="1200" dirty="0"/>
          </a:br>
          <a:r>
            <a:rPr lang="fi-FI" sz="1200" dirty="0"/>
            <a:t>(</a:t>
          </a:r>
          <a:r>
            <a:rPr lang="fi-FI" sz="1200" dirty="0">
              <a:latin typeface="Consolas" panose="020B0609020204030204"/>
            </a:rPr>
            <a:t>viestinnällinen teema</a:t>
          </a:r>
          <a:r>
            <a:rPr lang="fi-FI" sz="1200" dirty="0"/>
            <a:t>)</a:t>
          </a:r>
        </a:p>
      </dgm:t>
    </dgm:pt>
    <dgm:pt modelId="{B34C87A2-644D-48C9-AA4C-51E6F4EFCEB9}" type="parTrans" cxnId="{3373D067-5D05-4E3D-A8EB-7860AD54CA27}">
      <dgm:prSet/>
      <dgm:spPr/>
      <dgm:t>
        <a:bodyPr/>
        <a:lstStyle/>
        <a:p>
          <a:endParaRPr lang="fi-FI" sz="1200"/>
        </a:p>
      </dgm:t>
    </dgm:pt>
    <dgm:pt modelId="{2176E186-6D9E-4B0B-8C15-89D9EE47B604}" type="sibTrans" cxnId="{3373D067-5D05-4E3D-A8EB-7860AD54CA27}">
      <dgm:prSet/>
      <dgm:spPr/>
      <dgm:t>
        <a:bodyPr/>
        <a:lstStyle/>
        <a:p>
          <a:endParaRPr lang="fi-FI" sz="1200"/>
        </a:p>
      </dgm:t>
    </dgm:pt>
    <dgm:pt modelId="{E42090F3-5791-4521-A886-A1CAE9CFE482}">
      <dgm:prSet phldrT="[Teksti]" custT="1"/>
      <dgm:spPr/>
      <dgm:t>
        <a:bodyPr/>
        <a:lstStyle/>
        <a:p>
          <a:pPr rtl="0"/>
          <a:r>
            <a:rPr lang="fi-FI" sz="1200" dirty="0"/>
            <a:t>Heinäkuu-syyskuu</a:t>
          </a:r>
          <a:br>
            <a:rPr lang="fi-FI" sz="1200" dirty="0"/>
          </a:br>
          <a:r>
            <a:rPr lang="fi-FI" sz="1200" dirty="0"/>
            <a:t>(</a:t>
          </a:r>
          <a:r>
            <a:rPr lang="fi-FI" sz="1200" dirty="0">
              <a:latin typeface="Consolas" panose="020B0609020204030204"/>
            </a:rPr>
            <a:t>viestinnällinen teema</a:t>
          </a:r>
          <a:r>
            <a:rPr lang="fi-FI" sz="1200" dirty="0"/>
            <a:t>)</a:t>
          </a:r>
        </a:p>
      </dgm:t>
    </dgm:pt>
    <dgm:pt modelId="{3D4E1ECD-B734-4E97-86C4-CEFFD9709627}" type="parTrans" cxnId="{EA3E2A6B-D0D0-43E6-914F-5DF7F449E452}">
      <dgm:prSet/>
      <dgm:spPr/>
      <dgm:t>
        <a:bodyPr/>
        <a:lstStyle/>
        <a:p>
          <a:endParaRPr lang="fi-FI" sz="1200"/>
        </a:p>
      </dgm:t>
    </dgm:pt>
    <dgm:pt modelId="{323FFF78-1EC4-4995-9E0A-E1010D46B220}" type="sibTrans" cxnId="{EA3E2A6B-D0D0-43E6-914F-5DF7F449E452}">
      <dgm:prSet/>
      <dgm:spPr/>
      <dgm:t>
        <a:bodyPr/>
        <a:lstStyle/>
        <a:p>
          <a:endParaRPr lang="fi-FI" sz="1200"/>
        </a:p>
      </dgm:t>
    </dgm:pt>
    <dgm:pt modelId="{74728E95-41EA-4391-B082-721191660C4B}">
      <dgm:prSet phldrT="[Teksti]" custT="1"/>
      <dgm:spPr/>
      <dgm:t>
        <a:bodyPr/>
        <a:lstStyle/>
        <a:p>
          <a:pPr rtl="0"/>
          <a:r>
            <a:rPr lang="fi-FI" sz="1200" dirty="0"/>
            <a:t>Lokakuu-joulukuu</a:t>
          </a:r>
          <a:br>
            <a:rPr lang="fi-FI" sz="1200" dirty="0"/>
          </a:br>
          <a:r>
            <a:rPr lang="fi-FI" sz="1200" dirty="0"/>
            <a:t>(</a:t>
          </a:r>
          <a:r>
            <a:rPr lang="fi-FI" sz="1200" dirty="0">
              <a:latin typeface="Consolas" panose="020B0609020204030204"/>
            </a:rPr>
            <a:t>viestinnällinen teema</a:t>
          </a:r>
          <a:r>
            <a:rPr lang="fi-FI" sz="1200" dirty="0"/>
            <a:t>)</a:t>
          </a:r>
        </a:p>
      </dgm:t>
    </dgm:pt>
    <dgm:pt modelId="{EFC6C2A3-5D7A-4FDF-B0CA-6E3526CBA231}" type="parTrans" cxnId="{40D33AB1-A382-4A24-ADB9-AB45BB3F4B8A}">
      <dgm:prSet/>
      <dgm:spPr/>
      <dgm:t>
        <a:bodyPr/>
        <a:lstStyle/>
        <a:p>
          <a:endParaRPr lang="fi-FI" sz="1200"/>
        </a:p>
      </dgm:t>
    </dgm:pt>
    <dgm:pt modelId="{A6489291-32F9-4036-BAC8-1914174EA2DE}" type="sibTrans" cxnId="{40D33AB1-A382-4A24-ADB9-AB45BB3F4B8A}">
      <dgm:prSet/>
      <dgm:spPr/>
      <dgm:t>
        <a:bodyPr/>
        <a:lstStyle/>
        <a:p>
          <a:endParaRPr lang="fi-FI" sz="1200"/>
        </a:p>
      </dgm:t>
    </dgm:pt>
    <dgm:pt modelId="{6B84739E-E4C2-41CF-A754-DAA831D34360}" type="pres">
      <dgm:prSet presAssocID="{8D45E507-AEF6-46E9-8B0D-220507A30BC9}" presName="compositeShape" presStyleCnt="0">
        <dgm:presLayoutVars>
          <dgm:chMax val="7"/>
          <dgm:dir/>
          <dgm:resizeHandles val="exact"/>
        </dgm:presLayoutVars>
      </dgm:prSet>
      <dgm:spPr/>
    </dgm:pt>
    <dgm:pt modelId="{48B37B26-0C65-443B-AC06-E9F180D10295}" type="pres">
      <dgm:prSet presAssocID="{8D45E507-AEF6-46E9-8B0D-220507A30BC9}" presName="wedge1" presStyleLbl="node1" presStyleIdx="0" presStyleCnt="4"/>
      <dgm:spPr/>
    </dgm:pt>
    <dgm:pt modelId="{F0F524C4-0FEA-4235-87DC-257EFBA3AA90}" type="pres">
      <dgm:prSet presAssocID="{8D45E507-AEF6-46E9-8B0D-220507A30BC9}" presName="dummy1a" presStyleCnt="0"/>
      <dgm:spPr/>
    </dgm:pt>
    <dgm:pt modelId="{64FC175C-1506-481B-BADB-F52B93E2E9F2}" type="pres">
      <dgm:prSet presAssocID="{8D45E507-AEF6-46E9-8B0D-220507A30BC9}" presName="dummy1b" presStyleCnt="0"/>
      <dgm:spPr/>
    </dgm:pt>
    <dgm:pt modelId="{223D6F7E-C8F3-45F8-971B-942DD76FFC46}" type="pres">
      <dgm:prSet presAssocID="{8D45E507-AEF6-46E9-8B0D-220507A30BC9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8223D035-F13A-4D3C-AC9C-4D180489C72E}" type="pres">
      <dgm:prSet presAssocID="{8D45E507-AEF6-46E9-8B0D-220507A30BC9}" presName="wedge2" presStyleLbl="node1" presStyleIdx="1" presStyleCnt="4"/>
      <dgm:spPr/>
    </dgm:pt>
    <dgm:pt modelId="{FFE6E16C-20A0-4693-B3DD-D68624149D08}" type="pres">
      <dgm:prSet presAssocID="{8D45E507-AEF6-46E9-8B0D-220507A30BC9}" presName="dummy2a" presStyleCnt="0"/>
      <dgm:spPr/>
    </dgm:pt>
    <dgm:pt modelId="{3BEDCC58-0308-458D-9260-24E8ED3FCE37}" type="pres">
      <dgm:prSet presAssocID="{8D45E507-AEF6-46E9-8B0D-220507A30BC9}" presName="dummy2b" presStyleCnt="0"/>
      <dgm:spPr/>
    </dgm:pt>
    <dgm:pt modelId="{C14AC19C-0B24-497A-AAE8-27165C04A4C9}" type="pres">
      <dgm:prSet presAssocID="{8D45E507-AEF6-46E9-8B0D-220507A30BC9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CD0614C7-F408-4A0F-B56A-F0EB4DF4A3C1}" type="pres">
      <dgm:prSet presAssocID="{8D45E507-AEF6-46E9-8B0D-220507A30BC9}" presName="wedge3" presStyleLbl="node1" presStyleIdx="2" presStyleCnt="4"/>
      <dgm:spPr/>
    </dgm:pt>
    <dgm:pt modelId="{CE7FFBCF-48DA-4271-BA0E-A09216F39BC5}" type="pres">
      <dgm:prSet presAssocID="{8D45E507-AEF6-46E9-8B0D-220507A30BC9}" presName="dummy3a" presStyleCnt="0"/>
      <dgm:spPr/>
    </dgm:pt>
    <dgm:pt modelId="{7C81A3E9-89B3-4882-BF4C-644400A14707}" type="pres">
      <dgm:prSet presAssocID="{8D45E507-AEF6-46E9-8B0D-220507A30BC9}" presName="dummy3b" presStyleCnt="0"/>
      <dgm:spPr/>
    </dgm:pt>
    <dgm:pt modelId="{B55650B9-2D9E-4FF5-88B9-EEC554B75371}" type="pres">
      <dgm:prSet presAssocID="{8D45E507-AEF6-46E9-8B0D-220507A30BC9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0741C7E4-36E5-4A64-8599-A3C610D4122E}" type="pres">
      <dgm:prSet presAssocID="{8D45E507-AEF6-46E9-8B0D-220507A30BC9}" presName="wedge4" presStyleLbl="node1" presStyleIdx="3" presStyleCnt="4"/>
      <dgm:spPr/>
    </dgm:pt>
    <dgm:pt modelId="{88E5FE38-C384-4985-8C4E-F8895812A0D0}" type="pres">
      <dgm:prSet presAssocID="{8D45E507-AEF6-46E9-8B0D-220507A30BC9}" presName="dummy4a" presStyleCnt="0"/>
      <dgm:spPr/>
    </dgm:pt>
    <dgm:pt modelId="{4CE02717-1965-4E8D-BDDE-219060220B9B}" type="pres">
      <dgm:prSet presAssocID="{8D45E507-AEF6-46E9-8B0D-220507A30BC9}" presName="dummy4b" presStyleCnt="0"/>
      <dgm:spPr/>
    </dgm:pt>
    <dgm:pt modelId="{45D7F97B-1422-4794-8E46-E729FBEB8594}" type="pres">
      <dgm:prSet presAssocID="{8D45E507-AEF6-46E9-8B0D-220507A30BC9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93BBE7F5-A6DD-4191-9E24-434ED6888E3F}" type="pres">
      <dgm:prSet presAssocID="{68B0E190-9A51-44EA-8386-A6EA52734F95}" presName="arrowWedge1" presStyleLbl="fgSibTrans2D1" presStyleIdx="0" presStyleCnt="4"/>
      <dgm:spPr/>
    </dgm:pt>
    <dgm:pt modelId="{BCCC0F3A-4525-4A60-9054-7BB9C51243CD}" type="pres">
      <dgm:prSet presAssocID="{2176E186-6D9E-4B0B-8C15-89D9EE47B604}" presName="arrowWedge2" presStyleLbl="fgSibTrans2D1" presStyleIdx="1" presStyleCnt="4"/>
      <dgm:spPr/>
    </dgm:pt>
    <dgm:pt modelId="{A620F4AB-6A3A-454C-87E8-DC887326C12E}" type="pres">
      <dgm:prSet presAssocID="{323FFF78-1EC4-4995-9E0A-E1010D46B220}" presName="arrowWedge3" presStyleLbl="fgSibTrans2D1" presStyleIdx="2" presStyleCnt="4"/>
      <dgm:spPr/>
    </dgm:pt>
    <dgm:pt modelId="{593C7251-A51F-40A7-9993-05F5EC278E14}" type="pres">
      <dgm:prSet presAssocID="{A6489291-32F9-4036-BAC8-1914174EA2DE}" presName="arrowWedge4" presStyleLbl="fgSibTrans2D1" presStyleIdx="3" presStyleCnt="4"/>
      <dgm:spPr/>
    </dgm:pt>
  </dgm:ptLst>
  <dgm:cxnLst>
    <dgm:cxn modelId="{0E26E80B-9F37-47D3-8F5C-7809E7158E72}" type="presOf" srcId="{E42090F3-5791-4521-A886-A1CAE9CFE482}" destId="{CD0614C7-F408-4A0F-B56A-F0EB4DF4A3C1}" srcOrd="0" destOrd="0" presId="urn:microsoft.com/office/officeart/2005/8/layout/cycle8"/>
    <dgm:cxn modelId="{B2FA7A22-1577-4479-8CD9-67D86ABB7673}" type="presOf" srcId="{5C327523-D5FC-49C7-A17A-FF581849B1C4}" destId="{48B37B26-0C65-443B-AC06-E9F180D10295}" srcOrd="0" destOrd="0" presId="urn:microsoft.com/office/officeart/2005/8/layout/cycle8"/>
    <dgm:cxn modelId="{F5202841-DD41-45C6-94D9-8F35FD39E403}" type="presOf" srcId="{74728E95-41EA-4391-B082-721191660C4B}" destId="{45D7F97B-1422-4794-8E46-E729FBEB8594}" srcOrd="1" destOrd="0" presId="urn:microsoft.com/office/officeart/2005/8/layout/cycle8"/>
    <dgm:cxn modelId="{FE4B7047-93FF-4026-BE37-14C384371966}" type="presOf" srcId="{E42090F3-5791-4521-A886-A1CAE9CFE482}" destId="{B55650B9-2D9E-4FF5-88B9-EEC554B75371}" srcOrd="1" destOrd="0" presId="urn:microsoft.com/office/officeart/2005/8/layout/cycle8"/>
    <dgm:cxn modelId="{3373D067-5D05-4E3D-A8EB-7860AD54CA27}" srcId="{8D45E507-AEF6-46E9-8B0D-220507A30BC9}" destId="{44A01011-7783-4F6F-A5D4-1BF7992FEA58}" srcOrd="1" destOrd="0" parTransId="{B34C87A2-644D-48C9-AA4C-51E6F4EFCEB9}" sibTransId="{2176E186-6D9E-4B0B-8C15-89D9EE47B604}"/>
    <dgm:cxn modelId="{EA3E2A6B-D0D0-43E6-914F-5DF7F449E452}" srcId="{8D45E507-AEF6-46E9-8B0D-220507A30BC9}" destId="{E42090F3-5791-4521-A886-A1CAE9CFE482}" srcOrd="2" destOrd="0" parTransId="{3D4E1ECD-B734-4E97-86C4-CEFFD9709627}" sibTransId="{323FFF78-1EC4-4995-9E0A-E1010D46B220}"/>
    <dgm:cxn modelId="{9D502477-0002-46C9-9E91-A093AF0D21EB}" type="presOf" srcId="{74728E95-41EA-4391-B082-721191660C4B}" destId="{0741C7E4-36E5-4A64-8599-A3C610D4122E}" srcOrd="0" destOrd="0" presId="urn:microsoft.com/office/officeart/2005/8/layout/cycle8"/>
    <dgm:cxn modelId="{9309FE96-3DA1-4470-BEB8-AFC177FE2E83}" type="presOf" srcId="{5C327523-D5FC-49C7-A17A-FF581849B1C4}" destId="{223D6F7E-C8F3-45F8-971B-942DD76FFC46}" srcOrd="1" destOrd="0" presId="urn:microsoft.com/office/officeart/2005/8/layout/cycle8"/>
    <dgm:cxn modelId="{41F29FAF-4605-443C-BE7C-1678EBBBEB4A}" srcId="{8D45E507-AEF6-46E9-8B0D-220507A30BC9}" destId="{5C327523-D5FC-49C7-A17A-FF581849B1C4}" srcOrd="0" destOrd="0" parTransId="{D06606C7-829A-4357-B170-9D94B503AE77}" sibTransId="{68B0E190-9A51-44EA-8386-A6EA52734F95}"/>
    <dgm:cxn modelId="{40D33AB1-A382-4A24-ADB9-AB45BB3F4B8A}" srcId="{8D45E507-AEF6-46E9-8B0D-220507A30BC9}" destId="{74728E95-41EA-4391-B082-721191660C4B}" srcOrd="3" destOrd="0" parTransId="{EFC6C2A3-5D7A-4FDF-B0CA-6E3526CBA231}" sibTransId="{A6489291-32F9-4036-BAC8-1914174EA2DE}"/>
    <dgm:cxn modelId="{9A008FE5-97A5-4743-950A-057014314C49}" type="presOf" srcId="{44A01011-7783-4F6F-A5D4-1BF7992FEA58}" destId="{C14AC19C-0B24-497A-AAE8-27165C04A4C9}" srcOrd="1" destOrd="0" presId="urn:microsoft.com/office/officeart/2005/8/layout/cycle8"/>
    <dgm:cxn modelId="{921373F4-2DCA-4CC3-A32E-6B1F1160E5B3}" type="presOf" srcId="{8D45E507-AEF6-46E9-8B0D-220507A30BC9}" destId="{6B84739E-E4C2-41CF-A754-DAA831D34360}" srcOrd="0" destOrd="0" presId="urn:microsoft.com/office/officeart/2005/8/layout/cycle8"/>
    <dgm:cxn modelId="{311669FF-7743-4D4E-B4A1-28A137D5693F}" type="presOf" srcId="{44A01011-7783-4F6F-A5D4-1BF7992FEA58}" destId="{8223D035-F13A-4D3C-AC9C-4D180489C72E}" srcOrd="0" destOrd="0" presId="urn:microsoft.com/office/officeart/2005/8/layout/cycle8"/>
    <dgm:cxn modelId="{A43CC7DA-8732-4A34-AFCF-0A9CED6D5ED2}" type="presParOf" srcId="{6B84739E-E4C2-41CF-A754-DAA831D34360}" destId="{48B37B26-0C65-443B-AC06-E9F180D10295}" srcOrd="0" destOrd="0" presId="urn:microsoft.com/office/officeart/2005/8/layout/cycle8"/>
    <dgm:cxn modelId="{1C73EA9B-F934-4674-BDB4-CC611CDD5E38}" type="presParOf" srcId="{6B84739E-E4C2-41CF-A754-DAA831D34360}" destId="{F0F524C4-0FEA-4235-87DC-257EFBA3AA90}" srcOrd="1" destOrd="0" presId="urn:microsoft.com/office/officeart/2005/8/layout/cycle8"/>
    <dgm:cxn modelId="{471B35B9-3EFA-42CE-85D4-832FAF3395E3}" type="presParOf" srcId="{6B84739E-E4C2-41CF-A754-DAA831D34360}" destId="{64FC175C-1506-481B-BADB-F52B93E2E9F2}" srcOrd="2" destOrd="0" presId="urn:microsoft.com/office/officeart/2005/8/layout/cycle8"/>
    <dgm:cxn modelId="{A2D32B13-D29A-42BF-8309-61E6DC99B30E}" type="presParOf" srcId="{6B84739E-E4C2-41CF-A754-DAA831D34360}" destId="{223D6F7E-C8F3-45F8-971B-942DD76FFC46}" srcOrd="3" destOrd="0" presId="urn:microsoft.com/office/officeart/2005/8/layout/cycle8"/>
    <dgm:cxn modelId="{144BBF7F-6178-4342-B445-1006D7D6D4B3}" type="presParOf" srcId="{6B84739E-E4C2-41CF-A754-DAA831D34360}" destId="{8223D035-F13A-4D3C-AC9C-4D180489C72E}" srcOrd="4" destOrd="0" presId="urn:microsoft.com/office/officeart/2005/8/layout/cycle8"/>
    <dgm:cxn modelId="{676D541D-5981-49B3-887C-8AF2CAF10788}" type="presParOf" srcId="{6B84739E-E4C2-41CF-A754-DAA831D34360}" destId="{FFE6E16C-20A0-4693-B3DD-D68624149D08}" srcOrd="5" destOrd="0" presId="urn:microsoft.com/office/officeart/2005/8/layout/cycle8"/>
    <dgm:cxn modelId="{76403F7B-9794-41C4-BE09-378B1E13A623}" type="presParOf" srcId="{6B84739E-E4C2-41CF-A754-DAA831D34360}" destId="{3BEDCC58-0308-458D-9260-24E8ED3FCE37}" srcOrd="6" destOrd="0" presId="urn:microsoft.com/office/officeart/2005/8/layout/cycle8"/>
    <dgm:cxn modelId="{ECA5B9F1-4C06-494C-8874-697C6F3D119D}" type="presParOf" srcId="{6B84739E-E4C2-41CF-A754-DAA831D34360}" destId="{C14AC19C-0B24-497A-AAE8-27165C04A4C9}" srcOrd="7" destOrd="0" presId="urn:microsoft.com/office/officeart/2005/8/layout/cycle8"/>
    <dgm:cxn modelId="{D09930E7-45E5-4551-9C39-8401542B2EAD}" type="presParOf" srcId="{6B84739E-E4C2-41CF-A754-DAA831D34360}" destId="{CD0614C7-F408-4A0F-B56A-F0EB4DF4A3C1}" srcOrd="8" destOrd="0" presId="urn:microsoft.com/office/officeart/2005/8/layout/cycle8"/>
    <dgm:cxn modelId="{45D6B2AC-A5E5-4190-B94F-5029716A4F40}" type="presParOf" srcId="{6B84739E-E4C2-41CF-A754-DAA831D34360}" destId="{CE7FFBCF-48DA-4271-BA0E-A09216F39BC5}" srcOrd="9" destOrd="0" presId="urn:microsoft.com/office/officeart/2005/8/layout/cycle8"/>
    <dgm:cxn modelId="{00F40F27-9895-4EAB-A621-C97C8BD51534}" type="presParOf" srcId="{6B84739E-E4C2-41CF-A754-DAA831D34360}" destId="{7C81A3E9-89B3-4882-BF4C-644400A14707}" srcOrd="10" destOrd="0" presId="urn:microsoft.com/office/officeart/2005/8/layout/cycle8"/>
    <dgm:cxn modelId="{C5ED9135-EB88-493C-96A8-3B65434DE332}" type="presParOf" srcId="{6B84739E-E4C2-41CF-A754-DAA831D34360}" destId="{B55650B9-2D9E-4FF5-88B9-EEC554B75371}" srcOrd="11" destOrd="0" presId="urn:microsoft.com/office/officeart/2005/8/layout/cycle8"/>
    <dgm:cxn modelId="{832EE772-4B8B-4D5D-BCFD-6B0E26710883}" type="presParOf" srcId="{6B84739E-E4C2-41CF-A754-DAA831D34360}" destId="{0741C7E4-36E5-4A64-8599-A3C610D4122E}" srcOrd="12" destOrd="0" presId="urn:microsoft.com/office/officeart/2005/8/layout/cycle8"/>
    <dgm:cxn modelId="{7457CFAD-33F6-4DFF-9BA1-820D4D041A62}" type="presParOf" srcId="{6B84739E-E4C2-41CF-A754-DAA831D34360}" destId="{88E5FE38-C384-4985-8C4E-F8895812A0D0}" srcOrd="13" destOrd="0" presId="urn:microsoft.com/office/officeart/2005/8/layout/cycle8"/>
    <dgm:cxn modelId="{90C796FA-B267-45FF-B5AC-1BF0A6DDE422}" type="presParOf" srcId="{6B84739E-E4C2-41CF-A754-DAA831D34360}" destId="{4CE02717-1965-4E8D-BDDE-219060220B9B}" srcOrd="14" destOrd="0" presId="urn:microsoft.com/office/officeart/2005/8/layout/cycle8"/>
    <dgm:cxn modelId="{CE2909B1-E42F-481E-90BD-CEBAA2DD10A1}" type="presParOf" srcId="{6B84739E-E4C2-41CF-A754-DAA831D34360}" destId="{45D7F97B-1422-4794-8E46-E729FBEB8594}" srcOrd="15" destOrd="0" presId="urn:microsoft.com/office/officeart/2005/8/layout/cycle8"/>
    <dgm:cxn modelId="{73F8DDBC-8FEB-42A2-9CF8-2536C2D084C2}" type="presParOf" srcId="{6B84739E-E4C2-41CF-A754-DAA831D34360}" destId="{93BBE7F5-A6DD-4191-9E24-434ED6888E3F}" srcOrd="16" destOrd="0" presId="urn:microsoft.com/office/officeart/2005/8/layout/cycle8"/>
    <dgm:cxn modelId="{0474443B-5756-4A00-BAA5-3A7777C02D51}" type="presParOf" srcId="{6B84739E-E4C2-41CF-A754-DAA831D34360}" destId="{BCCC0F3A-4525-4A60-9054-7BB9C51243CD}" srcOrd="17" destOrd="0" presId="urn:microsoft.com/office/officeart/2005/8/layout/cycle8"/>
    <dgm:cxn modelId="{C87A9A6B-A0D6-46D2-AA22-D0631751BF9A}" type="presParOf" srcId="{6B84739E-E4C2-41CF-A754-DAA831D34360}" destId="{A620F4AB-6A3A-454C-87E8-DC887326C12E}" srcOrd="18" destOrd="0" presId="urn:microsoft.com/office/officeart/2005/8/layout/cycle8"/>
    <dgm:cxn modelId="{54528866-FA05-4B73-A800-8E49E84CC48D}" type="presParOf" srcId="{6B84739E-E4C2-41CF-A754-DAA831D34360}" destId="{593C7251-A51F-40A7-9993-05F5EC278E14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78EEF5-E9EF-4095-AA0C-D2664489CE3A}">
      <dsp:nvSpPr>
        <dsp:cNvPr id="0" name=""/>
        <dsp:cNvSpPr/>
      </dsp:nvSpPr>
      <dsp:spPr>
        <a:xfrm>
          <a:off x="3600" y="75993"/>
          <a:ext cx="3510148" cy="988904"/>
        </a:xfrm>
        <a:prstGeom prst="rect">
          <a:avLst/>
        </a:prstGeom>
        <a:solidFill>
          <a:schemeClr val="accent3"/>
        </a:solidFill>
        <a:ln w="1270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000" tIns="180000" rIns="180000" bIns="1800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100" b="1" kern="1200">
              <a:solidFill>
                <a:schemeClr val="accent2">
                  <a:lumMod val="50000"/>
                </a:schemeClr>
              </a:solidFill>
            </a:rPr>
            <a:t>Toimintamme ja palvelumme ovat kohdennettuja ja laajasti käytettyjä. Olemme tunnettu ja arvostettu toimija. </a:t>
          </a:r>
        </a:p>
      </dsp:txBody>
      <dsp:txXfrm>
        <a:off x="3600" y="75993"/>
        <a:ext cx="3510148" cy="988904"/>
      </dsp:txXfrm>
    </dsp:sp>
    <dsp:sp modelId="{703D6DC3-2B5F-479E-B2E7-14293C399DC8}">
      <dsp:nvSpPr>
        <dsp:cNvPr id="0" name=""/>
        <dsp:cNvSpPr/>
      </dsp:nvSpPr>
      <dsp:spPr>
        <a:xfrm>
          <a:off x="3600" y="1064898"/>
          <a:ext cx="3510148" cy="2972320"/>
        </a:xfrm>
        <a:prstGeom prst="rect">
          <a:avLst/>
        </a:prstGeom>
        <a:solidFill>
          <a:schemeClr val="accent3">
            <a:lumMod val="20000"/>
            <a:lumOff val="80000"/>
            <a:alpha val="90000"/>
          </a:schemeClr>
        </a:solidFill>
        <a:ln w="12700" cap="flat" cmpd="sng" algn="ctr">
          <a:solidFill>
            <a:srgbClr val="FBDDD9">
              <a:alpha val="9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000" tIns="180000" rIns="180000" bIns="180000" numCol="1" spcCol="1270" anchor="t" anchorCtr="0">
          <a:noAutofit/>
        </a:bodyPr>
        <a:lstStyle/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/>
            <a:t>Ymmärrämme, mille ryhmille voimme olla parhaiten tueksi.</a:t>
          </a:r>
        </a:p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/>
            <a:t>Määrittelemme työtämme ohjaavan yhteisen toiminta- ja palvelukokonaisuuden. </a:t>
          </a:r>
        </a:p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/>
            <a:t>Tiedämme, miten tavoitamme parhaiten toimintaan osallistujat, palveluidemme käyttäjät ja sydänyhdistysten jäsenet. </a:t>
          </a:r>
        </a:p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/>
            <a:t>Kannustamme tutkitun tiedon ja tuen avulla kaiken ikäisiä vastuullisiin ja sydänterveyttä edistäviin valintoihin.</a:t>
          </a:r>
        </a:p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/>
            <a:t>Tuomme rohkeasti esiin vahvuuksiamme</a:t>
          </a:r>
        </a:p>
      </dsp:txBody>
      <dsp:txXfrm>
        <a:off x="3600" y="1064898"/>
        <a:ext cx="3510148" cy="2972320"/>
      </dsp:txXfrm>
    </dsp:sp>
    <dsp:sp modelId="{E1E3E9B1-F58A-4769-9FEE-D4848BECEBD4}">
      <dsp:nvSpPr>
        <dsp:cNvPr id="0" name=""/>
        <dsp:cNvSpPr/>
      </dsp:nvSpPr>
      <dsp:spPr>
        <a:xfrm>
          <a:off x="4005169" y="75993"/>
          <a:ext cx="3510148" cy="988904"/>
        </a:xfrm>
        <a:prstGeom prst="rect">
          <a:avLst/>
        </a:prstGeom>
        <a:solidFill>
          <a:schemeClr val="accent5"/>
        </a:solidFill>
        <a:ln w="12700" cap="flat" cmpd="sng" algn="ctr">
          <a:solidFill>
            <a:srgbClr val="7FD5C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000" tIns="180000" rIns="180000" bIns="1800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100" b="1" kern="1200">
              <a:solidFill>
                <a:schemeClr val="accent5">
                  <a:lumMod val="50000"/>
                </a:schemeClr>
              </a:solidFill>
            </a:rPr>
            <a:t>Vaikutamme laajasti yhteiskunnalliseen päätöksentekoon sydänterveyden edistämiseksi ja palveluiden sujuvoittamiseksi. </a:t>
          </a:r>
        </a:p>
      </dsp:txBody>
      <dsp:txXfrm>
        <a:off x="4005169" y="75993"/>
        <a:ext cx="3510148" cy="988904"/>
      </dsp:txXfrm>
    </dsp:sp>
    <dsp:sp modelId="{EB93C11D-B1E6-4296-B82E-050C58BE3F89}">
      <dsp:nvSpPr>
        <dsp:cNvPr id="0" name=""/>
        <dsp:cNvSpPr/>
      </dsp:nvSpPr>
      <dsp:spPr>
        <a:xfrm>
          <a:off x="4005169" y="1064898"/>
          <a:ext cx="3510148" cy="2972320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rgbClr val="E3EFEB">
              <a:alpha val="9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000" tIns="180000" rIns="180000" bIns="180000" numCol="1" spcCol="1270" anchor="t" anchorCtr="0">
          <a:noAutofit/>
        </a:bodyPr>
        <a:lstStyle/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Font typeface="Arial,Sans-Serif"/>
            <a:buChar char="•"/>
          </a:pPr>
          <a:r>
            <a:rPr lang="fi-FI" sz="1100" kern="1200">
              <a:ea typeface="Verdana"/>
            </a:rPr>
            <a:t>Arvostettuna ja ratkaisukeskeisenä kumppanina olemme mukana edistämässä ihmisten hyvinvointia ja terveyttä sekä toimintakykyistä Suomea.</a:t>
          </a:r>
          <a:endParaRPr lang="fi-FI" sz="1100" kern="1200"/>
        </a:p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>
              <a:ea typeface="Verdana"/>
            </a:rPr>
            <a:t>Vahvistamme vaikuttamistyötä yhteisesti määritellyissä sydänterveyden kysymyksissä. </a:t>
          </a:r>
          <a:endParaRPr lang="en-US" sz="1100" kern="1200">
            <a:ea typeface="Verdana"/>
          </a:endParaRPr>
        </a:p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>
              <a:ea typeface="Verdana"/>
            </a:rPr>
            <a:t>Osallistumme aktiivisesti hoitoketjujen ja palvelupolkujen kehittämiseen.</a:t>
          </a:r>
          <a:endParaRPr lang="en-US" sz="1100" kern="1200">
            <a:ea typeface="Verdana"/>
          </a:endParaRPr>
        </a:p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>
              <a:ea typeface="Verdana"/>
            </a:rPr>
            <a:t>Tuomme sydänsairastuneiden ja heidän läheistensä kokemukset laajasti osaksi hoidon ja palveluiden kehittämistä.</a:t>
          </a:r>
          <a:endParaRPr lang="en-US" sz="1100" kern="1200">
            <a:ea typeface="Verdana"/>
          </a:endParaRPr>
        </a:p>
      </dsp:txBody>
      <dsp:txXfrm>
        <a:off x="4005169" y="1064898"/>
        <a:ext cx="3510148" cy="2972320"/>
      </dsp:txXfrm>
    </dsp:sp>
    <dsp:sp modelId="{DC34CB70-0B39-4E6F-AC2F-B106DE64E1FD}">
      <dsp:nvSpPr>
        <dsp:cNvPr id="0" name=""/>
        <dsp:cNvSpPr/>
      </dsp:nvSpPr>
      <dsp:spPr>
        <a:xfrm>
          <a:off x="8006739" y="75993"/>
          <a:ext cx="3510148" cy="988904"/>
        </a:xfrm>
        <a:prstGeom prst="rect">
          <a:avLst/>
        </a:prstGeom>
        <a:solidFill>
          <a:schemeClr val="accent4"/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000" tIns="180000" rIns="180000" bIns="1800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100" b="1" kern="1200">
              <a:solidFill>
                <a:schemeClr val="accent4">
                  <a:lumMod val="25000"/>
                </a:schemeClr>
              </a:solidFill>
            </a:rPr>
            <a:t>Onnistumme yhdessä elinvoimaisena ja jatkuvasti kehittyvänä Sydänliittona. </a:t>
          </a:r>
        </a:p>
      </dsp:txBody>
      <dsp:txXfrm>
        <a:off x="8006739" y="75993"/>
        <a:ext cx="3510148" cy="988904"/>
      </dsp:txXfrm>
    </dsp:sp>
    <dsp:sp modelId="{12EADDD2-4564-41E0-BEA8-D389C62FC371}">
      <dsp:nvSpPr>
        <dsp:cNvPr id="0" name=""/>
        <dsp:cNvSpPr/>
      </dsp:nvSpPr>
      <dsp:spPr>
        <a:xfrm>
          <a:off x="8006739" y="1064898"/>
          <a:ext cx="3510148" cy="2972320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000" tIns="180000" rIns="180000" bIns="180000" numCol="1" spcCol="1270" anchor="t" anchorCtr="0">
          <a:noAutofit/>
        </a:bodyPr>
        <a:lstStyle/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Font typeface="Arial,Sans-Serif"/>
            <a:buChar char="•"/>
          </a:pPr>
          <a:r>
            <a:rPr lang="fi-FI" sz="1100" kern="1200">
              <a:ea typeface="Verdana"/>
            </a:rPr>
            <a:t>Seuraamme toimintamme vaikutuksia ja vaikuttavuutta. Viestimme tuloksista aktiivisesti.</a:t>
          </a:r>
          <a:endParaRPr lang="fi-FI" sz="1100" kern="1200"/>
        </a:p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>
              <a:ea typeface="Verdana"/>
            </a:rPr>
            <a:t>Lisäämme yhteistä oppimista ja kokeiluja, jotta osaamme vastata kohderyhmien tarpeisiin ja ennakoida toimintaympäristön muutoksia.</a:t>
          </a:r>
        </a:p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>
              <a:ea typeface="Verdana"/>
            </a:rPr>
            <a:t>Selkeytämme yhteiset tavoitteet, vastuut ja rakenteet koko Sydänliiton kestävälle taloudelle ja elinvoimaisuudelle.</a:t>
          </a:r>
        </a:p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>
              <a:ea typeface="Verdana"/>
            </a:rPr>
            <a:t>Vahvistamme jäsentyytyväisyyttä ja pidämme huolta vapaaehtoisten ja henkilöstön jaksamisesta ja hyvinvoinnista. </a:t>
          </a:r>
          <a:endParaRPr lang="fi-FI" sz="1100" kern="1200"/>
        </a:p>
      </dsp:txBody>
      <dsp:txXfrm>
        <a:off x="8006739" y="1064898"/>
        <a:ext cx="3510148" cy="29723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B37B26-0C65-443B-AC06-E9F180D10295}">
      <dsp:nvSpPr>
        <dsp:cNvPr id="0" name=""/>
        <dsp:cNvSpPr/>
      </dsp:nvSpPr>
      <dsp:spPr>
        <a:xfrm>
          <a:off x="1846563" y="339090"/>
          <a:ext cx="4551680" cy="4551680"/>
        </a:xfrm>
        <a:prstGeom prst="pie">
          <a:avLst>
            <a:gd name="adj1" fmla="val 16200000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200" kern="1200" dirty="0"/>
            <a:t>Tammikuu-maaliskuu </a:t>
          </a:r>
          <a:br>
            <a:rPr lang="fi-FI" sz="1200" kern="1200" dirty="0"/>
          </a:br>
          <a:r>
            <a:rPr lang="fi-FI" sz="1200" kern="1200" dirty="0"/>
            <a:t>(</a:t>
          </a:r>
          <a:r>
            <a:rPr lang="fi-FI" sz="1200" kern="1200" dirty="0">
              <a:latin typeface="Consolas" panose="020B0609020204030204"/>
            </a:rPr>
            <a:t>viestinnällinen teema)</a:t>
          </a:r>
          <a:endParaRPr lang="fi-FI" sz="1200" kern="1200" dirty="0"/>
        </a:p>
      </dsp:txBody>
      <dsp:txXfrm>
        <a:off x="4262746" y="1282480"/>
        <a:ext cx="1679786" cy="1246293"/>
      </dsp:txXfrm>
    </dsp:sp>
    <dsp:sp modelId="{8223D035-F13A-4D3C-AC9C-4D180489C72E}">
      <dsp:nvSpPr>
        <dsp:cNvPr id="0" name=""/>
        <dsp:cNvSpPr/>
      </dsp:nvSpPr>
      <dsp:spPr>
        <a:xfrm>
          <a:off x="1846563" y="491896"/>
          <a:ext cx="4551680" cy="4551680"/>
        </a:xfrm>
        <a:prstGeom prst="pie">
          <a:avLst>
            <a:gd name="adj1" fmla="val 0"/>
            <a:gd name="adj2" fmla="val 54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200" kern="1200" dirty="0"/>
            <a:t>Huhtikuu- kesäkuu </a:t>
          </a:r>
          <a:br>
            <a:rPr lang="fi-FI" sz="1200" kern="1200" dirty="0"/>
          </a:br>
          <a:r>
            <a:rPr lang="fi-FI" sz="1200" kern="1200" dirty="0"/>
            <a:t>(</a:t>
          </a:r>
          <a:r>
            <a:rPr lang="fi-FI" sz="1200" kern="1200" dirty="0">
              <a:latin typeface="Consolas" panose="020B0609020204030204"/>
            </a:rPr>
            <a:t>viestinnällinen teema</a:t>
          </a:r>
          <a:r>
            <a:rPr lang="fi-FI" sz="1200" kern="1200" dirty="0"/>
            <a:t>)</a:t>
          </a:r>
        </a:p>
      </dsp:txBody>
      <dsp:txXfrm>
        <a:off x="4262746" y="2853893"/>
        <a:ext cx="1679786" cy="1246293"/>
      </dsp:txXfrm>
    </dsp:sp>
    <dsp:sp modelId="{CD0614C7-F408-4A0F-B56A-F0EB4DF4A3C1}">
      <dsp:nvSpPr>
        <dsp:cNvPr id="0" name=""/>
        <dsp:cNvSpPr/>
      </dsp:nvSpPr>
      <dsp:spPr>
        <a:xfrm>
          <a:off x="1693756" y="491896"/>
          <a:ext cx="4551680" cy="4551680"/>
        </a:xfrm>
        <a:prstGeom prst="pie">
          <a:avLst>
            <a:gd name="adj1" fmla="val 5400000"/>
            <a:gd name="adj2" fmla="val 108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200" kern="1200" dirty="0"/>
            <a:t>Heinäkuu-syyskuu</a:t>
          </a:r>
          <a:br>
            <a:rPr lang="fi-FI" sz="1200" kern="1200" dirty="0"/>
          </a:br>
          <a:r>
            <a:rPr lang="fi-FI" sz="1200" kern="1200" dirty="0"/>
            <a:t>(</a:t>
          </a:r>
          <a:r>
            <a:rPr lang="fi-FI" sz="1200" kern="1200" dirty="0">
              <a:latin typeface="Consolas" panose="020B0609020204030204"/>
            </a:rPr>
            <a:t>viestinnällinen teema</a:t>
          </a:r>
          <a:r>
            <a:rPr lang="fi-FI" sz="1200" kern="1200" dirty="0"/>
            <a:t>)</a:t>
          </a:r>
        </a:p>
      </dsp:txBody>
      <dsp:txXfrm>
        <a:off x="2149466" y="2853893"/>
        <a:ext cx="1679786" cy="1246293"/>
      </dsp:txXfrm>
    </dsp:sp>
    <dsp:sp modelId="{0741C7E4-36E5-4A64-8599-A3C610D4122E}">
      <dsp:nvSpPr>
        <dsp:cNvPr id="0" name=""/>
        <dsp:cNvSpPr/>
      </dsp:nvSpPr>
      <dsp:spPr>
        <a:xfrm>
          <a:off x="1693756" y="339090"/>
          <a:ext cx="4551680" cy="4551680"/>
        </a:xfrm>
        <a:prstGeom prst="pie">
          <a:avLst>
            <a:gd name="adj1" fmla="val 10800000"/>
            <a:gd name="adj2" fmla="val 162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200" kern="1200" dirty="0"/>
            <a:t>Lokakuu-joulukuu</a:t>
          </a:r>
          <a:br>
            <a:rPr lang="fi-FI" sz="1200" kern="1200" dirty="0"/>
          </a:br>
          <a:r>
            <a:rPr lang="fi-FI" sz="1200" kern="1200" dirty="0"/>
            <a:t>(</a:t>
          </a:r>
          <a:r>
            <a:rPr lang="fi-FI" sz="1200" kern="1200" dirty="0">
              <a:latin typeface="Consolas" panose="020B0609020204030204"/>
            </a:rPr>
            <a:t>viestinnällinen teema</a:t>
          </a:r>
          <a:r>
            <a:rPr lang="fi-FI" sz="1200" kern="1200" dirty="0"/>
            <a:t>)</a:t>
          </a:r>
        </a:p>
      </dsp:txBody>
      <dsp:txXfrm>
        <a:off x="2149466" y="1282480"/>
        <a:ext cx="1679786" cy="1246293"/>
      </dsp:txXfrm>
    </dsp:sp>
    <dsp:sp modelId="{93BBE7F5-A6DD-4191-9E24-434ED6888E3F}">
      <dsp:nvSpPr>
        <dsp:cNvPr id="0" name=""/>
        <dsp:cNvSpPr/>
      </dsp:nvSpPr>
      <dsp:spPr>
        <a:xfrm>
          <a:off x="1564792" y="57319"/>
          <a:ext cx="5115221" cy="5115221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CC0F3A-4525-4A60-9054-7BB9C51243CD}">
      <dsp:nvSpPr>
        <dsp:cNvPr id="0" name=""/>
        <dsp:cNvSpPr/>
      </dsp:nvSpPr>
      <dsp:spPr>
        <a:xfrm>
          <a:off x="1564792" y="210125"/>
          <a:ext cx="5115221" cy="5115221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20F4AB-6A3A-454C-87E8-DC887326C12E}">
      <dsp:nvSpPr>
        <dsp:cNvPr id="0" name=""/>
        <dsp:cNvSpPr/>
      </dsp:nvSpPr>
      <dsp:spPr>
        <a:xfrm>
          <a:off x="1411985" y="210125"/>
          <a:ext cx="5115221" cy="5115221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3C7251-A51F-40A7-9993-05F5EC278E14}">
      <dsp:nvSpPr>
        <dsp:cNvPr id="0" name=""/>
        <dsp:cNvSpPr/>
      </dsp:nvSpPr>
      <dsp:spPr>
        <a:xfrm>
          <a:off x="1411985" y="57319"/>
          <a:ext cx="5115221" cy="5115221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16AE2A9-E30B-5F44-9581-E751D4F272C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40863B-72FB-FE4A-9797-FD599740BEF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CB8B81-DC6E-3344-90B6-B3E6606C6A00}" type="datetimeFigureOut">
              <a:rPr lang="en-FI" smtClean="0"/>
              <a:t>10/05/2026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FE08D9-D5A0-624D-B7D1-0400879469A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A19182-2EA0-D84F-8031-A2F7994D12D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4B5664-3087-AF4E-8B3C-8AF164E100C2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29380771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FE9283-3EE1-B648-BA73-6A88E21FC93B}" type="datetimeFigureOut">
              <a:rPr lang="en-FI" smtClean="0"/>
              <a:t>10/05/2026</a:t>
            </a:fld>
            <a:endParaRPr lang="en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DB0D4C-1778-964E-8C97-310F4EDDC455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473739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10E7D-D78B-24C4-D50B-000D91233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835F6719-0F4E-D0F4-6C00-06D60BCDEC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FC975357-7A05-9039-768F-9AF5F3715C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800">
              <a:solidFill>
                <a:srgbClr val="000000"/>
              </a:solidFill>
              <a:latin typeface="Gerbera Light" panose="02000300000000000000" pitchFamily="50" charset="0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0121AE7D-6D70-3369-8148-D38BB06459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C88C55-4EFF-ED48-AF64-CA51B1DA40CD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13028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EF1FB8-5586-7E17-B51E-5C280ED2AB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95A7E3E1-728A-2074-403D-6CCD6ECDF4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EC910DB3-112E-3251-2A3A-6C1546D9FA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800">
              <a:solidFill>
                <a:srgbClr val="000000"/>
              </a:solidFill>
              <a:latin typeface="Gerbera Light" panose="02000300000000000000" pitchFamily="50" charset="0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92A8C5C9-D139-0A79-D515-93366398FD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C88C55-4EFF-ED48-AF64-CA51B1DA40CD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44397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B4E4E-02C5-5A0F-C97C-B720A69BA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89DF1096-46AC-CC23-BA2E-DD5DC06F3E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097C1439-E2BE-8662-A393-50EDA5879C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800">
              <a:solidFill>
                <a:srgbClr val="000000"/>
              </a:solidFill>
              <a:latin typeface="Gerbera Light" panose="02000300000000000000" pitchFamily="50" charset="0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B33F38B-C350-EF2F-C18E-AAEDC1B8F3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C88C55-4EFF-ED48-AF64-CA51B1DA40CD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94127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B1E43E-44A8-311E-B220-40CEF1AF2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21444CCF-06F8-924D-7C1F-C4FDFCC9F5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05F87ABC-139F-1F1C-DEE2-E754CAFF8F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800">
              <a:solidFill>
                <a:srgbClr val="000000"/>
              </a:solidFill>
              <a:latin typeface="Gerbera Light" panose="02000300000000000000" pitchFamily="50" charset="0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99E9B333-3647-A268-6890-63C5E4C603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C88C55-4EFF-ED48-AF64-CA51B1DA40CD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76906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9ECEE6-4B55-1072-2179-9D82DA7D7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0160F538-C811-8FED-C8EB-5D1C56C492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144A1B6A-A00C-1BFB-39FE-2BD7554C8A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800">
              <a:solidFill>
                <a:srgbClr val="000000"/>
              </a:solidFill>
              <a:latin typeface="Gerbera Light" panose="02000300000000000000" pitchFamily="50" charset="0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8D4C099-C0C8-2EDC-69AF-A2BEC33F6F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C88C55-4EFF-ED48-AF64-CA51B1DA40CD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89030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A8418-A248-BC5F-79F8-2CD65358C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C7B652F0-F4C9-8A92-5B4D-2C0AA0427D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EF7C3D56-374B-44A8-D426-234118FDF3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800">
              <a:solidFill>
                <a:srgbClr val="000000"/>
              </a:solidFill>
              <a:latin typeface="Gerbera Light" panose="02000300000000000000" pitchFamily="50" charset="0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3435E432-4FED-57CC-49A8-1BC9DB21FF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C88C55-4EFF-ED48-AF64-CA51B1DA40CD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58167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14C99C-3CD7-ED7E-C5D4-79E8E8237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6510C7D6-FB6D-69B9-D042-B747A30290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F5AA5F16-82F5-B898-0FE6-16DF5C16C3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800">
              <a:solidFill>
                <a:srgbClr val="000000"/>
              </a:solidFill>
              <a:latin typeface="Gerbera Light" panose="02000300000000000000" pitchFamily="50" charset="0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5D48E16-A44A-AD9F-CFA7-C1F544C78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C88C55-4EFF-ED48-AF64-CA51B1DA40CD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1089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CFEF7865-6EA8-814F-AFAD-2EDC79CB8D9D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096000" y="333375"/>
            <a:ext cx="5761038" cy="6227763"/>
          </a:xfrm>
        </p:spPr>
        <p:txBody>
          <a:bodyPr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AC302F5-EBB5-7642-951E-26C5797444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5039" y="2430346"/>
            <a:ext cx="4945214" cy="2387600"/>
          </a:xfrm>
        </p:spPr>
        <p:txBody>
          <a:bodyPr wrap="square" anchor="b">
            <a:noAutofit/>
          </a:bodyPr>
          <a:lstStyle>
            <a:lvl1pPr algn="l">
              <a:defRPr sz="3100">
                <a:solidFill>
                  <a:schemeClr val="accent2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8A0243A-CC83-9642-9BA6-2E6263E94E4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3888" y="4910022"/>
            <a:ext cx="4956365" cy="1327266"/>
          </a:xfrm>
        </p:spPr>
        <p:txBody>
          <a:bodyPr wrap="square">
            <a:noAutofit/>
          </a:bodyPr>
          <a:lstStyle>
            <a:lvl1pPr marL="0" indent="0" algn="l">
              <a:buNone/>
              <a:defRPr sz="1800" i="1">
                <a:latin typeface="Georgia" panose="020405020504050203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grpSp>
        <p:nvGrpSpPr>
          <p:cNvPr id="25" name="Graphic 6">
            <a:extLst>
              <a:ext uri="{FF2B5EF4-FFF2-40B4-BE49-F238E27FC236}">
                <a16:creationId xmlns:a16="http://schemas.microsoft.com/office/drawing/2014/main" id="{92284836-74A9-1045-B15F-AC5620033D95}"/>
              </a:ext>
            </a:extLst>
          </p:cNvPr>
          <p:cNvGrpSpPr/>
          <p:nvPr userDrawn="1"/>
        </p:nvGrpSpPr>
        <p:grpSpPr>
          <a:xfrm>
            <a:off x="635039" y="635242"/>
            <a:ext cx="2731745" cy="66488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26" name="Graphic 6">
              <a:extLst>
                <a:ext uri="{FF2B5EF4-FFF2-40B4-BE49-F238E27FC236}">
                  <a16:creationId xmlns:a16="http://schemas.microsoft.com/office/drawing/2014/main" id="{65BED04A-9DCB-B04D-A467-6E6A678A4656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7" name="Graphic 6">
              <a:extLst>
                <a:ext uri="{FF2B5EF4-FFF2-40B4-BE49-F238E27FC236}">
                  <a16:creationId xmlns:a16="http://schemas.microsoft.com/office/drawing/2014/main" id="{64103321-7082-6B4A-BA1F-027C974153D7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8" name="Graphic 6">
              <a:extLst>
                <a:ext uri="{FF2B5EF4-FFF2-40B4-BE49-F238E27FC236}">
                  <a16:creationId xmlns:a16="http://schemas.microsoft.com/office/drawing/2014/main" id="{0E09EA58-3564-C54F-A005-872699BCB43A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9" name="Graphic 6">
              <a:extLst>
                <a:ext uri="{FF2B5EF4-FFF2-40B4-BE49-F238E27FC236}">
                  <a16:creationId xmlns:a16="http://schemas.microsoft.com/office/drawing/2014/main" id="{A04C4F26-0EF1-B144-A462-51E2A877199D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0" name="Graphic 6">
              <a:extLst>
                <a:ext uri="{FF2B5EF4-FFF2-40B4-BE49-F238E27FC236}">
                  <a16:creationId xmlns:a16="http://schemas.microsoft.com/office/drawing/2014/main" id="{956EAB11-0844-DE4C-8F3C-8AE14A47EEAB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1" name="Graphic 6">
              <a:extLst>
                <a:ext uri="{FF2B5EF4-FFF2-40B4-BE49-F238E27FC236}">
                  <a16:creationId xmlns:a16="http://schemas.microsoft.com/office/drawing/2014/main" id="{1996A647-6031-A743-BC04-C7ED9D4B28B7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2" name="Graphic 6">
              <a:extLst>
                <a:ext uri="{FF2B5EF4-FFF2-40B4-BE49-F238E27FC236}">
                  <a16:creationId xmlns:a16="http://schemas.microsoft.com/office/drawing/2014/main" id="{40AFA4B1-A978-5E46-9A50-42341F8586B7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3" name="Graphic 6">
              <a:extLst>
                <a:ext uri="{FF2B5EF4-FFF2-40B4-BE49-F238E27FC236}">
                  <a16:creationId xmlns:a16="http://schemas.microsoft.com/office/drawing/2014/main" id="{62D00FC8-ED71-5542-BDB3-361D309F0672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4" name="Graphic 6">
              <a:extLst>
                <a:ext uri="{FF2B5EF4-FFF2-40B4-BE49-F238E27FC236}">
                  <a16:creationId xmlns:a16="http://schemas.microsoft.com/office/drawing/2014/main" id="{E1E88A3F-2795-5741-B212-4BA5300F2156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5" name="Graphic 6">
              <a:extLst>
                <a:ext uri="{FF2B5EF4-FFF2-40B4-BE49-F238E27FC236}">
                  <a16:creationId xmlns:a16="http://schemas.microsoft.com/office/drawing/2014/main" id="{CFC6340F-4AB8-5544-82E5-4C3958F483A5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6" name="Graphic 6">
              <a:extLst>
                <a:ext uri="{FF2B5EF4-FFF2-40B4-BE49-F238E27FC236}">
                  <a16:creationId xmlns:a16="http://schemas.microsoft.com/office/drawing/2014/main" id="{4A231DD4-4093-5E43-B495-36120B6AEE66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7" name="Graphic 6">
              <a:extLst>
                <a:ext uri="{FF2B5EF4-FFF2-40B4-BE49-F238E27FC236}">
                  <a16:creationId xmlns:a16="http://schemas.microsoft.com/office/drawing/2014/main" id="{B9A7A89E-3F5B-0148-B7AF-18589E183795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8" name="Graphic 6">
              <a:extLst>
                <a:ext uri="{FF2B5EF4-FFF2-40B4-BE49-F238E27FC236}">
                  <a16:creationId xmlns:a16="http://schemas.microsoft.com/office/drawing/2014/main" id="{41EF9F26-398A-6F47-B221-9A5F412E8770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9" name="Graphic 6">
              <a:extLst>
                <a:ext uri="{FF2B5EF4-FFF2-40B4-BE49-F238E27FC236}">
                  <a16:creationId xmlns:a16="http://schemas.microsoft.com/office/drawing/2014/main" id="{1695F8EC-9F69-E04D-BECD-14248F486C4A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40" name="Graphic 6">
              <a:extLst>
                <a:ext uri="{FF2B5EF4-FFF2-40B4-BE49-F238E27FC236}">
                  <a16:creationId xmlns:a16="http://schemas.microsoft.com/office/drawing/2014/main" id="{4A775388-6A1D-E44E-BCA3-74B00EFF38BB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</p:grpSp>
    </p:spTree>
    <p:extLst>
      <p:ext uri="{BB962C8B-B14F-4D97-AF65-F5344CB8AC3E}">
        <p14:creationId xmlns:p14="http://schemas.microsoft.com/office/powerpoint/2010/main" val="37889738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438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3835B-3976-1542-8BA0-5839E11C3E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799" y="244800"/>
            <a:ext cx="11520953" cy="1159200"/>
          </a:xfrm>
        </p:spPr>
        <p:txBody>
          <a:bodyPr wrap="square"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122FC-F193-8440-9067-B0BCBA66F11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6085" y="1800000"/>
            <a:ext cx="11520953" cy="4113438"/>
          </a:xfrm>
        </p:spPr>
        <p:txBody>
          <a:bodyPr wrap="square"/>
          <a:lstStyle>
            <a:lvl1pPr marL="0" indent="0">
              <a:buNone/>
              <a:defRPr sz="1600"/>
            </a:lvl1pPr>
            <a:lvl6pPr>
              <a:lnSpc>
                <a:spcPct val="100000"/>
              </a:lnSpc>
              <a:defRPr sz="1600"/>
            </a:lvl6pPr>
            <a:lvl7pPr>
              <a:lnSpc>
                <a:spcPct val="100000"/>
              </a:lnSpc>
              <a:defRPr sz="1600"/>
            </a:lvl7pPr>
            <a:lvl8pPr>
              <a:lnSpc>
                <a:spcPct val="100000"/>
              </a:lnSpc>
              <a:defRPr sz="1600"/>
            </a:lvl8pPr>
            <a:lvl9pPr marL="3657600" indent="0">
              <a:lnSpc>
                <a:spcPct val="100000"/>
              </a:lnSpc>
              <a:buNone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5C3309E0-21FD-2EBF-5340-0F2C1A95AA3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989983" y="6351725"/>
            <a:ext cx="8957673" cy="365125"/>
          </a:xfrm>
        </p:spPr>
        <p:txBody>
          <a:bodyPr/>
          <a:lstStyle/>
          <a:p>
            <a:pPr algn="r"/>
            <a:r>
              <a:rPr lang="en-GB"/>
              <a:t>sydan.fi</a:t>
            </a:r>
            <a:endParaRPr lang="en-FI"/>
          </a:p>
        </p:txBody>
      </p:sp>
      <p:grpSp>
        <p:nvGrpSpPr>
          <p:cNvPr id="4" name="Graphic 6">
            <a:extLst>
              <a:ext uri="{FF2B5EF4-FFF2-40B4-BE49-F238E27FC236}">
                <a16:creationId xmlns:a16="http://schemas.microsoft.com/office/drawing/2014/main" id="{F9F66FFA-23A2-C893-7320-0C529D941A34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66189973-648E-B029-927D-2CADB64978D5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6" name="Graphic 6">
              <a:extLst>
                <a:ext uri="{FF2B5EF4-FFF2-40B4-BE49-F238E27FC236}">
                  <a16:creationId xmlns:a16="http://schemas.microsoft.com/office/drawing/2014/main" id="{58F77D71-F684-0BDC-780C-CF8814FEA4EC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3066BBA1-C337-C4E2-0972-6C37CFBFA700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8" name="Graphic 6">
              <a:extLst>
                <a:ext uri="{FF2B5EF4-FFF2-40B4-BE49-F238E27FC236}">
                  <a16:creationId xmlns:a16="http://schemas.microsoft.com/office/drawing/2014/main" id="{027F04A4-E973-B7FB-60F6-D18EF4139FE9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F620BD43-7862-4B57-5591-4AFC858F8A6F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15FD0F18-B8BE-E819-7583-9258B38AFD8D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9A0119A1-FBAE-5EC8-C8A1-43AB92570AE7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0DA5691B-8ADB-55C6-BFFB-D35737BBF5A6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7E7C2FBE-E76C-D38A-E8A0-359A40D79EC8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C026CC55-0E0B-1633-07A2-3D5F8BBD89D9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BA0E4EB7-342C-74E4-26D0-AD585AB999C8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3F5B151B-19BB-782F-D87D-05C466F00065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16308EBE-6AF4-9F50-8954-ED94C4F21920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A78E2297-020C-81A2-EC54-F348FD05E30C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14EEDA56-2AF3-4F4F-DDBD-E6C800B85719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0506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aphic 6">
            <a:extLst>
              <a:ext uri="{FF2B5EF4-FFF2-40B4-BE49-F238E27FC236}">
                <a16:creationId xmlns:a16="http://schemas.microsoft.com/office/drawing/2014/main" id="{472E9CE0-35C1-1C45-9C3F-842977108AC0}"/>
              </a:ext>
            </a:extLst>
          </p:cNvPr>
          <p:cNvGrpSpPr/>
          <p:nvPr userDrawn="1"/>
        </p:nvGrpSpPr>
        <p:grpSpPr>
          <a:xfrm>
            <a:off x="4178826" y="2789656"/>
            <a:ext cx="3834349" cy="933249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6EAAE791-1B0E-3947-8AB5-56AD27B846EF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1" name="Graphic 6">
              <a:extLst>
                <a:ext uri="{FF2B5EF4-FFF2-40B4-BE49-F238E27FC236}">
                  <a16:creationId xmlns:a16="http://schemas.microsoft.com/office/drawing/2014/main" id="{83C84BB0-E1AB-BD4B-BE3D-34931D026D93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2" name="Graphic 6">
              <a:extLst>
                <a:ext uri="{FF2B5EF4-FFF2-40B4-BE49-F238E27FC236}">
                  <a16:creationId xmlns:a16="http://schemas.microsoft.com/office/drawing/2014/main" id="{C1C1278D-C74D-B346-8E8D-A09E98988F8C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3" name="Graphic 6">
              <a:extLst>
                <a:ext uri="{FF2B5EF4-FFF2-40B4-BE49-F238E27FC236}">
                  <a16:creationId xmlns:a16="http://schemas.microsoft.com/office/drawing/2014/main" id="{0675E5AC-150C-354E-AEC3-7C5BECF8D3C2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4" name="Graphic 6">
              <a:extLst>
                <a:ext uri="{FF2B5EF4-FFF2-40B4-BE49-F238E27FC236}">
                  <a16:creationId xmlns:a16="http://schemas.microsoft.com/office/drawing/2014/main" id="{44FD27B6-58C0-244D-BAF2-8AD097204A06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5" name="Graphic 6">
              <a:extLst>
                <a:ext uri="{FF2B5EF4-FFF2-40B4-BE49-F238E27FC236}">
                  <a16:creationId xmlns:a16="http://schemas.microsoft.com/office/drawing/2014/main" id="{747F68FB-032B-C545-8264-840CC6422B67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7" name="Graphic 6">
              <a:extLst>
                <a:ext uri="{FF2B5EF4-FFF2-40B4-BE49-F238E27FC236}">
                  <a16:creationId xmlns:a16="http://schemas.microsoft.com/office/drawing/2014/main" id="{1B732F8E-8F0D-1247-897A-8FEE01A2EC3F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8" name="Graphic 6">
              <a:extLst>
                <a:ext uri="{FF2B5EF4-FFF2-40B4-BE49-F238E27FC236}">
                  <a16:creationId xmlns:a16="http://schemas.microsoft.com/office/drawing/2014/main" id="{EEA561BF-1E98-2D4E-B7CF-2B6D59E7EF72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9" name="Graphic 6">
              <a:extLst>
                <a:ext uri="{FF2B5EF4-FFF2-40B4-BE49-F238E27FC236}">
                  <a16:creationId xmlns:a16="http://schemas.microsoft.com/office/drawing/2014/main" id="{FF5FEEB1-DDE0-BC46-87A8-D447DDE36CA1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0" name="Graphic 6">
              <a:extLst>
                <a:ext uri="{FF2B5EF4-FFF2-40B4-BE49-F238E27FC236}">
                  <a16:creationId xmlns:a16="http://schemas.microsoft.com/office/drawing/2014/main" id="{18A06C7E-B195-6847-BF36-8ED0A2FA0B18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1" name="Graphic 6">
              <a:extLst>
                <a:ext uri="{FF2B5EF4-FFF2-40B4-BE49-F238E27FC236}">
                  <a16:creationId xmlns:a16="http://schemas.microsoft.com/office/drawing/2014/main" id="{4989BF8A-7020-C044-B986-639D3E0E90E8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2" name="Graphic 6">
              <a:extLst>
                <a:ext uri="{FF2B5EF4-FFF2-40B4-BE49-F238E27FC236}">
                  <a16:creationId xmlns:a16="http://schemas.microsoft.com/office/drawing/2014/main" id="{1FEAB332-B35C-E249-A8FF-3A6E7372FE97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3" name="Graphic 6">
              <a:extLst>
                <a:ext uri="{FF2B5EF4-FFF2-40B4-BE49-F238E27FC236}">
                  <a16:creationId xmlns:a16="http://schemas.microsoft.com/office/drawing/2014/main" id="{C1E74708-1FAC-6C44-85FA-1A86F80A4906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4" name="Graphic 6">
              <a:extLst>
                <a:ext uri="{FF2B5EF4-FFF2-40B4-BE49-F238E27FC236}">
                  <a16:creationId xmlns:a16="http://schemas.microsoft.com/office/drawing/2014/main" id="{68CDEB16-9134-AB48-B40F-85C3FC8D77AE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5" name="Graphic 6">
              <a:extLst>
                <a:ext uri="{FF2B5EF4-FFF2-40B4-BE49-F238E27FC236}">
                  <a16:creationId xmlns:a16="http://schemas.microsoft.com/office/drawing/2014/main" id="{AE93F489-EB43-854B-A53A-63A9557FFB0B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</p:grp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D7ED704-6415-CB4F-BA9D-E9968E03D8D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638193" y="6369012"/>
            <a:ext cx="6915615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 err="1"/>
              <a:t>sydan.fi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029693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>
            <a:extLst>
              <a:ext uri="{FF2B5EF4-FFF2-40B4-BE49-F238E27FC236}">
                <a16:creationId xmlns:a16="http://schemas.microsoft.com/office/drawing/2014/main" id="{BCC1A707-E998-2C44-BCC4-976CCE53557C}"/>
              </a:ext>
            </a:extLst>
          </p:cNvPr>
          <p:cNvSpPr/>
          <p:nvPr userDrawn="1"/>
        </p:nvSpPr>
        <p:spPr>
          <a:xfrm>
            <a:off x="339081" y="333375"/>
            <a:ext cx="11512799" cy="6227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C6B1620-F449-B393-F342-02B56441B8C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39081" y="333375"/>
            <a:ext cx="11512800" cy="6224417"/>
          </a:xfrm>
          <a:custGeom>
            <a:avLst/>
            <a:gdLst>
              <a:gd name="csX0" fmla="*/ 5744270 w 11512800"/>
              <a:gd name="csY0" fmla="*/ 3184069 h 6224417"/>
              <a:gd name="csX1" fmla="*/ 5780992 w 11512800"/>
              <a:gd name="csY1" fmla="*/ 3277438 h 6224417"/>
              <a:gd name="csX2" fmla="*/ 5707147 w 11512800"/>
              <a:gd name="csY2" fmla="*/ 3277438 h 6224417"/>
              <a:gd name="csX3" fmla="*/ 5352445 w 11512800"/>
              <a:gd name="csY3" fmla="*/ 3165569 h 6224417"/>
              <a:gd name="csX4" fmla="*/ 5403431 w 11512800"/>
              <a:gd name="csY4" fmla="*/ 3165569 h 6224417"/>
              <a:gd name="csX5" fmla="*/ 5487674 w 11512800"/>
              <a:gd name="csY5" fmla="*/ 3249288 h 6224417"/>
              <a:gd name="csX6" fmla="*/ 5403431 w 11512800"/>
              <a:gd name="csY6" fmla="*/ 3333006 h 6224417"/>
              <a:gd name="csX7" fmla="*/ 5352445 w 11512800"/>
              <a:gd name="csY7" fmla="*/ 3333006 h 6224417"/>
              <a:gd name="csX8" fmla="*/ 7630215 w 11512800"/>
              <a:gd name="csY8" fmla="*/ 3160178 h 6224417"/>
              <a:gd name="csX9" fmla="*/ 7721057 w 11512800"/>
              <a:gd name="csY9" fmla="*/ 3249288 h 6224417"/>
              <a:gd name="csX10" fmla="*/ 7630215 w 11512800"/>
              <a:gd name="csY10" fmla="*/ 3338398 h 6224417"/>
              <a:gd name="csX11" fmla="*/ 7539041 w 11512800"/>
              <a:gd name="csY11" fmla="*/ 3249288 h 6224417"/>
              <a:gd name="csX12" fmla="*/ 7630215 w 11512800"/>
              <a:gd name="csY12" fmla="*/ 3160178 h 6224417"/>
              <a:gd name="csX13" fmla="*/ 7195935 w 11512800"/>
              <a:gd name="csY13" fmla="*/ 3110798 h 6224417"/>
              <a:gd name="csX14" fmla="*/ 7195935 w 11512800"/>
              <a:gd name="csY14" fmla="*/ 3164769 h 6224417"/>
              <a:gd name="csX15" fmla="*/ 7277447 w 11512800"/>
              <a:gd name="csY15" fmla="*/ 3164769 h 6224417"/>
              <a:gd name="csX16" fmla="*/ 7277447 w 11512800"/>
              <a:gd name="csY16" fmla="*/ 3387844 h 6224417"/>
              <a:gd name="csX17" fmla="*/ 7328099 w 11512800"/>
              <a:gd name="csY17" fmla="*/ 3387844 h 6224417"/>
              <a:gd name="csX18" fmla="*/ 7328099 w 11512800"/>
              <a:gd name="csY18" fmla="*/ 3164769 h 6224417"/>
              <a:gd name="csX19" fmla="*/ 7409610 w 11512800"/>
              <a:gd name="csY19" fmla="*/ 3164769 h 6224417"/>
              <a:gd name="csX20" fmla="*/ 7409610 w 11512800"/>
              <a:gd name="csY20" fmla="*/ 3110798 h 6224417"/>
              <a:gd name="csX21" fmla="*/ 6910347 w 11512800"/>
              <a:gd name="csY21" fmla="*/ 3110798 h 6224417"/>
              <a:gd name="csX22" fmla="*/ 6910347 w 11512800"/>
              <a:gd name="csY22" fmla="*/ 3164769 h 6224417"/>
              <a:gd name="csX23" fmla="*/ 6991925 w 11512800"/>
              <a:gd name="csY23" fmla="*/ 3164769 h 6224417"/>
              <a:gd name="csX24" fmla="*/ 6991925 w 11512800"/>
              <a:gd name="csY24" fmla="*/ 3387844 h 6224417"/>
              <a:gd name="csX25" fmla="*/ 7042511 w 11512800"/>
              <a:gd name="csY25" fmla="*/ 3387844 h 6224417"/>
              <a:gd name="csX26" fmla="*/ 7042511 w 11512800"/>
              <a:gd name="csY26" fmla="*/ 3164769 h 6224417"/>
              <a:gd name="csX27" fmla="*/ 7124088 w 11512800"/>
              <a:gd name="csY27" fmla="*/ 3164769 h 6224417"/>
              <a:gd name="csX28" fmla="*/ 7124088 w 11512800"/>
              <a:gd name="csY28" fmla="*/ 3110798 h 6224417"/>
              <a:gd name="csX29" fmla="*/ 6760056 w 11512800"/>
              <a:gd name="csY29" fmla="*/ 3110798 h 6224417"/>
              <a:gd name="csX30" fmla="*/ 6760056 w 11512800"/>
              <a:gd name="csY30" fmla="*/ 3387844 h 6224417"/>
              <a:gd name="csX31" fmla="*/ 6810707 w 11512800"/>
              <a:gd name="csY31" fmla="*/ 3387844 h 6224417"/>
              <a:gd name="csX32" fmla="*/ 6810707 w 11512800"/>
              <a:gd name="csY32" fmla="*/ 3110798 h 6224417"/>
              <a:gd name="csX33" fmla="*/ 6581972 w 11512800"/>
              <a:gd name="csY33" fmla="*/ 3110798 h 6224417"/>
              <a:gd name="csX34" fmla="*/ 6581972 w 11512800"/>
              <a:gd name="csY34" fmla="*/ 3387844 h 6224417"/>
              <a:gd name="csX35" fmla="*/ 6632623 w 11512800"/>
              <a:gd name="csY35" fmla="*/ 3387844 h 6224417"/>
              <a:gd name="csX36" fmla="*/ 6632623 w 11512800"/>
              <a:gd name="csY36" fmla="*/ 3110798 h 6224417"/>
              <a:gd name="csX37" fmla="*/ 6332706 w 11512800"/>
              <a:gd name="csY37" fmla="*/ 3110798 h 6224417"/>
              <a:gd name="csX38" fmla="*/ 6332706 w 11512800"/>
              <a:gd name="csY38" fmla="*/ 3387844 h 6224417"/>
              <a:gd name="csX39" fmla="*/ 6479532 w 11512800"/>
              <a:gd name="csY39" fmla="*/ 3387844 h 6224417"/>
              <a:gd name="csX40" fmla="*/ 6479532 w 11512800"/>
              <a:gd name="csY40" fmla="*/ 3333006 h 6224417"/>
              <a:gd name="csX41" fmla="*/ 6383359 w 11512800"/>
              <a:gd name="csY41" fmla="*/ 3333006 h 6224417"/>
              <a:gd name="csX42" fmla="*/ 6383359 w 11512800"/>
              <a:gd name="csY42" fmla="*/ 3110798 h 6224417"/>
              <a:gd name="csX43" fmla="*/ 5974940 w 11512800"/>
              <a:gd name="csY43" fmla="*/ 3110798 h 6224417"/>
              <a:gd name="csX44" fmla="*/ 5974940 w 11512800"/>
              <a:gd name="csY44" fmla="*/ 3387844 h 6224417"/>
              <a:gd name="csX45" fmla="*/ 6025526 w 11512800"/>
              <a:gd name="csY45" fmla="*/ 3387844 h 6224417"/>
              <a:gd name="csX46" fmla="*/ 6025526 w 11512800"/>
              <a:gd name="csY46" fmla="*/ 3201040 h 6224417"/>
              <a:gd name="csX47" fmla="*/ 6154224 w 11512800"/>
              <a:gd name="csY47" fmla="*/ 3387844 h 6224417"/>
              <a:gd name="csX48" fmla="*/ 6205209 w 11512800"/>
              <a:gd name="csY48" fmla="*/ 3387844 h 6224417"/>
              <a:gd name="csX49" fmla="*/ 6205209 w 11512800"/>
              <a:gd name="csY49" fmla="*/ 3110798 h 6224417"/>
              <a:gd name="csX50" fmla="*/ 6154624 w 11512800"/>
              <a:gd name="csY50" fmla="*/ 3110798 h 6224417"/>
              <a:gd name="csX51" fmla="*/ 6154624 w 11512800"/>
              <a:gd name="csY51" fmla="*/ 3298668 h 6224417"/>
              <a:gd name="csX52" fmla="*/ 6025526 w 11512800"/>
              <a:gd name="csY52" fmla="*/ 3110798 h 6224417"/>
              <a:gd name="csX53" fmla="*/ 5718744 w 11512800"/>
              <a:gd name="csY53" fmla="*/ 3110798 h 6224417"/>
              <a:gd name="csX54" fmla="*/ 5609374 w 11512800"/>
              <a:gd name="csY54" fmla="*/ 3387844 h 6224417"/>
              <a:gd name="csX55" fmla="*/ 5663825 w 11512800"/>
              <a:gd name="csY55" fmla="*/ 3387844 h 6224417"/>
              <a:gd name="csX56" fmla="*/ 5686219 w 11512800"/>
              <a:gd name="csY56" fmla="*/ 3331144 h 6224417"/>
              <a:gd name="csX57" fmla="*/ 5802121 w 11512800"/>
              <a:gd name="csY57" fmla="*/ 3331144 h 6224417"/>
              <a:gd name="csX58" fmla="*/ 5824515 w 11512800"/>
              <a:gd name="csY58" fmla="*/ 3387844 h 6224417"/>
              <a:gd name="csX59" fmla="*/ 5877833 w 11512800"/>
              <a:gd name="csY59" fmla="*/ 3387844 h 6224417"/>
              <a:gd name="csX60" fmla="*/ 5768464 w 11512800"/>
              <a:gd name="csY60" fmla="*/ 3110798 h 6224417"/>
              <a:gd name="csX61" fmla="*/ 5301792 w 11512800"/>
              <a:gd name="csY61" fmla="*/ 3110798 h 6224417"/>
              <a:gd name="csX62" fmla="*/ 5301792 w 11512800"/>
              <a:gd name="csY62" fmla="*/ 3387844 h 6224417"/>
              <a:gd name="csX63" fmla="*/ 5388768 w 11512800"/>
              <a:gd name="csY63" fmla="*/ 3387844 h 6224417"/>
              <a:gd name="csX64" fmla="*/ 5539460 w 11512800"/>
              <a:gd name="csY64" fmla="*/ 3249288 h 6224417"/>
              <a:gd name="csX65" fmla="*/ 5388768 w 11512800"/>
              <a:gd name="csY65" fmla="*/ 3110798 h 6224417"/>
              <a:gd name="csX66" fmla="*/ 4979148 w 11512800"/>
              <a:gd name="csY66" fmla="*/ 3110798 h 6224417"/>
              <a:gd name="csX67" fmla="*/ 5067256 w 11512800"/>
              <a:gd name="csY67" fmla="*/ 3272048 h 6224417"/>
              <a:gd name="csX68" fmla="*/ 5067256 w 11512800"/>
              <a:gd name="csY68" fmla="*/ 3387844 h 6224417"/>
              <a:gd name="csX69" fmla="*/ 5117910 w 11512800"/>
              <a:gd name="csY69" fmla="*/ 3387844 h 6224417"/>
              <a:gd name="csX70" fmla="*/ 5117910 w 11512800"/>
              <a:gd name="csY70" fmla="*/ 3272048 h 6224417"/>
              <a:gd name="csX71" fmla="*/ 5205219 w 11512800"/>
              <a:gd name="csY71" fmla="*/ 3110798 h 6224417"/>
              <a:gd name="csX72" fmla="*/ 5148035 w 11512800"/>
              <a:gd name="csY72" fmla="*/ 3110798 h 6224417"/>
              <a:gd name="csX73" fmla="*/ 5091583 w 11512800"/>
              <a:gd name="csY73" fmla="*/ 3213418 h 6224417"/>
              <a:gd name="csX74" fmla="*/ 5035200 w 11512800"/>
              <a:gd name="csY74" fmla="*/ 3110798 h 6224417"/>
              <a:gd name="csX75" fmla="*/ 7630215 w 11512800"/>
              <a:gd name="csY75" fmla="*/ 3105341 h 6224417"/>
              <a:gd name="csX76" fmla="*/ 7487254 w 11512800"/>
              <a:gd name="csY76" fmla="*/ 3249288 h 6224417"/>
              <a:gd name="csX77" fmla="*/ 7630215 w 11512800"/>
              <a:gd name="csY77" fmla="*/ 3393235 h 6224417"/>
              <a:gd name="csX78" fmla="*/ 7773176 w 11512800"/>
              <a:gd name="csY78" fmla="*/ 3249288 h 6224417"/>
              <a:gd name="csX79" fmla="*/ 7630215 w 11512800"/>
              <a:gd name="csY79" fmla="*/ 3105341 h 6224417"/>
              <a:gd name="csX80" fmla="*/ 4824190 w 11512800"/>
              <a:gd name="csY80" fmla="*/ 3105341 h 6224417"/>
              <a:gd name="csX81" fmla="*/ 4747278 w 11512800"/>
              <a:gd name="csY81" fmla="*/ 3174020 h 6224417"/>
              <a:gd name="csX82" fmla="*/ 4774337 w 11512800"/>
              <a:gd name="csY82" fmla="*/ 3231121 h 6224417"/>
              <a:gd name="csX83" fmla="*/ 4836920 w 11512800"/>
              <a:gd name="csY83" fmla="*/ 3284759 h 6224417"/>
              <a:gd name="csX84" fmla="*/ 4856982 w 11512800"/>
              <a:gd name="csY84" fmla="*/ 3315638 h 6224417"/>
              <a:gd name="csX85" fmla="*/ 4826856 w 11512800"/>
              <a:gd name="csY85" fmla="*/ 3338398 h 6224417"/>
              <a:gd name="csX86" fmla="*/ 4753076 w 11512800"/>
              <a:gd name="csY86" fmla="*/ 3297869 h 6224417"/>
              <a:gd name="csX87" fmla="*/ 4738014 w 11512800"/>
              <a:gd name="csY87" fmla="*/ 3345719 h 6224417"/>
              <a:gd name="csX88" fmla="*/ 4824190 w 11512800"/>
              <a:gd name="csY88" fmla="*/ 3393169 h 6224417"/>
              <a:gd name="csX89" fmla="*/ 4908434 w 11512800"/>
              <a:gd name="csY89" fmla="*/ 3314840 h 6224417"/>
              <a:gd name="csX90" fmla="*/ 4869845 w 11512800"/>
              <a:gd name="csY90" fmla="*/ 3243099 h 6224417"/>
              <a:gd name="csX91" fmla="*/ 4817259 w 11512800"/>
              <a:gd name="csY91" fmla="*/ 3200307 h 6224417"/>
              <a:gd name="csX92" fmla="*/ 4798731 w 11512800"/>
              <a:gd name="csY92" fmla="*/ 3176349 h 6224417"/>
              <a:gd name="csX93" fmla="*/ 4824590 w 11512800"/>
              <a:gd name="csY93" fmla="*/ 3160178 h 6224417"/>
              <a:gd name="csX94" fmla="*/ 4887573 w 11512800"/>
              <a:gd name="csY94" fmla="*/ 3190258 h 6224417"/>
              <a:gd name="csX95" fmla="*/ 4897637 w 11512800"/>
              <a:gd name="csY95" fmla="*/ 3142410 h 6224417"/>
              <a:gd name="csX96" fmla="*/ 4824190 w 11512800"/>
              <a:gd name="csY96" fmla="*/ 3105341 h 6224417"/>
              <a:gd name="csX97" fmla="*/ 5784791 w 11512800"/>
              <a:gd name="csY97" fmla="*/ 3033268 h 6224417"/>
              <a:gd name="csX98" fmla="*/ 5756999 w 11512800"/>
              <a:gd name="csY98" fmla="*/ 3061019 h 6224417"/>
              <a:gd name="csX99" fmla="*/ 5784791 w 11512800"/>
              <a:gd name="csY99" fmla="*/ 3088771 h 6224417"/>
              <a:gd name="csX100" fmla="*/ 5812583 w 11512800"/>
              <a:gd name="csY100" fmla="*/ 3061019 h 6224417"/>
              <a:gd name="csX101" fmla="*/ 5784791 w 11512800"/>
              <a:gd name="csY101" fmla="*/ 3033268 h 6224417"/>
              <a:gd name="csX102" fmla="*/ 5703681 w 11512800"/>
              <a:gd name="csY102" fmla="*/ 3033268 h 6224417"/>
              <a:gd name="csX103" fmla="*/ 5675889 w 11512800"/>
              <a:gd name="csY103" fmla="*/ 3061019 h 6224417"/>
              <a:gd name="csX104" fmla="*/ 5703681 w 11512800"/>
              <a:gd name="csY104" fmla="*/ 3088771 h 6224417"/>
              <a:gd name="csX105" fmla="*/ 5731473 w 11512800"/>
              <a:gd name="csY105" fmla="*/ 3061019 h 6224417"/>
              <a:gd name="csX106" fmla="*/ 5703681 w 11512800"/>
              <a:gd name="csY106" fmla="*/ 3033268 h 6224417"/>
              <a:gd name="csX107" fmla="*/ 4232486 w 11512800"/>
              <a:gd name="csY107" fmla="*/ 2968315 h 6224417"/>
              <a:gd name="csX108" fmla="*/ 4326194 w 11512800"/>
              <a:gd name="csY108" fmla="*/ 3060553 h 6224417"/>
              <a:gd name="csX109" fmla="*/ 4326594 w 11512800"/>
              <a:gd name="csY109" fmla="*/ 3388377 h 6224417"/>
              <a:gd name="csX110" fmla="*/ 4326194 w 11512800"/>
              <a:gd name="csY110" fmla="*/ 3388043 h 6224417"/>
              <a:gd name="csX111" fmla="*/ 4003750 w 11512800"/>
              <a:gd name="csY111" fmla="*/ 3388043 h 6224417"/>
              <a:gd name="csX112" fmla="*/ 3911376 w 11512800"/>
              <a:gd name="csY112" fmla="*/ 3294474 h 6224417"/>
              <a:gd name="csX113" fmla="*/ 4003750 w 11512800"/>
              <a:gd name="csY113" fmla="*/ 3202237 h 6224417"/>
              <a:gd name="csX114" fmla="*/ 4140112 w 11512800"/>
              <a:gd name="csY114" fmla="*/ 3202237 h 6224417"/>
              <a:gd name="csX115" fmla="*/ 4140112 w 11512800"/>
              <a:gd name="csY115" fmla="*/ 3060553 h 6224417"/>
              <a:gd name="csX116" fmla="*/ 4232486 w 11512800"/>
              <a:gd name="csY116" fmla="*/ 2968315 h 6224417"/>
              <a:gd name="csX117" fmla="*/ 4251149 w 11512800"/>
              <a:gd name="csY117" fmla="*/ 2796951 h 6224417"/>
              <a:gd name="csX118" fmla="*/ 4011481 w 11512800"/>
              <a:gd name="csY118" fmla="*/ 3036262 h 6224417"/>
              <a:gd name="csX119" fmla="*/ 4010281 w 11512800"/>
              <a:gd name="csY119" fmla="*/ 3067208 h 6224417"/>
              <a:gd name="csX120" fmla="*/ 4009949 w 11512800"/>
              <a:gd name="csY120" fmla="*/ 3066875 h 6224417"/>
              <a:gd name="csX121" fmla="*/ 3979291 w 11512800"/>
              <a:gd name="csY121" fmla="*/ 3068339 h 6224417"/>
              <a:gd name="csX122" fmla="*/ 3739624 w 11512800"/>
              <a:gd name="csY122" fmla="*/ 3307652 h 6224417"/>
              <a:gd name="csX123" fmla="*/ 3979291 w 11512800"/>
              <a:gd name="csY123" fmla="*/ 3546963 h 6224417"/>
              <a:gd name="csX124" fmla="*/ 4491015 w 11512800"/>
              <a:gd name="csY124" fmla="*/ 3547230 h 6224417"/>
              <a:gd name="csX125" fmla="*/ 4490815 w 11512800"/>
              <a:gd name="csY125" fmla="*/ 3036262 h 6224417"/>
              <a:gd name="csX126" fmla="*/ 4251149 w 11512800"/>
              <a:gd name="csY126" fmla="*/ 2796951 h 6224417"/>
              <a:gd name="csX127" fmla="*/ 4250841 w 11512800"/>
              <a:gd name="csY127" fmla="*/ 2565408 h 6224417"/>
              <a:gd name="csX128" fmla="*/ 4163373 w 11512800"/>
              <a:gd name="csY128" fmla="*/ 2573743 h 6224417"/>
              <a:gd name="csX129" fmla="*/ 4078530 w 11512800"/>
              <a:gd name="csY129" fmla="*/ 2598899 h 6224417"/>
              <a:gd name="csX130" fmla="*/ 3998752 w 11512800"/>
              <a:gd name="csY130" fmla="*/ 2640825 h 6224417"/>
              <a:gd name="csX131" fmla="*/ 4074598 w 11512800"/>
              <a:gd name="csY131" fmla="*/ 2755489 h 6224417"/>
              <a:gd name="csX132" fmla="*/ 4130249 w 11512800"/>
              <a:gd name="csY132" fmla="*/ 2726208 h 6224417"/>
              <a:gd name="csX133" fmla="*/ 4189565 w 11512800"/>
              <a:gd name="csY133" fmla="*/ 2708639 h 6224417"/>
              <a:gd name="csX134" fmla="*/ 4312065 w 11512800"/>
              <a:gd name="csY134" fmla="*/ 2708639 h 6224417"/>
              <a:gd name="csX135" fmla="*/ 4371449 w 11512800"/>
              <a:gd name="csY135" fmla="*/ 2726208 h 6224417"/>
              <a:gd name="csX136" fmla="*/ 4427102 w 11512800"/>
              <a:gd name="csY136" fmla="*/ 2755489 h 6224417"/>
              <a:gd name="csX137" fmla="*/ 4502946 w 11512800"/>
              <a:gd name="csY137" fmla="*/ 2640825 h 6224417"/>
              <a:gd name="csX138" fmla="*/ 4423168 w 11512800"/>
              <a:gd name="csY138" fmla="*/ 2598899 h 6224417"/>
              <a:gd name="csX139" fmla="*/ 4338258 w 11512800"/>
              <a:gd name="csY139" fmla="*/ 2573743 h 6224417"/>
              <a:gd name="csX140" fmla="*/ 4250841 w 11512800"/>
              <a:gd name="csY140" fmla="*/ 2565408 h 6224417"/>
              <a:gd name="csX141" fmla="*/ 0 w 11512800"/>
              <a:gd name="csY141" fmla="*/ 0 h 6224417"/>
              <a:gd name="csX142" fmla="*/ 11512800 w 11512800"/>
              <a:gd name="csY142" fmla="*/ 0 h 6224417"/>
              <a:gd name="csX143" fmla="*/ 11512800 w 11512800"/>
              <a:gd name="csY143" fmla="*/ 283579 h 6224417"/>
              <a:gd name="csX144" fmla="*/ 11512800 w 11512800"/>
              <a:gd name="csY144" fmla="*/ 1265238 h 6224417"/>
              <a:gd name="csX145" fmla="*/ 11512800 w 11512800"/>
              <a:gd name="csY145" fmla="*/ 4959179 h 6224417"/>
              <a:gd name="csX146" fmla="*/ 11512800 w 11512800"/>
              <a:gd name="csY146" fmla="*/ 6192479 h 6224417"/>
              <a:gd name="csX147" fmla="*/ 11512800 w 11512800"/>
              <a:gd name="csY147" fmla="*/ 6224417 h 6224417"/>
              <a:gd name="csX148" fmla="*/ 0 w 11512800"/>
              <a:gd name="csY148" fmla="*/ 6224417 h 6224417"/>
              <a:gd name="csX149" fmla="*/ 0 w 11512800"/>
              <a:gd name="csY149" fmla="*/ 6192479 h 6224417"/>
              <a:gd name="csX150" fmla="*/ 0 w 11512800"/>
              <a:gd name="csY150" fmla="*/ 4959179 h 6224417"/>
              <a:gd name="csX151" fmla="*/ 0 w 11512800"/>
              <a:gd name="csY151" fmla="*/ 1265238 h 6224417"/>
              <a:gd name="csX152" fmla="*/ 0 w 11512800"/>
              <a:gd name="csY152" fmla="*/ 283579 h 622441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</a:cxnLst>
            <a:rect l="l" t="t" r="r" b="b"/>
            <a:pathLst>
              <a:path w="11512800" h="6224417">
                <a:moveTo>
                  <a:pt x="5744270" y="3184069"/>
                </a:moveTo>
                <a:lnTo>
                  <a:pt x="5780992" y="3277438"/>
                </a:lnTo>
                <a:lnTo>
                  <a:pt x="5707147" y="3277438"/>
                </a:lnTo>
                <a:close/>
                <a:moveTo>
                  <a:pt x="5352445" y="3165569"/>
                </a:moveTo>
                <a:lnTo>
                  <a:pt x="5403431" y="3165569"/>
                </a:lnTo>
                <a:cubicBezTo>
                  <a:pt x="5452883" y="3165569"/>
                  <a:pt x="5487674" y="3202237"/>
                  <a:pt x="5487674" y="3249288"/>
                </a:cubicBezTo>
                <a:cubicBezTo>
                  <a:pt x="5487674" y="3299866"/>
                  <a:pt x="5450951" y="3333006"/>
                  <a:pt x="5403431" y="3333006"/>
                </a:cubicBezTo>
                <a:lnTo>
                  <a:pt x="5352445" y="3333006"/>
                </a:lnTo>
                <a:close/>
                <a:moveTo>
                  <a:pt x="7630215" y="3160178"/>
                </a:moveTo>
                <a:cubicBezTo>
                  <a:pt x="7681601" y="3160178"/>
                  <a:pt x="7721057" y="3196049"/>
                  <a:pt x="7721057" y="3249288"/>
                </a:cubicBezTo>
                <a:cubicBezTo>
                  <a:pt x="7721057" y="3302527"/>
                  <a:pt x="7681668" y="3338398"/>
                  <a:pt x="7630215" y="3338398"/>
                </a:cubicBezTo>
                <a:cubicBezTo>
                  <a:pt x="7578829" y="3338398"/>
                  <a:pt x="7539041" y="3302527"/>
                  <a:pt x="7539041" y="3249288"/>
                </a:cubicBezTo>
                <a:cubicBezTo>
                  <a:pt x="7539041" y="3196049"/>
                  <a:pt x="7578829" y="3160178"/>
                  <a:pt x="7630215" y="3160178"/>
                </a:cubicBezTo>
                <a:close/>
                <a:moveTo>
                  <a:pt x="7195935" y="3110798"/>
                </a:moveTo>
                <a:lnTo>
                  <a:pt x="7195935" y="3164769"/>
                </a:lnTo>
                <a:lnTo>
                  <a:pt x="7277447" y="3164769"/>
                </a:lnTo>
                <a:lnTo>
                  <a:pt x="7277447" y="3387844"/>
                </a:lnTo>
                <a:lnTo>
                  <a:pt x="7328099" y="3387844"/>
                </a:lnTo>
                <a:lnTo>
                  <a:pt x="7328099" y="3164769"/>
                </a:lnTo>
                <a:lnTo>
                  <a:pt x="7409610" y="3164769"/>
                </a:lnTo>
                <a:lnTo>
                  <a:pt x="7409610" y="3110798"/>
                </a:lnTo>
                <a:close/>
                <a:moveTo>
                  <a:pt x="6910347" y="3110798"/>
                </a:moveTo>
                <a:lnTo>
                  <a:pt x="6910347" y="3164769"/>
                </a:lnTo>
                <a:lnTo>
                  <a:pt x="6991925" y="3164769"/>
                </a:lnTo>
                <a:lnTo>
                  <a:pt x="6991925" y="3387844"/>
                </a:lnTo>
                <a:lnTo>
                  <a:pt x="7042511" y="3387844"/>
                </a:lnTo>
                <a:lnTo>
                  <a:pt x="7042511" y="3164769"/>
                </a:lnTo>
                <a:lnTo>
                  <a:pt x="7124088" y="3164769"/>
                </a:lnTo>
                <a:lnTo>
                  <a:pt x="7124088" y="3110798"/>
                </a:lnTo>
                <a:close/>
                <a:moveTo>
                  <a:pt x="6760056" y="3110798"/>
                </a:moveTo>
                <a:lnTo>
                  <a:pt x="6760056" y="3387844"/>
                </a:lnTo>
                <a:lnTo>
                  <a:pt x="6810707" y="3387844"/>
                </a:lnTo>
                <a:lnTo>
                  <a:pt x="6810707" y="3110798"/>
                </a:lnTo>
                <a:close/>
                <a:moveTo>
                  <a:pt x="6581972" y="3110798"/>
                </a:moveTo>
                <a:lnTo>
                  <a:pt x="6581972" y="3387844"/>
                </a:lnTo>
                <a:lnTo>
                  <a:pt x="6632623" y="3387844"/>
                </a:lnTo>
                <a:lnTo>
                  <a:pt x="6632623" y="3110798"/>
                </a:lnTo>
                <a:close/>
                <a:moveTo>
                  <a:pt x="6332706" y="3110798"/>
                </a:moveTo>
                <a:lnTo>
                  <a:pt x="6332706" y="3387844"/>
                </a:lnTo>
                <a:lnTo>
                  <a:pt x="6479532" y="3387844"/>
                </a:lnTo>
                <a:lnTo>
                  <a:pt x="6479532" y="3333006"/>
                </a:lnTo>
                <a:lnTo>
                  <a:pt x="6383359" y="3333006"/>
                </a:lnTo>
                <a:lnTo>
                  <a:pt x="6383359" y="3110798"/>
                </a:lnTo>
                <a:close/>
                <a:moveTo>
                  <a:pt x="5974940" y="3110798"/>
                </a:moveTo>
                <a:lnTo>
                  <a:pt x="5974940" y="3387844"/>
                </a:lnTo>
                <a:lnTo>
                  <a:pt x="6025526" y="3387844"/>
                </a:lnTo>
                <a:lnTo>
                  <a:pt x="6025526" y="3201040"/>
                </a:lnTo>
                <a:lnTo>
                  <a:pt x="6154224" y="3387844"/>
                </a:lnTo>
                <a:lnTo>
                  <a:pt x="6205209" y="3387844"/>
                </a:lnTo>
                <a:lnTo>
                  <a:pt x="6205209" y="3110798"/>
                </a:lnTo>
                <a:lnTo>
                  <a:pt x="6154624" y="3110798"/>
                </a:lnTo>
                <a:lnTo>
                  <a:pt x="6154624" y="3298668"/>
                </a:lnTo>
                <a:lnTo>
                  <a:pt x="6025526" y="3110798"/>
                </a:lnTo>
                <a:close/>
                <a:moveTo>
                  <a:pt x="5718744" y="3110798"/>
                </a:moveTo>
                <a:lnTo>
                  <a:pt x="5609374" y="3387844"/>
                </a:lnTo>
                <a:lnTo>
                  <a:pt x="5663825" y="3387844"/>
                </a:lnTo>
                <a:lnTo>
                  <a:pt x="5686219" y="3331144"/>
                </a:lnTo>
                <a:lnTo>
                  <a:pt x="5802121" y="3331144"/>
                </a:lnTo>
                <a:lnTo>
                  <a:pt x="5824515" y="3387844"/>
                </a:lnTo>
                <a:lnTo>
                  <a:pt x="5877833" y="3387844"/>
                </a:lnTo>
                <a:lnTo>
                  <a:pt x="5768464" y="3110798"/>
                </a:lnTo>
                <a:close/>
                <a:moveTo>
                  <a:pt x="5301792" y="3110798"/>
                </a:moveTo>
                <a:lnTo>
                  <a:pt x="5301792" y="3387844"/>
                </a:lnTo>
                <a:lnTo>
                  <a:pt x="5388768" y="3387844"/>
                </a:lnTo>
                <a:cubicBezTo>
                  <a:pt x="5474944" y="3387844"/>
                  <a:pt x="5539460" y="3336534"/>
                  <a:pt x="5539460" y="3249288"/>
                </a:cubicBezTo>
                <a:cubicBezTo>
                  <a:pt x="5539460" y="3160910"/>
                  <a:pt x="5476078" y="3110798"/>
                  <a:pt x="5388768" y="3110798"/>
                </a:cubicBezTo>
                <a:close/>
                <a:moveTo>
                  <a:pt x="4979148" y="3110798"/>
                </a:moveTo>
                <a:lnTo>
                  <a:pt x="5067256" y="3272048"/>
                </a:lnTo>
                <a:lnTo>
                  <a:pt x="5067256" y="3387844"/>
                </a:lnTo>
                <a:lnTo>
                  <a:pt x="5117910" y="3387844"/>
                </a:lnTo>
                <a:lnTo>
                  <a:pt x="5117910" y="3272048"/>
                </a:lnTo>
                <a:lnTo>
                  <a:pt x="5205219" y="3110798"/>
                </a:lnTo>
                <a:lnTo>
                  <a:pt x="5148035" y="3110798"/>
                </a:lnTo>
                <a:lnTo>
                  <a:pt x="5091583" y="3213418"/>
                </a:lnTo>
                <a:lnTo>
                  <a:pt x="5035200" y="3110798"/>
                </a:lnTo>
                <a:close/>
                <a:moveTo>
                  <a:pt x="7630215" y="3105341"/>
                </a:moveTo>
                <a:cubicBezTo>
                  <a:pt x="7552903" y="3105341"/>
                  <a:pt x="7487254" y="3167100"/>
                  <a:pt x="7487254" y="3249288"/>
                </a:cubicBezTo>
                <a:cubicBezTo>
                  <a:pt x="7487254" y="3331477"/>
                  <a:pt x="7552970" y="3393235"/>
                  <a:pt x="7630215" y="3393235"/>
                </a:cubicBezTo>
                <a:cubicBezTo>
                  <a:pt x="7707460" y="3393235"/>
                  <a:pt x="7773176" y="3331477"/>
                  <a:pt x="7773176" y="3249288"/>
                </a:cubicBezTo>
                <a:cubicBezTo>
                  <a:pt x="7773242" y="3165569"/>
                  <a:pt x="7707527" y="3105341"/>
                  <a:pt x="7630215" y="3105341"/>
                </a:cubicBezTo>
                <a:close/>
                <a:moveTo>
                  <a:pt x="4824190" y="3105341"/>
                </a:moveTo>
                <a:cubicBezTo>
                  <a:pt x="4782069" y="3105341"/>
                  <a:pt x="4747278" y="3130032"/>
                  <a:pt x="4747278" y="3174020"/>
                </a:cubicBezTo>
                <a:cubicBezTo>
                  <a:pt x="4747278" y="3198710"/>
                  <a:pt x="4760408" y="3216480"/>
                  <a:pt x="4774337" y="3231121"/>
                </a:cubicBezTo>
                <a:cubicBezTo>
                  <a:pt x="4789800" y="3247292"/>
                  <a:pt x="4810661" y="3263130"/>
                  <a:pt x="4836920" y="3284759"/>
                </a:cubicBezTo>
                <a:cubicBezTo>
                  <a:pt x="4849651" y="3295541"/>
                  <a:pt x="4856982" y="3303659"/>
                  <a:pt x="4856982" y="3315638"/>
                </a:cubicBezTo>
                <a:cubicBezTo>
                  <a:pt x="4856982" y="3331078"/>
                  <a:pt x="4843852" y="3338398"/>
                  <a:pt x="4826856" y="3338398"/>
                </a:cubicBezTo>
                <a:cubicBezTo>
                  <a:pt x="4799797" y="3338398"/>
                  <a:pt x="4769673" y="3321428"/>
                  <a:pt x="4753076" y="3297869"/>
                </a:cubicBezTo>
                <a:lnTo>
                  <a:pt x="4738014" y="3345719"/>
                </a:lnTo>
                <a:cubicBezTo>
                  <a:pt x="4747278" y="3368478"/>
                  <a:pt x="4782069" y="3393169"/>
                  <a:pt x="4824190" y="3393169"/>
                </a:cubicBezTo>
                <a:cubicBezTo>
                  <a:pt x="4873644" y="3393169"/>
                  <a:pt x="4908434" y="3361890"/>
                  <a:pt x="4908434" y="3314840"/>
                </a:cubicBezTo>
                <a:cubicBezTo>
                  <a:pt x="4908434" y="3282896"/>
                  <a:pt x="4891106" y="3261666"/>
                  <a:pt x="4869845" y="3243099"/>
                </a:cubicBezTo>
                <a:cubicBezTo>
                  <a:pt x="4854782" y="3229589"/>
                  <a:pt x="4838920" y="3217610"/>
                  <a:pt x="4817259" y="3200307"/>
                </a:cubicBezTo>
                <a:cubicBezTo>
                  <a:pt x="4809127" y="3193720"/>
                  <a:pt x="4798731" y="3184868"/>
                  <a:pt x="4798731" y="3176349"/>
                </a:cubicBezTo>
                <a:cubicBezTo>
                  <a:pt x="4798731" y="3163639"/>
                  <a:pt x="4812660" y="3160178"/>
                  <a:pt x="4824590" y="3160178"/>
                </a:cubicBezTo>
                <a:cubicBezTo>
                  <a:pt x="4846251" y="3160178"/>
                  <a:pt x="4871378" y="3171758"/>
                  <a:pt x="4887573" y="3190258"/>
                </a:cubicBezTo>
                <a:lnTo>
                  <a:pt x="4897637" y="3142410"/>
                </a:lnTo>
                <a:cubicBezTo>
                  <a:pt x="4886040" y="3123909"/>
                  <a:pt x="4858247" y="3105341"/>
                  <a:pt x="4824190" y="3105341"/>
                </a:cubicBezTo>
                <a:close/>
                <a:moveTo>
                  <a:pt x="5784791" y="3033268"/>
                </a:moveTo>
                <a:cubicBezTo>
                  <a:pt x="5768930" y="3033268"/>
                  <a:pt x="5756999" y="3045646"/>
                  <a:pt x="5756999" y="3061019"/>
                </a:cubicBezTo>
                <a:cubicBezTo>
                  <a:pt x="5756999" y="3076791"/>
                  <a:pt x="5768996" y="3088771"/>
                  <a:pt x="5784791" y="3088771"/>
                </a:cubicBezTo>
                <a:cubicBezTo>
                  <a:pt x="5800255" y="3088771"/>
                  <a:pt x="5812583" y="3076791"/>
                  <a:pt x="5812583" y="3061019"/>
                </a:cubicBezTo>
                <a:cubicBezTo>
                  <a:pt x="5812583" y="3045580"/>
                  <a:pt x="5800187" y="3033268"/>
                  <a:pt x="5784791" y="3033268"/>
                </a:cubicBezTo>
                <a:close/>
                <a:moveTo>
                  <a:pt x="5703681" y="3033268"/>
                </a:moveTo>
                <a:cubicBezTo>
                  <a:pt x="5688219" y="3033268"/>
                  <a:pt x="5675889" y="3045646"/>
                  <a:pt x="5675889" y="3061019"/>
                </a:cubicBezTo>
                <a:cubicBezTo>
                  <a:pt x="5675822" y="3076791"/>
                  <a:pt x="5688219" y="3088771"/>
                  <a:pt x="5703681" y="3088771"/>
                </a:cubicBezTo>
                <a:cubicBezTo>
                  <a:pt x="5719544" y="3088771"/>
                  <a:pt x="5731473" y="3076791"/>
                  <a:pt x="5731473" y="3061019"/>
                </a:cubicBezTo>
                <a:cubicBezTo>
                  <a:pt x="5731473" y="3045580"/>
                  <a:pt x="5719476" y="3033268"/>
                  <a:pt x="5703681" y="3033268"/>
                </a:cubicBezTo>
                <a:close/>
                <a:moveTo>
                  <a:pt x="4232486" y="2968315"/>
                </a:moveTo>
                <a:cubicBezTo>
                  <a:pt x="4283472" y="2968315"/>
                  <a:pt x="4326194" y="3009643"/>
                  <a:pt x="4326194" y="3060553"/>
                </a:cubicBezTo>
                <a:lnTo>
                  <a:pt x="4326594" y="3388377"/>
                </a:lnTo>
                <a:lnTo>
                  <a:pt x="4326194" y="3388043"/>
                </a:lnTo>
                <a:lnTo>
                  <a:pt x="4003750" y="3388043"/>
                </a:lnTo>
                <a:cubicBezTo>
                  <a:pt x="3952764" y="3388043"/>
                  <a:pt x="3911376" y="3345385"/>
                  <a:pt x="3911376" y="3294474"/>
                </a:cubicBezTo>
                <a:cubicBezTo>
                  <a:pt x="3911376" y="3243564"/>
                  <a:pt x="3952764" y="3202237"/>
                  <a:pt x="4003750" y="3202237"/>
                </a:cubicBezTo>
                <a:lnTo>
                  <a:pt x="4140112" y="3202237"/>
                </a:lnTo>
                <a:lnTo>
                  <a:pt x="4140112" y="3060553"/>
                </a:lnTo>
                <a:cubicBezTo>
                  <a:pt x="4140112" y="3009643"/>
                  <a:pt x="4181435" y="2968315"/>
                  <a:pt x="4232486" y="2968315"/>
                </a:cubicBezTo>
                <a:close/>
                <a:moveTo>
                  <a:pt x="4251149" y="2796951"/>
                </a:moveTo>
                <a:cubicBezTo>
                  <a:pt x="4118785" y="2796951"/>
                  <a:pt x="4011481" y="2904095"/>
                  <a:pt x="4011481" y="3036262"/>
                </a:cubicBezTo>
                <a:lnTo>
                  <a:pt x="4010281" y="3067208"/>
                </a:lnTo>
                <a:lnTo>
                  <a:pt x="4009949" y="3066875"/>
                </a:lnTo>
                <a:lnTo>
                  <a:pt x="3979291" y="3068339"/>
                </a:lnTo>
                <a:cubicBezTo>
                  <a:pt x="3846927" y="3068339"/>
                  <a:pt x="3739624" y="3175484"/>
                  <a:pt x="3739624" y="3307652"/>
                </a:cubicBezTo>
                <a:cubicBezTo>
                  <a:pt x="3739624" y="3439819"/>
                  <a:pt x="3846927" y="3546963"/>
                  <a:pt x="3979291" y="3546963"/>
                </a:cubicBezTo>
                <a:lnTo>
                  <a:pt x="4491015" y="3547230"/>
                </a:lnTo>
                <a:lnTo>
                  <a:pt x="4490815" y="3036262"/>
                </a:lnTo>
                <a:cubicBezTo>
                  <a:pt x="4490815" y="2904095"/>
                  <a:pt x="4383512" y="2796951"/>
                  <a:pt x="4251149" y="2796951"/>
                </a:cubicBezTo>
                <a:close/>
                <a:moveTo>
                  <a:pt x="4250841" y="2565408"/>
                </a:moveTo>
                <a:cubicBezTo>
                  <a:pt x="4221473" y="2565408"/>
                  <a:pt x="4192100" y="2568186"/>
                  <a:pt x="4163373" y="2573743"/>
                </a:cubicBezTo>
                <a:cubicBezTo>
                  <a:pt x="4134382" y="2579334"/>
                  <a:pt x="4105789" y="2587852"/>
                  <a:pt x="4078530" y="2598899"/>
                </a:cubicBezTo>
                <a:cubicBezTo>
                  <a:pt x="4050671" y="2610146"/>
                  <a:pt x="4023811" y="2624254"/>
                  <a:pt x="3998752" y="2640825"/>
                </a:cubicBezTo>
                <a:lnTo>
                  <a:pt x="4074598" y="2755489"/>
                </a:lnTo>
                <a:cubicBezTo>
                  <a:pt x="4092060" y="2743976"/>
                  <a:pt x="4110788" y="2734127"/>
                  <a:pt x="4130249" y="2726208"/>
                </a:cubicBezTo>
                <a:cubicBezTo>
                  <a:pt x="4149310" y="2718554"/>
                  <a:pt x="4169305" y="2712565"/>
                  <a:pt x="4189565" y="2708639"/>
                </a:cubicBezTo>
                <a:cubicBezTo>
                  <a:pt x="4229822" y="2700919"/>
                  <a:pt x="4271943" y="2700919"/>
                  <a:pt x="4312065" y="2708639"/>
                </a:cubicBezTo>
                <a:cubicBezTo>
                  <a:pt x="4332327" y="2712565"/>
                  <a:pt x="4352388" y="2718488"/>
                  <a:pt x="4371449" y="2726208"/>
                </a:cubicBezTo>
                <a:cubicBezTo>
                  <a:pt x="4390844" y="2734127"/>
                  <a:pt x="4409572" y="2743910"/>
                  <a:pt x="4427102" y="2755489"/>
                </a:cubicBezTo>
                <a:lnTo>
                  <a:pt x="4502946" y="2640825"/>
                </a:lnTo>
                <a:cubicBezTo>
                  <a:pt x="4477819" y="2624254"/>
                  <a:pt x="4451027" y="2610146"/>
                  <a:pt x="4423168" y="2598899"/>
                </a:cubicBezTo>
                <a:cubicBezTo>
                  <a:pt x="4395909" y="2587852"/>
                  <a:pt x="4367317" y="2579334"/>
                  <a:pt x="4338258" y="2573743"/>
                </a:cubicBezTo>
                <a:cubicBezTo>
                  <a:pt x="4309566" y="2568186"/>
                  <a:pt x="4280208" y="2565408"/>
                  <a:pt x="4250841" y="2565408"/>
                </a:cubicBezTo>
                <a:close/>
                <a:moveTo>
                  <a:pt x="0" y="0"/>
                </a:moveTo>
                <a:lnTo>
                  <a:pt x="11512800" y="0"/>
                </a:lnTo>
                <a:lnTo>
                  <a:pt x="11512800" y="283579"/>
                </a:lnTo>
                <a:lnTo>
                  <a:pt x="11512800" y="1265238"/>
                </a:lnTo>
                <a:lnTo>
                  <a:pt x="11512800" y="4959179"/>
                </a:lnTo>
                <a:lnTo>
                  <a:pt x="11512800" y="6192479"/>
                </a:lnTo>
                <a:lnTo>
                  <a:pt x="11512800" y="6224417"/>
                </a:lnTo>
                <a:lnTo>
                  <a:pt x="0" y="6224417"/>
                </a:lnTo>
                <a:lnTo>
                  <a:pt x="0" y="6192479"/>
                </a:lnTo>
                <a:lnTo>
                  <a:pt x="0" y="4959179"/>
                </a:lnTo>
                <a:lnTo>
                  <a:pt x="0" y="1265238"/>
                </a:lnTo>
                <a:lnTo>
                  <a:pt x="0" y="28357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FI"/>
          </a:p>
        </p:txBody>
      </p:sp>
      <p:grpSp>
        <p:nvGrpSpPr>
          <p:cNvPr id="64" name="Graphic 6">
            <a:extLst>
              <a:ext uri="{FF2B5EF4-FFF2-40B4-BE49-F238E27FC236}">
                <a16:creationId xmlns:a16="http://schemas.microsoft.com/office/drawing/2014/main" id="{9BF1E1DC-CED3-DD41-ACDD-04B98A6AFEEB}"/>
              </a:ext>
            </a:extLst>
          </p:cNvPr>
          <p:cNvGrpSpPr/>
          <p:nvPr userDrawn="1"/>
        </p:nvGrpSpPr>
        <p:grpSpPr>
          <a:xfrm>
            <a:off x="4178826" y="2789656"/>
            <a:ext cx="3834349" cy="933249"/>
            <a:chOff x="-8379918" y="-2906540"/>
            <a:chExt cx="5762217" cy="1402475"/>
          </a:xfrm>
          <a:solidFill>
            <a:schemeClr val="bg1"/>
          </a:solidFill>
        </p:grpSpPr>
        <p:sp>
          <p:nvSpPr>
            <p:cNvPr id="65" name="Graphic 6">
              <a:extLst>
                <a:ext uri="{FF2B5EF4-FFF2-40B4-BE49-F238E27FC236}">
                  <a16:creationId xmlns:a16="http://schemas.microsoft.com/office/drawing/2014/main" id="{931D0E98-CCA1-E649-9984-632181350977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66" name="Graphic 6">
              <a:extLst>
                <a:ext uri="{FF2B5EF4-FFF2-40B4-BE49-F238E27FC236}">
                  <a16:creationId xmlns:a16="http://schemas.microsoft.com/office/drawing/2014/main" id="{62FA24C4-5D46-0249-9FE3-F7E0FDA916BD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67" name="Graphic 6">
              <a:extLst>
                <a:ext uri="{FF2B5EF4-FFF2-40B4-BE49-F238E27FC236}">
                  <a16:creationId xmlns:a16="http://schemas.microsoft.com/office/drawing/2014/main" id="{7C30DFCC-5125-AE40-A73F-6E0B2968DBC1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68" name="Graphic 6">
              <a:extLst>
                <a:ext uri="{FF2B5EF4-FFF2-40B4-BE49-F238E27FC236}">
                  <a16:creationId xmlns:a16="http://schemas.microsoft.com/office/drawing/2014/main" id="{6ACDCC12-D61A-2A4B-8FFB-0754FB318F47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69" name="Graphic 6">
              <a:extLst>
                <a:ext uri="{FF2B5EF4-FFF2-40B4-BE49-F238E27FC236}">
                  <a16:creationId xmlns:a16="http://schemas.microsoft.com/office/drawing/2014/main" id="{21DC0465-85DF-AB48-825D-551189C8A95D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70" name="Graphic 6">
              <a:extLst>
                <a:ext uri="{FF2B5EF4-FFF2-40B4-BE49-F238E27FC236}">
                  <a16:creationId xmlns:a16="http://schemas.microsoft.com/office/drawing/2014/main" id="{24C0488B-135E-B74F-A752-21B8A8744925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71" name="Graphic 6">
              <a:extLst>
                <a:ext uri="{FF2B5EF4-FFF2-40B4-BE49-F238E27FC236}">
                  <a16:creationId xmlns:a16="http://schemas.microsoft.com/office/drawing/2014/main" id="{3710B28F-E009-BF4C-A1E4-0620A72DDA18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72" name="Graphic 6">
              <a:extLst>
                <a:ext uri="{FF2B5EF4-FFF2-40B4-BE49-F238E27FC236}">
                  <a16:creationId xmlns:a16="http://schemas.microsoft.com/office/drawing/2014/main" id="{84D4B2B9-3C6E-6D4C-B51E-B8F59EC5AB5A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73" name="Graphic 6">
              <a:extLst>
                <a:ext uri="{FF2B5EF4-FFF2-40B4-BE49-F238E27FC236}">
                  <a16:creationId xmlns:a16="http://schemas.microsoft.com/office/drawing/2014/main" id="{FD95F087-80CF-8F47-8548-15B130CA1C5A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74" name="Graphic 6">
              <a:extLst>
                <a:ext uri="{FF2B5EF4-FFF2-40B4-BE49-F238E27FC236}">
                  <a16:creationId xmlns:a16="http://schemas.microsoft.com/office/drawing/2014/main" id="{614CDBAC-EFC0-444A-BDCF-ADB80729E6E7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75" name="Graphic 6">
              <a:extLst>
                <a:ext uri="{FF2B5EF4-FFF2-40B4-BE49-F238E27FC236}">
                  <a16:creationId xmlns:a16="http://schemas.microsoft.com/office/drawing/2014/main" id="{7851C9E4-9FE1-224D-AE03-7FFE9BB215C8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76" name="Graphic 6">
              <a:extLst>
                <a:ext uri="{FF2B5EF4-FFF2-40B4-BE49-F238E27FC236}">
                  <a16:creationId xmlns:a16="http://schemas.microsoft.com/office/drawing/2014/main" id="{4B372D29-0F00-1249-8BA2-35AC4AA30C3E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77" name="Graphic 6">
              <a:extLst>
                <a:ext uri="{FF2B5EF4-FFF2-40B4-BE49-F238E27FC236}">
                  <a16:creationId xmlns:a16="http://schemas.microsoft.com/office/drawing/2014/main" id="{E8AFE6B3-DF29-4448-A2D6-FC035E835B60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78" name="Graphic 6">
              <a:extLst>
                <a:ext uri="{FF2B5EF4-FFF2-40B4-BE49-F238E27FC236}">
                  <a16:creationId xmlns:a16="http://schemas.microsoft.com/office/drawing/2014/main" id="{7CFC3632-8EA9-DE42-B06E-5A01726A8F32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79" name="Graphic 6">
              <a:extLst>
                <a:ext uri="{FF2B5EF4-FFF2-40B4-BE49-F238E27FC236}">
                  <a16:creationId xmlns:a16="http://schemas.microsoft.com/office/drawing/2014/main" id="{7617F77F-12B0-C847-9354-5AAE08723913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</p:grpSp>
    </p:spTree>
    <p:extLst>
      <p:ext uri="{BB962C8B-B14F-4D97-AF65-F5344CB8AC3E}">
        <p14:creationId xmlns:p14="http://schemas.microsoft.com/office/powerpoint/2010/main" val="3696647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D5213-298B-6641-807B-2021716BC2A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3888" y="2430346"/>
            <a:ext cx="4956365" cy="2387600"/>
          </a:xfrm>
        </p:spPr>
        <p:txBody>
          <a:bodyPr anchor="b">
            <a:noAutofit/>
          </a:bodyPr>
          <a:lstStyle>
            <a:lvl1pPr algn="l">
              <a:defRPr sz="3100">
                <a:solidFill>
                  <a:schemeClr val="accent2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619B1B-5C07-1741-8C16-D9AD68C597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888" y="4910022"/>
            <a:ext cx="4956365" cy="1327266"/>
          </a:xfrm>
        </p:spPr>
        <p:txBody>
          <a:bodyPr>
            <a:noAutofit/>
          </a:bodyPr>
          <a:lstStyle>
            <a:lvl1pPr marL="0" indent="0" algn="l">
              <a:buNone/>
              <a:defRPr sz="1800" i="1">
                <a:latin typeface="Georgia" panose="020405020504050203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FI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E53BF375-9402-AB49-9721-9F76609EBCEB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6105597" y="3532294"/>
            <a:ext cx="2930914" cy="334800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5D3C0FD3-1F96-E94C-B022-A57F76C2F83A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6105588" y="3506"/>
            <a:ext cx="2930914" cy="334800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A2F0844D-C2CA-694A-AA79-DA998B59F3B5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9260267" y="1833155"/>
            <a:ext cx="2930914" cy="334800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grpSp>
        <p:nvGrpSpPr>
          <p:cNvPr id="9" name="Graphic 6">
            <a:extLst>
              <a:ext uri="{FF2B5EF4-FFF2-40B4-BE49-F238E27FC236}">
                <a16:creationId xmlns:a16="http://schemas.microsoft.com/office/drawing/2014/main" id="{10BF6F78-4FEF-D246-83FE-A8C3B152462E}"/>
              </a:ext>
            </a:extLst>
          </p:cNvPr>
          <p:cNvGrpSpPr/>
          <p:nvPr userDrawn="1"/>
        </p:nvGrpSpPr>
        <p:grpSpPr>
          <a:xfrm>
            <a:off x="635039" y="635242"/>
            <a:ext cx="2731745" cy="66488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F486A1D9-96FF-3841-90FF-4AF563280A07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1871D1E3-682F-EC49-B33D-B1426D481260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30BDE77C-CCA2-4642-898E-DE616554B568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F0B06966-EA91-6044-9AEB-70144939BA76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9AD03352-55C7-6D46-80BE-7F92B4F39AE2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12A8F63D-40BC-2249-AE2C-7274085CC251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A8FD352C-890F-8B4A-B86E-858EC6691859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C059C7B2-379D-F745-80AD-7060503D9CA9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B94C8D42-7515-E14A-B059-E5EDB961EAD3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6C1D80AF-3F72-6340-B87B-F3DC687F2A55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1" name="Graphic 6">
              <a:extLst>
                <a:ext uri="{FF2B5EF4-FFF2-40B4-BE49-F238E27FC236}">
                  <a16:creationId xmlns:a16="http://schemas.microsoft.com/office/drawing/2014/main" id="{852DD250-4341-1D46-B77B-3E5AF3DEB356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2" name="Graphic 6">
              <a:extLst>
                <a:ext uri="{FF2B5EF4-FFF2-40B4-BE49-F238E27FC236}">
                  <a16:creationId xmlns:a16="http://schemas.microsoft.com/office/drawing/2014/main" id="{0F2EE806-7DFE-1A43-9F36-151BE46F7EA4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3" name="Graphic 6">
              <a:extLst>
                <a:ext uri="{FF2B5EF4-FFF2-40B4-BE49-F238E27FC236}">
                  <a16:creationId xmlns:a16="http://schemas.microsoft.com/office/drawing/2014/main" id="{BA354E49-5850-134D-B410-41BEE38C25B2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4" name="Graphic 6">
              <a:extLst>
                <a:ext uri="{FF2B5EF4-FFF2-40B4-BE49-F238E27FC236}">
                  <a16:creationId xmlns:a16="http://schemas.microsoft.com/office/drawing/2014/main" id="{4392F21F-8A36-444E-8278-72FF65BA8861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5" name="Graphic 6">
              <a:extLst>
                <a:ext uri="{FF2B5EF4-FFF2-40B4-BE49-F238E27FC236}">
                  <a16:creationId xmlns:a16="http://schemas.microsoft.com/office/drawing/2014/main" id="{8349EC20-64C6-EA47-8B6E-05AF92F3BE90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</p:grp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8D27332-7B30-163C-A944-99576FF6D4D5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9260267" y="-1689462"/>
            <a:ext cx="2930914" cy="334800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80318193-1F32-09BC-CC40-116C53CADCA8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9260267" y="5355772"/>
            <a:ext cx="2930914" cy="334800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2660056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AA8F787-55CC-2F48-B7A8-D0CAF450CBA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8977" y="631864"/>
            <a:ext cx="2731745" cy="668262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71DEADA-56B8-A146-870C-C8C7EABEE2E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58904" y="2689922"/>
            <a:ext cx="6674193" cy="1478156"/>
          </a:xfrm>
        </p:spPr>
        <p:txBody>
          <a:bodyPr anchor="ctr">
            <a:noAutofit/>
          </a:bodyPr>
          <a:lstStyle>
            <a:lvl1pPr algn="ctr">
              <a:defRPr sz="4800">
                <a:solidFill>
                  <a:schemeClr val="accent2"/>
                </a:solidFill>
              </a:defRPr>
            </a:lvl1pPr>
          </a:lstStyle>
          <a:p>
            <a:r>
              <a:rPr lang="fi-FI"/>
              <a:t>Sydänterveyden luotettu kumppani</a:t>
            </a:r>
            <a:endParaRPr lang="en-FI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01B7C8D-0DF8-C241-B305-EE600C294EB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202485" y="5321643"/>
            <a:ext cx="5787030" cy="1008836"/>
          </a:xfrm>
        </p:spPr>
        <p:txBody>
          <a:bodyPr anchor="b">
            <a:noAutofit/>
          </a:bodyPr>
          <a:lstStyle>
            <a:lvl1pPr marL="0" indent="0" algn="ctr">
              <a:buNone/>
              <a:defRPr sz="1600" i="1">
                <a:latin typeface="Georgia" panose="020405020504050203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B61C7C-E6BE-5A02-5A6E-6F0E56C3353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703334" y="7611513"/>
            <a:ext cx="8957673" cy="365125"/>
          </a:xfrm>
        </p:spPr>
        <p:txBody>
          <a:bodyPr/>
          <a:lstStyle/>
          <a:p>
            <a:pPr algn="r"/>
            <a:r>
              <a:rPr lang="en-GB"/>
              <a:t>sydan.fi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8171372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AC3BEA96-AAC1-AB4D-AB7B-642CB9FA896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337641 w 12192000"/>
              <a:gd name="connsiteY0" fmla="*/ 2683118 h 6858000"/>
              <a:gd name="connsiteX1" fmla="*/ 6551799 w 12192000"/>
              <a:gd name="connsiteY1" fmla="*/ 2894239 h 6858000"/>
              <a:gd name="connsiteX2" fmla="*/ 6551799 w 12192000"/>
              <a:gd name="connsiteY2" fmla="*/ 3643033 h 6858000"/>
              <a:gd name="connsiteX3" fmla="*/ 6550280 w 12192000"/>
              <a:gd name="connsiteY3" fmla="*/ 3643033 h 6858000"/>
              <a:gd name="connsiteX4" fmla="*/ 5815155 w 12192000"/>
              <a:gd name="connsiteY4" fmla="*/ 3643033 h 6858000"/>
              <a:gd name="connsiteX5" fmla="*/ 5604034 w 12192000"/>
              <a:gd name="connsiteY5" fmla="*/ 3428875 h 6858000"/>
              <a:gd name="connsiteX6" fmla="*/ 5815155 w 12192000"/>
              <a:gd name="connsiteY6" fmla="*/ 3217755 h 6858000"/>
              <a:gd name="connsiteX7" fmla="*/ 6126520 w 12192000"/>
              <a:gd name="connsiteY7" fmla="*/ 3217755 h 6858000"/>
              <a:gd name="connsiteX8" fmla="*/ 6126520 w 12192000"/>
              <a:gd name="connsiteY8" fmla="*/ 2894239 h 6858000"/>
              <a:gd name="connsiteX9" fmla="*/ 6337641 w 12192000"/>
              <a:gd name="connsiteY9" fmla="*/ 2683118 h 6858000"/>
              <a:gd name="connsiteX10" fmla="*/ 6378650 w 12192000"/>
              <a:gd name="connsiteY10" fmla="*/ 2294292 h 6858000"/>
              <a:gd name="connsiteX11" fmla="*/ 5831862 w 12192000"/>
              <a:gd name="connsiteY11" fmla="*/ 2841079 h 6858000"/>
              <a:gd name="connsiteX12" fmla="*/ 5828825 w 12192000"/>
              <a:gd name="connsiteY12" fmla="*/ 2912465 h 6858000"/>
              <a:gd name="connsiteX13" fmla="*/ 5827306 w 12192000"/>
              <a:gd name="connsiteY13" fmla="*/ 2910946 h 6858000"/>
              <a:gd name="connsiteX14" fmla="*/ 5757439 w 12192000"/>
              <a:gd name="connsiteY14" fmla="*/ 2913984 h 6858000"/>
              <a:gd name="connsiteX15" fmla="*/ 5210651 w 12192000"/>
              <a:gd name="connsiteY15" fmla="*/ 3460771 h 6858000"/>
              <a:gd name="connsiteX16" fmla="*/ 5757439 w 12192000"/>
              <a:gd name="connsiteY16" fmla="*/ 4007558 h 6858000"/>
              <a:gd name="connsiteX17" fmla="*/ 6923918 w 12192000"/>
              <a:gd name="connsiteY17" fmla="*/ 4007558 h 6858000"/>
              <a:gd name="connsiteX18" fmla="*/ 6923918 w 12192000"/>
              <a:gd name="connsiteY18" fmla="*/ 2841079 h 6858000"/>
              <a:gd name="connsiteX19" fmla="*/ 6378650 w 12192000"/>
              <a:gd name="connsiteY19" fmla="*/ 2294292 h 6858000"/>
              <a:gd name="connsiteX20" fmla="*/ 6378650 w 12192000"/>
              <a:gd name="connsiteY20" fmla="*/ 1764592 h 6858000"/>
              <a:gd name="connsiteX21" fmla="*/ 6179680 w 12192000"/>
              <a:gd name="connsiteY21" fmla="*/ 1783957 h 6858000"/>
              <a:gd name="connsiteX22" fmla="*/ 5986786 w 12192000"/>
              <a:gd name="connsiteY22" fmla="*/ 1841673 h 6858000"/>
              <a:gd name="connsiteX23" fmla="*/ 5804523 w 12192000"/>
              <a:gd name="connsiteY23" fmla="*/ 1937361 h 6858000"/>
              <a:gd name="connsiteX24" fmla="*/ 5977672 w 12192000"/>
              <a:gd name="connsiteY24" fmla="*/ 2198604 h 6858000"/>
              <a:gd name="connsiteX25" fmla="*/ 6103737 w 12192000"/>
              <a:gd name="connsiteY25" fmla="*/ 2131774 h 6858000"/>
              <a:gd name="connsiteX26" fmla="*/ 6238915 w 12192000"/>
              <a:gd name="connsiteY26" fmla="*/ 2092284 h 6858000"/>
              <a:gd name="connsiteX27" fmla="*/ 6518384 w 12192000"/>
              <a:gd name="connsiteY27" fmla="*/ 2092284 h 6858000"/>
              <a:gd name="connsiteX28" fmla="*/ 6653562 w 12192000"/>
              <a:gd name="connsiteY28" fmla="*/ 2131774 h 6858000"/>
              <a:gd name="connsiteX29" fmla="*/ 6779627 w 12192000"/>
              <a:gd name="connsiteY29" fmla="*/ 2198604 h 6858000"/>
              <a:gd name="connsiteX30" fmla="*/ 6952777 w 12192000"/>
              <a:gd name="connsiteY30" fmla="*/ 1937361 h 6858000"/>
              <a:gd name="connsiteX31" fmla="*/ 6770514 w 12192000"/>
              <a:gd name="connsiteY31" fmla="*/ 1841673 h 6858000"/>
              <a:gd name="connsiteX32" fmla="*/ 6577620 w 12192000"/>
              <a:gd name="connsiteY32" fmla="*/ 1783957 h 6858000"/>
              <a:gd name="connsiteX33" fmla="*/ 6378650 w 12192000"/>
              <a:gd name="connsiteY33" fmla="*/ 1764592 h 6858000"/>
              <a:gd name="connsiteX34" fmla="*/ 0 w 12192000"/>
              <a:gd name="connsiteY34" fmla="*/ 0 h 6858000"/>
              <a:gd name="connsiteX35" fmla="*/ 12192000 w 12192000"/>
              <a:gd name="connsiteY35" fmla="*/ 0 h 6858000"/>
              <a:gd name="connsiteX36" fmla="*/ 12192000 w 12192000"/>
              <a:gd name="connsiteY36" fmla="*/ 6858000 h 6858000"/>
              <a:gd name="connsiteX37" fmla="*/ 0 w 12192000"/>
              <a:gd name="connsiteY3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2192000" h="6858000">
                <a:moveTo>
                  <a:pt x="6337641" y="2683118"/>
                </a:moveTo>
                <a:cubicBezTo>
                  <a:pt x="6453074" y="2683118"/>
                  <a:pt x="6551799" y="2777287"/>
                  <a:pt x="6551799" y="2894239"/>
                </a:cubicBezTo>
                <a:lnTo>
                  <a:pt x="6551799" y="3643033"/>
                </a:lnTo>
                <a:lnTo>
                  <a:pt x="6550280" y="3643033"/>
                </a:lnTo>
                <a:lnTo>
                  <a:pt x="5815155" y="3643033"/>
                </a:lnTo>
                <a:cubicBezTo>
                  <a:pt x="5699722" y="3643033"/>
                  <a:pt x="5604034" y="3545827"/>
                  <a:pt x="5604034" y="3428875"/>
                </a:cubicBezTo>
                <a:cubicBezTo>
                  <a:pt x="5604034" y="3313442"/>
                  <a:pt x="5698203" y="3217755"/>
                  <a:pt x="5815155" y="3217755"/>
                </a:cubicBezTo>
                <a:lnTo>
                  <a:pt x="6126520" y="3217755"/>
                </a:lnTo>
                <a:lnTo>
                  <a:pt x="6126520" y="2894239"/>
                </a:lnTo>
                <a:cubicBezTo>
                  <a:pt x="6126520" y="2777287"/>
                  <a:pt x="6220689" y="2683118"/>
                  <a:pt x="6337641" y="2683118"/>
                </a:cubicBezTo>
                <a:close/>
                <a:moveTo>
                  <a:pt x="6378650" y="2294292"/>
                </a:moveTo>
                <a:cubicBezTo>
                  <a:pt x="6076398" y="2294292"/>
                  <a:pt x="5831862" y="2538827"/>
                  <a:pt x="5831862" y="2841079"/>
                </a:cubicBezTo>
                <a:lnTo>
                  <a:pt x="5828825" y="2912465"/>
                </a:lnTo>
                <a:lnTo>
                  <a:pt x="5827306" y="2910946"/>
                </a:lnTo>
                <a:lnTo>
                  <a:pt x="5757439" y="2913984"/>
                </a:lnTo>
                <a:cubicBezTo>
                  <a:pt x="5455187" y="2913984"/>
                  <a:pt x="5210651" y="3158519"/>
                  <a:pt x="5210651" y="3460771"/>
                </a:cubicBezTo>
                <a:cubicBezTo>
                  <a:pt x="5210651" y="3763023"/>
                  <a:pt x="5455187" y="4007558"/>
                  <a:pt x="5757439" y="4007558"/>
                </a:cubicBezTo>
                <a:lnTo>
                  <a:pt x="6923918" y="4007558"/>
                </a:lnTo>
                <a:lnTo>
                  <a:pt x="6923918" y="2841079"/>
                </a:lnTo>
                <a:cubicBezTo>
                  <a:pt x="6925437" y="2538827"/>
                  <a:pt x="6680902" y="2294292"/>
                  <a:pt x="6378650" y="2294292"/>
                </a:cubicBezTo>
                <a:close/>
                <a:moveTo>
                  <a:pt x="6378650" y="1764592"/>
                </a:moveTo>
                <a:cubicBezTo>
                  <a:pt x="6311820" y="1764592"/>
                  <a:pt x="6244991" y="1771047"/>
                  <a:pt x="6179680" y="1783957"/>
                </a:cubicBezTo>
                <a:cubicBezTo>
                  <a:pt x="6112850" y="1796108"/>
                  <a:pt x="6049059" y="1815853"/>
                  <a:pt x="5986786" y="1841673"/>
                </a:cubicBezTo>
                <a:cubicBezTo>
                  <a:pt x="5922994" y="1867494"/>
                  <a:pt x="5862240" y="1899390"/>
                  <a:pt x="5804523" y="1937361"/>
                </a:cubicBezTo>
                <a:lnTo>
                  <a:pt x="5977672" y="2198604"/>
                </a:lnTo>
                <a:cubicBezTo>
                  <a:pt x="6017163" y="2172783"/>
                  <a:pt x="6059691" y="2150001"/>
                  <a:pt x="6103737" y="2131774"/>
                </a:cubicBezTo>
                <a:cubicBezTo>
                  <a:pt x="6147784" y="2113548"/>
                  <a:pt x="6193350" y="2099879"/>
                  <a:pt x="6238915" y="2092284"/>
                </a:cubicBezTo>
                <a:cubicBezTo>
                  <a:pt x="6330046" y="2074058"/>
                  <a:pt x="6427253" y="2074058"/>
                  <a:pt x="6518384" y="2092284"/>
                </a:cubicBezTo>
                <a:cubicBezTo>
                  <a:pt x="6563950" y="2101397"/>
                  <a:pt x="6609516" y="2115067"/>
                  <a:pt x="6653562" y="2131774"/>
                </a:cubicBezTo>
                <a:cubicBezTo>
                  <a:pt x="6697609" y="2150001"/>
                  <a:pt x="6740137" y="2172783"/>
                  <a:pt x="6779627" y="2198604"/>
                </a:cubicBezTo>
                <a:lnTo>
                  <a:pt x="6952777" y="1937361"/>
                </a:lnTo>
                <a:cubicBezTo>
                  <a:pt x="6895060" y="1899390"/>
                  <a:pt x="6834306" y="1867494"/>
                  <a:pt x="6770514" y="1841673"/>
                </a:cubicBezTo>
                <a:cubicBezTo>
                  <a:pt x="6708241" y="1815853"/>
                  <a:pt x="6642930" y="1797627"/>
                  <a:pt x="6577620" y="1783957"/>
                </a:cubicBezTo>
                <a:cubicBezTo>
                  <a:pt x="6512309" y="1771047"/>
                  <a:pt x="6445479" y="1764592"/>
                  <a:pt x="6378650" y="1764592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13ED1F3-2D68-AD44-BACA-1D62A783E8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19450" y="4759132"/>
            <a:ext cx="5753100" cy="1478156"/>
          </a:xfrm>
        </p:spPr>
        <p:txBody>
          <a:bodyPr anchor="b">
            <a:noAutofit/>
          </a:bodyPr>
          <a:lstStyle>
            <a:lvl1pPr algn="ctr">
              <a:defRPr sz="31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097124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an ylätunnis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E8FC6-76EC-984E-9773-C5DBB6E0A8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0000" y="1404000"/>
            <a:ext cx="7632000" cy="4050000"/>
          </a:xfrm>
        </p:spPr>
        <p:txBody>
          <a:bodyPr lIns="90000" anchor="ctr">
            <a:noAutofit/>
          </a:bodyPr>
          <a:lstStyle>
            <a:lvl1pPr algn="ctr">
              <a:defRPr sz="4800" b="1">
                <a:solidFill>
                  <a:schemeClr val="accent2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FED8A1-0EEC-1A27-67D6-8BD1BC227B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617164" y="6375837"/>
            <a:ext cx="8957673" cy="365125"/>
          </a:xfrm>
        </p:spPr>
        <p:txBody>
          <a:bodyPr/>
          <a:lstStyle>
            <a:lvl1pPr algn="ctr">
              <a:defRPr/>
            </a:lvl1pPr>
          </a:lstStyle>
          <a:p>
            <a:pPr algn="ctr"/>
            <a:r>
              <a:rPr lang="en-GB" err="1"/>
              <a:t>sydan.fi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010359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E8FC6-76EC-984E-9773-C5DBB6E0A8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522000"/>
            <a:ext cx="7819038" cy="5391438"/>
          </a:xfrm>
        </p:spPr>
        <p:txBody>
          <a:bodyPr wrap="square" lIns="0" anchor="ctr">
            <a:noAutofit/>
          </a:bodyPr>
          <a:lstStyle>
            <a:lvl1pPr>
              <a:defRPr sz="4800" b="1">
                <a:solidFill>
                  <a:schemeClr val="accent2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7E5256C-3752-B94F-A6D9-FA39F8B3BD4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12150" y="333375"/>
            <a:ext cx="3544888" cy="5580063"/>
          </a:xfrm>
        </p:spPr>
        <p:txBody>
          <a:bodyPr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FI"/>
              <a:t>Icon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187A87-2A80-C240-174A-200B052DA1A4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GB" err="1"/>
              <a:t>sydan.fi</a:t>
            </a:r>
            <a:endParaRPr lang="en-FI"/>
          </a:p>
        </p:txBody>
      </p:sp>
      <p:grpSp>
        <p:nvGrpSpPr>
          <p:cNvPr id="4" name="Graphic 6">
            <a:extLst>
              <a:ext uri="{FF2B5EF4-FFF2-40B4-BE49-F238E27FC236}">
                <a16:creationId xmlns:a16="http://schemas.microsoft.com/office/drawing/2014/main" id="{74D40EDD-E9AE-607A-69C9-FF7A2C17618B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9B214AA9-B47D-A492-2A98-B804EE05AD8C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6" name="Graphic 6">
              <a:extLst>
                <a:ext uri="{FF2B5EF4-FFF2-40B4-BE49-F238E27FC236}">
                  <a16:creationId xmlns:a16="http://schemas.microsoft.com/office/drawing/2014/main" id="{83DE8DA0-608A-429C-0E78-92444DE47E02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956BC910-4D16-53F9-A544-9ABED70849F4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0B18EC54-EC6D-B166-29D5-4B14DF0B3B72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5B8BDB6F-B848-EDC7-35F9-9DA1096F8CFD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5AE71018-C332-6257-683E-0A34A4F04D7F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6B2591B2-11DA-8295-B0F1-310BFB17F037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10E113CB-61B8-D232-D4D7-4974B2951917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80B9DD02-0DB2-3A3C-D290-7F078113423A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21EEBCD5-9CF1-0202-67C3-0081E402E7BF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64C0AC71-D6ED-91FF-8697-4729C08E2F2D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DA16B7B3-A5F8-7E18-B58A-F1CC059221BC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58764549-39DB-842A-5E7D-70A3FDEF9A47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4F34B47B-16E2-2017-7D94-0F04E38ED7BD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FF9A412A-4C2D-B164-8D38-C26B2AF9A6D7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31756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out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E8FC6-76EC-984E-9773-C5DBB6E0A8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800" y="248472"/>
            <a:ext cx="9516890" cy="5664966"/>
          </a:xfrm>
        </p:spPr>
        <p:txBody>
          <a:bodyPr wrap="square" lIns="0" anchor="t">
            <a:noAutofit/>
          </a:bodyPr>
          <a:lstStyle>
            <a:lvl1pPr>
              <a:defRPr sz="4000" b="1">
                <a:solidFill>
                  <a:schemeClr val="accent2"/>
                </a:solidFill>
              </a:defRPr>
            </a:lvl1pPr>
          </a:lstStyle>
          <a:p>
            <a:r>
              <a:rPr lang="fi-FI"/>
              <a:t>Väliotsikko tai tekstinostodia</a:t>
            </a:r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5D02C7-56AD-864F-92B3-D2D0DE206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GB" err="1"/>
              <a:t>sydan.fi</a:t>
            </a:r>
            <a:endParaRPr lang="en-FI"/>
          </a:p>
        </p:txBody>
      </p:sp>
      <p:grpSp>
        <p:nvGrpSpPr>
          <p:cNvPr id="3" name="Graphic 6">
            <a:extLst>
              <a:ext uri="{FF2B5EF4-FFF2-40B4-BE49-F238E27FC236}">
                <a16:creationId xmlns:a16="http://schemas.microsoft.com/office/drawing/2014/main" id="{1AB322F3-C6D2-D564-975B-03D72D85081C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4" name="Graphic 6">
              <a:extLst>
                <a:ext uri="{FF2B5EF4-FFF2-40B4-BE49-F238E27FC236}">
                  <a16:creationId xmlns:a16="http://schemas.microsoft.com/office/drawing/2014/main" id="{75A811EB-3145-B026-EF93-842E98C6C8D4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6" name="Graphic 6">
              <a:extLst>
                <a:ext uri="{FF2B5EF4-FFF2-40B4-BE49-F238E27FC236}">
                  <a16:creationId xmlns:a16="http://schemas.microsoft.com/office/drawing/2014/main" id="{AD28E5B1-06F4-7FD8-E543-B782AB1F4BAA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715577E0-C8F4-1356-3528-51F66090ECA4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8" name="Graphic 6">
              <a:extLst>
                <a:ext uri="{FF2B5EF4-FFF2-40B4-BE49-F238E27FC236}">
                  <a16:creationId xmlns:a16="http://schemas.microsoft.com/office/drawing/2014/main" id="{B8BA8F74-50C2-54E0-B7F1-C520C5DA9DC2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C8662DD4-1DC4-9033-4703-A9ED2173C6C2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5216F911-AD59-68FD-ED07-2A11295741C2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69C04780-7FCC-A854-33A3-A6B00A73C12C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CFA5A8F2-5563-5C80-7C96-9AAF2C3920FC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FE338AA8-8E27-B880-D497-4FF4F3A4BE95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4C8A80A2-FDD2-C67A-D541-1449443B0970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CE66EA13-DB55-90A4-113C-81C3BF379087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FF7C6D77-F576-32CA-7319-158F8677FDB9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AF58E2BB-462F-8207-0BE6-F84E73E63C7C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4B3D60D6-0C55-BC99-AB75-AA78FF982ED1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7E85D186-9670-35E7-AAB2-1FE84B135F1D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6816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 without imag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E8FC6-76EC-984E-9773-C5DBB6E0A8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800" y="248472"/>
            <a:ext cx="9516890" cy="5664966"/>
          </a:xfrm>
        </p:spPr>
        <p:txBody>
          <a:bodyPr wrap="square" lIns="0" anchor="t">
            <a:noAutofit/>
          </a:bodyPr>
          <a:lstStyle>
            <a:lvl1pPr>
              <a:defRPr sz="4000" b="1">
                <a:solidFill>
                  <a:schemeClr val="accent2"/>
                </a:solidFill>
              </a:defRPr>
            </a:lvl1pPr>
          </a:lstStyle>
          <a:p>
            <a:r>
              <a:rPr lang="fi-FI"/>
              <a:t>Väliotsikko tai tekstinostodia</a:t>
            </a:r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5D02C7-56AD-864F-92B3-D2D0DE206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GB" err="1"/>
              <a:t>sydan.fi</a:t>
            </a:r>
            <a:endParaRPr lang="en-FI"/>
          </a:p>
        </p:txBody>
      </p:sp>
      <p:grpSp>
        <p:nvGrpSpPr>
          <p:cNvPr id="3" name="Graphic 6">
            <a:extLst>
              <a:ext uri="{FF2B5EF4-FFF2-40B4-BE49-F238E27FC236}">
                <a16:creationId xmlns:a16="http://schemas.microsoft.com/office/drawing/2014/main" id="{1AB322F3-C6D2-D564-975B-03D72D85081C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4" name="Graphic 6">
              <a:extLst>
                <a:ext uri="{FF2B5EF4-FFF2-40B4-BE49-F238E27FC236}">
                  <a16:creationId xmlns:a16="http://schemas.microsoft.com/office/drawing/2014/main" id="{75A811EB-3145-B026-EF93-842E98C6C8D4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6" name="Graphic 6">
              <a:extLst>
                <a:ext uri="{FF2B5EF4-FFF2-40B4-BE49-F238E27FC236}">
                  <a16:creationId xmlns:a16="http://schemas.microsoft.com/office/drawing/2014/main" id="{AD28E5B1-06F4-7FD8-E543-B782AB1F4BAA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715577E0-C8F4-1356-3528-51F66090ECA4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8" name="Graphic 6">
              <a:extLst>
                <a:ext uri="{FF2B5EF4-FFF2-40B4-BE49-F238E27FC236}">
                  <a16:creationId xmlns:a16="http://schemas.microsoft.com/office/drawing/2014/main" id="{B8BA8F74-50C2-54E0-B7F1-C520C5DA9DC2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C8662DD4-1DC4-9033-4703-A9ED2173C6C2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5216F911-AD59-68FD-ED07-2A11295741C2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69C04780-7FCC-A854-33A3-A6B00A73C12C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CFA5A8F2-5563-5C80-7C96-9AAF2C3920FC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FE338AA8-8E27-B880-D497-4FF4F3A4BE95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4C8A80A2-FDD2-C67A-D541-1449443B0970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CE66EA13-DB55-90A4-113C-81C3BF379087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FF7C6D77-F576-32CA-7319-158F8677FDB9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AF58E2BB-462F-8207-0BE6-F84E73E63C7C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4B3D60D6-0C55-BC99-AB75-AA78FF982ED1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7E85D186-9670-35E7-AAB2-1FE84B135F1D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72276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 without image">
    <p:bg>
      <p:bgPr>
        <a:solidFill>
          <a:schemeClr val="accent3">
            <a:alpha val="5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E8FC6-76EC-984E-9773-C5DBB6E0A8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800" y="248472"/>
            <a:ext cx="9516890" cy="5664966"/>
          </a:xfrm>
        </p:spPr>
        <p:txBody>
          <a:bodyPr wrap="square" lIns="0" anchor="t">
            <a:noAutofit/>
          </a:bodyPr>
          <a:lstStyle>
            <a:lvl1pPr>
              <a:defRPr sz="4000" b="1">
                <a:solidFill>
                  <a:schemeClr val="accent2"/>
                </a:solidFill>
              </a:defRPr>
            </a:lvl1pPr>
          </a:lstStyle>
          <a:p>
            <a:r>
              <a:rPr lang="fi-FI"/>
              <a:t>Väliotsikko tai tekstinostodia</a:t>
            </a:r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5D02C7-56AD-864F-92B3-D2D0DE206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GB" err="1"/>
              <a:t>sydan.fi</a:t>
            </a:r>
            <a:endParaRPr lang="en-FI"/>
          </a:p>
        </p:txBody>
      </p:sp>
      <p:grpSp>
        <p:nvGrpSpPr>
          <p:cNvPr id="3" name="Graphic 6">
            <a:extLst>
              <a:ext uri="{FF2B5EF4-FFF2-40B4-BE49-F238E27FC236}">
                <a16:creationId xmlns:a16="http://schemas.microsoft.com/office/drawing/2014/main" id="{1AB322F3-C6D2-D564-975B-03D72D85081C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4" name="Graphic 6">
              <a:extLst>
                <a:ext uri="{FF2B5EF4-FFF2-40B4-BE49-F238E27FC236}">
                  <a16:creationId xmlns:a16="http://schemas.microsoft.com/office/drawing/2014/main" id="{75A811EB-3145-B026-EF93-842E98C6C8D4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6" name="Graphic 6">
              <a:extLst>
                <a:ext uri="{FF2B5EF4-FFF2-40B4-BE49-F238E27FC236}">
                  <a16:creationId xmlns:a16="http://schemas.microsoft.com/office/drawing/2014/main" id="{AD28E5B1-06F4-7FD8-E543-B782AB1F4BAA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715577E0-C8F4-1356-3528-51F66090ECA4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8" name="Graphic 6">
              <a:extLst>
                <a:ext uri="{FF2B5EF4-FFF2-40B4-BE49-F238E27FC236}">
                  <a16:creationId xmlns:a16="http://schemas.microsoft.com/office/drawing/2014/main" id="{B8BA8F74-50C2-54E0-B7F1-C520C5DA9DC2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C8662DD4-1DC4-9033-4703-A9ED2173C6C2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5216F911-AD59-68FD-ED07-2A11295741C2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69C04780-7FCC-A854-33A3-A6B00A73C12C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CFA5A8F2-5563-5C80-7C96-9AAF2C3920FC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FE338AA8-8E27-B880-D497-4FF4F3A4BE95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4C8A80A2-FDD2-C67A-D541-1449443B0970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CE66EA13-DB55-90A4-113C-81C3BF379087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FF7C6D77-F576-32CA-7319-158F8677FDB9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AF58E2BB-462F-8207-0BE6-F84E73E63C7C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4B3D60D6-0C55-BC99-AB75-AA78FF982ED1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7E85D186-9670-35E7-AAB2-1FE84B135F1D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324340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059B9DAB-85CE-DF4D-A5C6-298EA853B8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6857999"/>
          </a:xfrm>
          <a:solidFill>
            <a:schemeClr val="bg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2D1A288-1727-6D4E-A447-37A23ABB4B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9600" y="620714"/>
            <a:ext cx="4608513" cy="1930898"/>
          </a:xfrm>
          <a:solidFill>
            <a:schemeClr val="bg2"/>
          </a:solidFill>
        </p:spPr>
        <p:txBody>
          <a:bodyPr lIns="360000" tIns="360000" rIns="360000" bIns="360000" anchor="t">
            <a:noAutofit/>
          </a:bodyPr>
          <a:lstStyle>
            <a:lvl1pPr algn="l">
              <a:defRPr sz="2000" b="1">
                <a:solidFill>
                  <a:schemeClr val="accent2"/>
                </a:solidFill>
              </a:defRPr>
            </a:lvl1pPr>
          </a:lstStyle>
          <a:p>
            <a:r>
              <a:rPr lang="fi-FI"/>
              <a:t>Otsikko tai nosto tähän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9309800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059B9DAB-85CE-DF4D-A5C6-298EA853B8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6857999"/>
          </a:xfrm>
          <a:solidFill>
            <a:schemeClr val="bg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2D1A288-1727-6D4E-A447-37A23ABB4B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734" y="4306390"/>
            <a:ext cx="4608513" cy="1930898"/>
          </a:xfrm>
          <a:solidFill>
            <a:schemeClr val="bg2"/>
          </a:solidFill>
        </p:spPr>
        <p:txBody>
          <a:bodyPr lIns="360000" tIns="360000" rIns="360000" bIns="360000" anchor="t">
            <a:noAutofit/>
          </a:bodyPr>
          <a:lstStyle>
            <a:lvl1pPr algn="l">
              <a:defRPr sz="2000" b="1">
                <a:solidFill>
                  <a:schemeClr val="accent2"/>
                </a:solidFill>
              </a:defRPr>
            </a:lvl1pPr>
          </a:lstStyle>
          <a:p>
            <a:r>
              <a:rPr lang="fi-FI"/>
              <a:t>Otsikko tai nosto tähän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4595690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s Coll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059B9DAB-85CE-DF4D-A5C6-298EA853B8EA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0" y="1"/>
            <a:ext cx="2473365" cy="2296800"/>
          </a:xfrm>
          <a:solidFill>
            <a:schemeClr val="bg2"/>
          </a:solidFill>
          <a:ln>
            <a:noFill/>
          </a:ln>
        </p:spPr>
        <p:txBody>
          <a:bodyPr lIns="251999" tIns="251999" rIns="251999" bIns="251999" anchor="t">
            <a:noAutofit/>
          </a:bodyPr>
          <a:lstStyle>
            <a:lvl1pPr marL="0" indent="0" algn="l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2D1A288-1727-6D4E-A447-37A23ABB4B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27890" y="0"/>
            <a:ext cx="4814529" cy="2296800"/>
          </a:xfrm>
          <a:solidFill>
            <a:schemeClr val="accent3"/>
          </a:solidFill>
        </p:spPr>
        <p:txBody>
          <a:bodyPr lIns="90000" rIns="2520000" anchor="ctr">
            <a:noAutofit/>
          </a:bodyPr>
          <a:lstStyle>
            <a:lvl1pPr algn="ctr">
              <a:lnSpc>
                <a:spcPct val="120000"/>
              </a:lnSpc>
              <a:defRPr sz="1600" b="1">
                <a:solidFill>
                  <a:schemeClr val="tx1"/>
                </a:solidFill>
              </a:defRPr>
            </a:lvl1pPr>
          </a:lstStyle>
          <a:p>
            <a:r>
              <a:rPr lang="fi-FI"/>
              <a:t>Otsikko</a:t>
            </a:r>
            <a:br>
              <a:rPr lang="fi-FI"/>
            </a:br>
            <a:r>
              <a:rPr lang="fi-FI"/>
              <a:t>tähän</a:t>
            </a:r>
            <a:endParaRPr lang="en-FI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B161CF2F-71BA-003F-C40E-082671A8383F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4841917" y="-1"/>
            <a:ext cx="2441685" cy="2296800"/>
          </a:xfrm>
          <a:solidFill>
            <a:schemeClr val="accent3"/>
          </a:solidFill>
          <a:ln>
            <a:noFill/>
          </a:ln>
        </p:spPr>
        <p:txBody>
          <a:bodyPr lIns="251999" tIns="251999" rIns="251999" bIns="251999" anchor="t">
            <a:noAutofit/>
          </a:bodyPr>
          <a:lstStyle>
            <a:lvl1pPr marL="0" indent="0" algn="l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10C90FDC-576E-A829-CBB3-30591D517E9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67721" y="0"/>
            <a:ext cx="4924279" cy="2296800"/>
          </a:xfrm>
          <a:solidFill>
            <a:schemeClr val="bg2"/>
          </a:solidFill>
        </p:spPr>
        <p:txBody>
          <a:bodyPr lIns="251999" tIns="251999" rIns="251999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5D02C7-56AD-864F-92B3-D2D0DE206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67722" y="6369012"/>
            <a:ext cx="2405189" cy="365125"/>
          </a:xfrm>
        </p:spPr>
        <p:txBody>
          <a:bodyPr lIns="251999">
            <a:noAutofit/>
          </a:bodyPr>
          <a:lstStyle>
            <a:lvl1pPr>
              <a:lnSpc>
                <a:spcPct val="120000"/>
              </a:lnSpc>
              <a:defRPr sz="1000"/>
            </a:lvl1pPr>
          </a:lstStyle>
          <a:p>
            <a:r>
              <a:rPr lang="en-GB"/>
              <a:t>sydan.fi</a:t>
            </a:r>
            <a:endParaRPr lang="en-FI"/>
          </a:p>
        </p:txBody>
      </p:sp>
      <p:sp>
        <p:nvSpPr>
          <p:cNvPr id="30" name="Text Placeholder 15">
            <a:extLst>
              <a:ext uri="{FF2B5EF4-FFF2-40B4-BE49-F238E27FC236}">
                <a16:creationId xmlns:a16="http://schemas.microsoft.com/office/drawing/2014/main" id="{0EB151E2-221B-30CC-8B3F-0C5CD39BF4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-1553" y="2278251"/>
            <a:ext cx="2441718" cy="2296800"/>
          </a:xfrm>
          <a:solidFill>
            <a:schemeClr val="bg2"/>
          </a:solidFill>
        </p:spPr>
        <p:txBody>
          <a:bodyPr lIns="251999" tIns="251999" rIns="251999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31" name="Picture Placeholder 2">
            <a:extLst>
              <a:ext uri="{FF2B5EF4-FFF2-40B4-BE49-F238E27FC236}">
                <a16:creationId xmlns:a16="http://schemas.microsoft.com/office/drawing/2014/main" id="{C0D9190A-5E2F-74D5-88BB-08AE745C1B6E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2441684" y="2278251"/>
            <a:ext cx="2433433" cy="2296800"/>
          </a:xfrm>
          <a:solidFill>
            <a:schemeClr val="bg2"/>
          </a:solidFill>
          <a:ln>
            <a:noFill/>
          </a:ln>
        </p:spPr>
        <p:txBody>
          <a:bodyPr lIns="251999" tIns="251999" rIns="251999" bIns="251999" anchor="t">
            <a:noAutofit/>
          </a:bodyPr>
          <a:lstStyle>
            <a:lvl1pPr marL="0" indent="0" algn="l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32" name="Text Placeholder 15">
            <a:extLst>
              <a:ext uri="{FF2B5EF4-FFF2-40B4-BE49-F238E27FC236}">
                <a16:creationId xmlns:a16="http://schemas.microsoft.com/office/drawing/2014/main" id="{D4B3C56D-0503-A00C-2C0C-65C4D2A3989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841918" y="2278251"/>
            <a:ext cx="2441683" cy="2296800"/>
          </a:xfrm>
          <a:solidFill>
            <a:schemeClr val="bg1"/>
          </a:solidFill>
          <a:ln>
            <a:noFill/>
          </a:ln>
        </p:spPr>
        <p:txBody>
          <a:bodyPr lIns="251999" tIns="251999" rIns="251999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35" name="Text Placeholder 15">
            <a:extLst>
              <a:ext uri="{FF2B5EF4-FFF2-40B4-BE49-F238E27FC236}">
                <a16:creationId xmlns:a16="http://schemas.microsoft.com/office/drawing/2014/main" id="{28B709DF-B922-7782-E61B-58B8F46B5D2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694852" y="2278251"/>
            <a:ext cx="2522450" cy="2296800"/>
          </a:xfrm>
          <a:solidFill>
            <a:schemeClr val="bg1"/>
          </a:solidFill>
          <a:ln>
            <a:noFill/>
          </a:ln>
        </p:spPr>
        <p:txBody>
          <a:bodyPr lIns="251999" tIns="251999" rIns="251999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34" name="Picture Placeholder 2">
            <a:extLst>
              <a:ext uri="{FF2B5EF4-FFF2-40B4-BE49-F238E27FC236}">
                <a16:creationId xmlns:a16="http://schemas.microsoft.com/office/drawing/2014/main" id="{A469A0F0-5086-0823-75A9-06BA421C1BD4}"/>
              </a:ext>
            </a:extLst>
          </p:cNvPr>
          <p:cNvSpPr>
            <a:spLocks noGrp="1"/>
          </p:cNvSpPr>
          <p:nvPr>
            <p:ph type="pic" idx="18" hasCustomPrompt="1"/>
          </p:nvPr>
        </p:nvSpPr>
        <p:spPr>
          <a:xfrm>
            <a:off x="7267721" y="2278251"/>
            <a:ext cx="2425613" cy="2296800"/>
          </a:xfrm>
          <a:solidFill>
            <a:schemeClr val="accent3"/>
          </a:solidFill>
          <a:ln>
            <a:noFill/>
          </a:ln>
        </p:spPr>
        <p:txBody>
          <a:bodyPr lIns="251999" tIns="251999" rIns="251999" bIns="251999" anchor="t">
            <a:noAutofit/>
          </a:bodyPr>
          <a:lstStyle>
            <a:lvl1pPr marL="0" indent="0" algn="l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36" name="Text Placeholder 15">
            <a:extLst>
              <a:ext uri="{FF2B5EF4-FFF2-40B4-BE49-F238E27FC236}">
                <a16:creationId xmlns:a16="http://schemas.microsoft.com/office/drawing/2014/main" id="{3CD4F544-F7BD-BF01-3D7C-FA803D23AFD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-1553" y="4572068"/>
            <a:ext cx="4842144" cy="2296800"/>
          </a:xfrm>
          <a:solidFill>
            <a:schemeClr val="accent3"/>
          </a:solidFill>
        </p:spPr>
        <p:txBody>
          <a:bodyPr lIns="251999" tIns="251999" rIns="251999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37" name="Picture Placeholder 2">
            <a:extLst>
              <a:ext uri="{FF2B5EF4-FFF2-40B4-BE49-F238E27FC236}">
                <a16:creationId xmlns:a16="http://schemas.microsoft.com/office/drawing/2014/main" id="{723E1B43-AACF-1969-C7B2-E3F7C622B648}"/>
              </a:ext>
            </a:extLst>
          </p:cNvPr>
          <p:cNvSpPr>
            <a:spLocks noGrp="1"/>
          </p:cNvSpPr>
          <p:nvPr>
            <p:ph type="pic" idx="21" hasCustomPrompt="1"/>
          </p:nvPr>
        </p:nvSpPr>
        <p:spPr>
          <a:xfrm>
            <a:off x="4841917" y="4572068"/>
            <a:ext cx="2473365" cy="2296800"/>
          </a:xfrm>
          <a:solidFill>
            <a:schemeClr val="accent1"/>
          </a:solidFill>
          <a:ln>
            <a:noFill/>
          </a:ln>
        </p:spPr>
        <p:txBody>
          <a:bodyPr lIns="251999" tIns="251999" rIns="251999" bIns="251999" anchor="t">
            <a:noAutofit/>
          </a:bodyPr>
          <a:lstStyle>
            <a:lvl1pPr marL="0" indent="0" algn="l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38" name="Text Placeholder 15">
            <a:extLst>
              <a:ext uri="{FF2B5EF4-FFF2-40B4-BE49-F238E27FC236}">
                <a16:creationId xmlns:a16="http://schemas.microsoft.com/office/drawing/2014/main" id="{791103DA-EDAF-B8F8-6D16-6BBD33FA0B2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67722" y="4572068"/>
            <a:ext cx="2497148" cy="2296800"/>
          </a:xfrm>
          <a:solidFill>
            <a:schemeClr val="bg2"/>
          </a:solidFill>
        </p:spPr>
        <p:txBody>
          <a:bodyPr lIns="251999" tIns="251999" rIns="251999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EE81F265-02A1-297C-DAA2-17399CD1B951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9694852" y="4572068"/>
            <a:ext cx="2497148" cy="2293882"/>
          </a:xfrm>
          <a:solidFill>
            <a:schemeClr val="bg2"/>
          </a:solidFill>
          <a:ln>
            <a:noFill/>
          </a:ln>
        </p:spPr>
        <p:txBody>
          <a:bodyPr lIns="251999" tIns="251999" rIns="251999" bIns="251999" anchor="t">
            <a:noAutofit/>
          </a:bodyPr>
          <a:lstStyle>
            <a:lvl1pPr marL="0" indent="0" algn="l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669418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s Collage Colorfu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059B9DAB-85CE-DF4D-A5C6-298EA853B8EA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0" y="1"/>
            <a:ext cx="2473365" cy="2296800"/>
          </a:xfrm>
          <a:solidFill>
            <a:schemeClr val="bg2"/>
          </a:solidFill>
          <a:ln>
            <a:noFill/>
          </a:ln>
        </p:spPr>
        <p:txBody>
          <a:bodyPr lIns="251999" tIns="251999" rIns="251999" bIns="251999" anchor="ctr">
            <a:noAutofit/>
          </a:bodyPr>
          <a:lstStyle>
            <a:lvl1pPr marL="0" indent="0" algn="ctr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32" name="Text Placeholder 15">
            <a:extLst>
              <a:ext uri="{FF2B5EF4-FFF2-40B4-BE49-F238E27FC236}">
                <a16:creationId xmlns:a16="http://schemas.microsoft.com/office/drawing/2014/main" id="{D4B3C56D-0503-A00C-2C0C-65C4D2A3989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27890" y="0"/>
            <a:ext cx="2412507" cy="2296800"/>
          </a:xfrm>
          <a:solidFill>
            <a:schemeClr val="accent4">
              <a:lumMod val="90000"/>
            </a:schemeClr>
          </a:solidFill>
          <a:ln>
            <a:noFill/>
          </a:ln>
        </p:spPr>
        <p:txBody>
          <a:bodyPr lIns="288000" tIns="288000" rIns="288000" bIns="288000" anchor="ctr"/>
          <a:lstStyle>
            <a:lvl1pPr marL="9525" indent="-9525" algn="ctr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ctr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B161CF2F-71BA-003F-C40E-082671A8383F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4841917" y="-1"/>
            <a:ext cx="2471847" cy="2296800"/>
          </a:xfr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lIns="251999" tIns="251999" rIns="251999" bIns="251999" anchor="ctr">
            <a:noAutofit/>
          </a:bodyPr>
          <a:lstStyle>
            <a:lvl1pPr marL="0" indent="0" algn="ctr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35" name="Text Placeholder 15">
            <a:extLst>
              <a:ext uri="{FF2B5EF4-FFF2-40B4-BE49-F238E27FC236}">
                <a16:creationId xmlns:a16="http://schemas.microsoft.com/office/drawing/2014/main" id="{28B709DF-B922-7782-E61B-58B8F46B5D2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267721" y="-1"/>
            <a:ext cx="2427130" cy="2296800"/>
          </a:xfrm>
          <a:solidFill>
            <a:schemeClr val="accent3"/>
          </a:solidFill>
          <a:ln>
            <a:noFill/>
          </a:ln>
        </p:spPr>
        <p:txBody>
          <a:bodyPr lIns="288000" tIns="288000" rIns="288000" bIns="288000" anchor="ctr"/>
          <a:lstStyle>
            <a:lvl1pPr marL="9525" indent="-9525" algn="ctr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ctr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34" name="Picture Placeholder 2">
            <a:extLst>
              <a:ext uri="{FF2B5EF4-FFF2-40B4-BE49-F238E27FC236}">
                <a16:creationId xmlns:a16="http://schemas.microsoft.com/office/drawing/2014/main" id="{A469A0F0-5086-0823-75A9-06BA421C1BD4}"/>
              </a:ext>
            </a:extLst>
          </p:cNvPr>
          <p:cNvSpPr>
            <a:spLocks noGrp="1"/>
          </p:cNvSpPr>
          <p:nvPr>
            <p:ph type="pic" idx="18" hasCustomPrompt="1"/>
          </p:nvPr>
        </p:nvSpPr>
        <p:spPr>
          <a:xfrm>
            <a:off x="9694852" y="-1"/>
            <a:ext cx="2521123" cy="2296800"/>
          </a:xfr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lIns="251999" tIns="251999" rIns="251999" bIns="251999" anchor="ctr">
            <a:noAutofit/>
          </a:bodyPr>
          <a:lstStyle>
            <a:lvl1pPr marL="0" indent="0" algn="ctr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30" name="Text Placeholder 15">
            <a:extLst>
              <a:ext uri="{FF2B5EF4-FFF2-40B4-BE49-F238E27FC236}">
                <a16:creationId xmlns:a16="http://schemas.microsoft.com/office/drawing/2014/main" id="{0EB151E2-221B-30CC-8B3F-0C5CD39BF4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-1553" y="2278251"/>
            <a:ext cx="2441718" cy="2296800"/>
          </a:xfrm>
          <a:solidFill>
            <a:schemeClr val="accent4"/>
          </a:solidFill>
        </p:spPr>
        <p:txBody>
          <a:bodyPr lIns="288000" tIns="288000" rIns="288000" bIns="288000" anchor="ctr"/>
          <a:lstStyle>
            <a:lvl1pPr marL="9525" indent="-9525" algn="ctr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ctr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31" name="Picture Placeholder 2">
            <a:extLst>
              <a:ext uri="{FF2B5EF4-FFF2-40B4-BE49-F238E27FC236}">
                <a16:creationId xmlns:a16="http://schemas.microsoft.com/office/drawing/2014/main" id="{C0D9190A-5E2F-74D5-88BB-08AE745C1B6E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2441684" y="2278251"/>
            <a:ext cx="2398713" cy="2296800"/>
          </a:xfr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lIns="251999" tIns="251999" rIns="251999" bIns="251999" anchor="ctr">
            <a:noAutofit/>
          </a:bodyPr>
          <a:lstStyle>
            <a:lvl1pPr marL="0" indent="0" algn="ctr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2D1A288-1727-6D4E-A447-37A23ABB4B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41916" y="2278251"/>
            <a:ext cx="2471847" cy="2296800"/>
          </a:xfrm>
          <a:solidFill>
            <a:schemeClr val="accent2"/>
          </a:solidFill>
        </p:spPr>
        <p:txBody>
          <a:bodyPr lIns="251999" tIns="251999" rIns="251999" bIns="251999" anchor="ctr">
            <a:noAutofit/>
          </a:bodyPr>
          <a:lstStyle>
            <a:lvl1pPr algn="ctr">
              <a:lnSpc>
                <a:spcPct val="120000"/>
              </a:lnSpc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fi-FI"/>
              <a:t>Otsikko</a:t>
            </a:r>
            <a:br>
              <a:rPr lang="fi-FI"/>
            </a:br>
            <a:r>
              <a:rPr lang="fi-FI"/>
              <a:t>tähän</a:t>
            </a:r>
            <a:endParaRPr lang="en-FI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10C90FDC-576E-A829-CBB3-30591D517E9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67721" y="2278251"/>
            <a:ext cx="4924279" cy="2296800"/>
          </a:xfrm>
          <a:solidFill>
            <a:schemeClr val="bg2"/>
          </a:solidFill>
        </p:spPr>
        <p:txBody>
          <a:bodyPr lIns="360000" tIns="288000" rIns="360000" bIns="288000" anchor="ctr"/>
          <a:lstStyle>
            <a:lvl1pPr marL="9525" indent="-9525" algn="ctr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ctr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36" name="Text Placeholder 15">
            <a:extLst>
              <a:ext uri="{FF2B5EF4-FFF2-40B4-BE49-F238E27FC236}">
                <a16:creationId xmlns:a16="http://schemas.microsoft.com/office/drawing/2014/main" id="{3CD4F544-F7BD-BF01-3D7C-FA803D23AFD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-1553" y="4572068"/>
            <a:ext cx="4841950" cy="2296800"/>
          </a:xfrm>
          <a:solidFill>
            <a:schemeClr val="accent3">
              <a:lumMod val="40000"/>
              <a:lumOff val="60000"/>
            </a:schemeClr>
          </a:solidFill>
        </p:spPr>
        <p:txBody>
          <a:bodyPr lIns="360000" tIns="288000" rIns="360000" bIns="288000" anchor="ctr"/>
          <a:lstStyle>
            <a:lvl1pPr marL="9525" indent="-9525" algn="ctr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ctr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37" name="Picture Placeholder 2">
            <a:extLst>
              <a:ext uri="{FF2B5EF4-FFF2-40B4-BE49-F238E27FC236}">
                <a16:creationId xmlns:a16="http://schemas.microsoft.com/office/drawing/2014/main" id="{723E1B43-AACF-1969-C7B2-E3F7C622B648}"/>
              </a:ext>
            </a:extLst>
          </p:cNvPr>
          <p:cNvSpPr>
            <a:spLocks noGrp="1"/>
          </p:cNvSpPr>
          <p:nvPr>
            <p:ph type="pic" idx="21" hasCustomPrompt="1"/>
          </p:nvPr>
        </p:nvSpPr>
        <p:spPr>
          <a:xfrm>
            <a:off x="4841917" y="4572068"/>
            <a:ext cx="2473365" cy="2296800"/>
          </a:xfrm>
          <a:solidFill>
            <a:schemeClr val="bg2"/>
          </a:solidFill>
          <a:ln>
            <a:noFill/>
          </a:ln>
        </p:spPr>
        <p:txBody>
          <a:bodyPr lIns="251999" tIns="251999" rIns="251999" bIns="251999" anchor="ctr">
            <a:noAutofit/>
          </a:bodyPr>
          <a:lstStyle>
            <a:lvl1pPr marL="0" indent="0" algn="ctr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38" name="Text Placeholder 15">
            <a:extLst>
              <a:ext uri="{FF2B5EF4-FFF2-40B4-BE49-F238E27FC236}">
                <a16:creationId xmlns:a16="http://schemas.microsoft.com/office/drawing/2014/main" id="{791103DA-EDAF-B8F8-6D16-6BBD33FA0B2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67721" y="4572068"/>
            <a:ext cx="2425612" cy="2296800"/>
          </a:xfrm>
          <a:solidFill>
            <a:schemeClr val="bg1"/>
          </a:solidFill>
        </p:spPr>
        <p:txBody>
          <a:bodyPr lIns="288000" tIns="288000" rIns="288000" bIns="288000" anchor="ctr"/>
          <a:lstStyle>
            <a:lvl1pPr marL="9525" indent="-9525" algn="ctr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ctr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5D02C7-56AD-864F-92B3-D2D0DE206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67722" y="6369012"/>
            <a:ext cx="2405189" cy="365125"/>
          </a:xfrm>
        </p:spPr>
        <p:txBody>
          <a:bodyPr lIns="251999" anchor="ctr">
            <a:noAutofit/>
          </a:bodyPr>
          <a:lstStyle>
            <a:lvl1pPr algn="ctr">
              <a:lnSpc>
                <a:spcPct val="120000"/>
              </a:lnSpc>
              <a:defRPr sz="1000"/>
            </a:lvl1pPr>
          </a:lstStyle>
          <a:p>
            <a:pPr algn="ctr"/>
            <a:r>
              <a:rPr lang="en-GB"/>
              <a:t>sydan.fi</a:t>
            </a:r>
            <a:endParaRPr lang="en-FI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EE81F265-02A1-297C-DAA2-17399CD1B951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9694852" y="4572068"/>
            <a:ext cx="2497148" cy="2293882"/>
          </a:xfr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lIns="251999" tIns="251999" rIns="251999" bIns="251999" anchor="ctr">
            <a:noAutofit/>
          </a:bodyPr>
          <a:lstStyle>
            <a:lvl1pPr marL="0" indent="0" algn="ctr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5527874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llustrations Coll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10C90FDC-576E-A829-CBB3-30591D517E9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67721" y="0"/>
            <a:ext cx="4924279" cy="2296800"/>
          </a:xfrm>
          <a:solidFill>
            <a:schemeClr val="bg2"/>
          </a:solidFill>
        </p:spPr>
        <p:txBody>
          <a:bodyPr lIns="251999" tIns="251999" rIns="251999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61945E0-8A76-FD3C-92F7-43AA253A0392}"/>
              </a:ext>
            </a:extLst>
          </p:cNvPr>
          <p:cNvSpPr/>
          <p:nvPr userDrawn="1"/>
        </p:nvSpPr>
        <p:spPr>
          <a:xfrm>
            <a:off x="9709570" y="4476584"/>
            <a:ext cx="2482430" cy="239228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FI" sz="100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2D1A288-1727-6D4E-A447-37A23ABB4B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27890" y="0"/>
            <a:ext cx="4839831" cy="2296800"/>
          </a:xfrm>
          <a:solidFill>
            <a:schemeClr val="accent3"/>
          </a:solidFill>
        </p:spPr>
        <p:txBody>
          <a:bodyPr lIns="90000" rIns="2520000" anchor="ctr">
            <a:noAutofit/>
          </a:bodyPr>
          <a:lstStyle>
            <a:lvl1pPr algn="ctr">
              <a:lnSpc>
                <a:spcPct val="120000"/>
              </a:lnSpc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fi-FI"/>
              <a:t>Otsikko</a:t>
            </a:r>
            <a:br>
              <a:rPr lang="fi-FI"/>
            </a:br>
            <a:r>
              <a:rPr lang="fi-FI"/>
              <a:t>tähän</a:t>
            </a:r>
            <a:endParaRPr lang="en-FI"/>
          </a:p>
        </p:txBody>
      </p:sp>
      <p:sp>
        <p:nvSpPr>
          <p:cNvPr id="3" name="Online Image Placeholder 2">
            <a:extLst>
              <a:ext uri="{FF2B5EF4-FFF2-40B4-BE49-F238E27FC236}">
                <a16:creationId xmlns:a16="http://schemas.microsoft.com/office/drawing/2014/main" id="{170C0CB7-D1B7-6B17-9ABF-53A564BA62D9}"/>
              </a:ext>
            </a:extLst>
          </p:cNvPr>
          <p:cNvSpPr>
            <a:spLocks noGrp="1"/>
          </p:cNvSpPr>
          <p:nvPr>
            <p:ph type="clipArt" sz="quarter" idx="23" hasCustomPrompt="1"/>
          </p:nvPr>
        </p:nvSpPr>
        <p:spPr>
          <a:xfrm>
            <a:off x="403169" y="317852"/>
            <a:ext cx="1620000" cy="1620000"/>
          </a:xfrm>
        </p:spPr>
        <p:txBody>
          <a:bodyPr lIns="251999" tIns="251999" rIns="251999"/>
          <a:lstStyle>
            <a:lvl1pPr>
              <a:lnSpc>
                <a:spcPct val="120000"/>
              </a:lnSpc>
              <a:buNone/>
              <a:defRPr sz="1000"/>
            </a:lvl1pPr>
          </a:lstStyle>
          <a:p>
            <a:r>
              <a:rPr lang="en-FI"/>
              <a:t>Insert illustration</a:t>
            </a:r>
          </a:p>
        </p:txBody>
      </p:sp>
      <p:sp>
        <p:nvSpPr>
          <p:cNvPr id="6" name="Online Image Placeholder 2">
            <a:extLst>
              <a:ext uri="{FF2B5EF4-FFF2-40B4-BE49-F238E27FC236}">
                <a16:creationId xmlns:a16="http://schemas.microsoft.com/office/drawing/2014/main" id="{F4C4A2C4-2C12-4D50-404B-2485FC0CC04E}"/>
              </a:ext>
            </a:extLst>
          </p:cNvPr>
          <p:cNvSpPr>
            <a:spLocks noGrp="1" noChangeAspect="1"/>
          </p:cNvSpPr>
          <p:nvPr>
            <p:ph type="clipArt" sz="quarter" idx="24" hasCustomPrompt="1"/>
          </p:nvPr>
        </p:nvSpPr>
        <p:spPr>
          <a:xfrm>
            <a:off x="5247121" y="335852"/>
            <a:ext cx="1584000" cy="1584000"/>
          </a:xfrm>
        </p:spPr>
        <p:txBody>
          <a:bodyPr lIns="251999" tIns="251999" rIns="251999"/>
          <a:lstStyle>
            <a:lvl1pPr>
              <a:lnSpc>
                <a:spcPct val="120000"/>
              </a:lnSpc>
              <a:buNone/>
              <a:defRPr sz="1000"/>
            </a:lvl1pPr>
          </a:lstStyle>
          <a:p>
            <a:r>
              <a:rPr lang="en-FI"/>
              <a:t>Insert illustration</a:t>
            </a:r>
          </a:p>
        </p:txBody>
      </p:sp>
      <p:sp>
        <p:nvSpPr>
          <p:cNvPr id="30" name="Text Placeholder 15">
            <a:extLst>
              <a:ext uri="{FF2B5EF4-FFF2-40B4-BE49-F238E27FC236}">
                <a16:creationId xmlns:a16="http://schemas.microsoft.com/office/drawing/2014/main" id="{0EB151E2-221B-30CC-8B3F-0C5CD39BF4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-1553" y="2278251"/>
            <a:ext cx="4943630" cy="2296800"/>
          </a:xfrm>
          <a:solidFill>
            <a:schemeClr val="accent3">
              <a:lumMod val="20000"/>
              <a:lumOff val="80000"/>
            </a:schemeClr>
          </a:solidFill>
        </p:spPr>
        <p:txBody>
          <a:bodyPr lIns="251999" tIns="251999" rIns="2520000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32" name="Text Placeholder 15">
            <a:extLst>
              <a:ext uri="{FF2B5EF4-FFF2-40B4-BE49-F238E27FC236}">
                <a16:creationId xmlns:a16="http://schemas.microsoft.com/office/drawing/2014/main" id="{D4B3C56D-0503-A00C-2C0C-65C4D2A3989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841917" y="2278251"/>
            <a:ext cx="2497148" cy="2296800"/>
          </a:xfrm>
          <a:solidFill>
            <a:schemeClr val="bg1"/>
          </a:solidFill>
          <a:ln>
            <a:noFill/>
          </a:ln>
        </p:spPr>
        <p:txBody>
          <a:bodyPr lIns="251999" tIns="251999" rIns="251999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35" name="Text Placeholder 15">
            <a:extLst>
              <a:ext uri="{FF2B5EF4-FFF2-40B4-BE49-F238E27FC236}">
                <a16:creationId xmlns:a16="http://schemas.microsoft.com/office/drawing/2014/main" id="{28B709DF-B922-7782-E61B-58B8F46B5D2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267721" y="2278251"/>
            <a:ext cx="4924279" cy="2296800"/>
          </a:xfrm>
          <a:solidFill>
            <a:schemeClr val="accent3"/>
          </a:solidFill>
          <a:ln>
            <a:noFill/>
          </a:ln>
        </p:spPr>
        <p:txBody>
          <a:bodyPr lIns="2700000" tIns="251999" rIns="251999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9" name="Online Image Placeholder 2">
            <a:extLst>
              <a:ext uri="{FF2B5EF4-FFF2-40B4-BE49-F238E27FC236}">
                <a16:creationId xmlns:a16="http://schemas.microsoft.com/office/drawing/2014/main" id="{5F833BCF-3088-2B0B-14E9-2AD3D954FB52}"/>
              </a:ext>
            </a:extLst>
          </p:cNvPr>
          <p:cNvSpPr>
            <a:spLocks noGrp="1"/>
          </p:cNvSpPr>
          <p:nvPr>
            <p:ph type="clipArt" sz="quarter" idx="25" hasCustomPrompt="1"/>
          </p:nvPr>
        </p:nvSpPr>
        <p:spPr>
          <a:xfrm>
            <a:off x="7526295" y="2596103"/>
            <a:ext cx="1620000" cy="1620000"/>
          </a:xfrm>
        </p:spPr>
        <p:txBody>
          <a:bodyPr lIns="251999" tIns="251999" rIns="251999"/>
          <a:lstStyle>
            <a:lvl1pPr>
              <a:lnSpc>
                <a:spcPct val="120000"/>
              </a:lnSpc>
              <a:buNone/>
              <a:defRPr sz="1000"/>
            </a:lvl1pPr>
          </a:lstStyle>
          <a:p>
            <a:r>
              <a:rPr lang="en-FI"/>
              <a:t>Insert illustration</a:t>
            </a:r>
          </a:p>
        </p:txBody>
      </p:sp>
      <p:sp>
        <p:nvSpPr>
          <p:cNvPr id="13" name="Online Image Placeholder 2">
            <a:extLst>
              <a:ext uri="{FF2B5EF4-FFF2-40B4-BE49-F238E27FC236}">
                <a16:creationId xmlns:a16="http://schemas.microsoft.com/office/drawing/2014/main" id="{05EDDC55-7E9F-D477-516B-2CC1EDBA6D79}"/>
              </a:ext>
            </a:extLst>
          </p:cNvPr>
          <p:cNvSpPr>
            <a:spLocks noGrp="1" noChangeAspect="1"/>
          </p:cNvSpPr>
          <p:nvPr>
            <p:ph type="clipArt" sz="quarter" idx="27" hasCustomPrompt="1"/>
          </p:nvPr>
        </p:nvSpPr>
        <p:spPr>
          <a:xfrm>
            <a:off x="2427890" y="2596103"/>
            <a:ext cx="1620000" cy="1620000"/>
          </a:xfrm>
        </p:spPr>
        <p:txBody>
          <a:bodyPr lIns="251999" tIns="251999" rIns="251999"/>
          <a:lstStyle>
            <a:lvl1pPr>
              <a:lnSpc>
                <a:spcPct val="120000"/>
              </a:lnSpc>
              <a:buNone/>
              <a:defRPr sz="1000"/>
            </a:lvl1pPr>
          </a:lstStyle>
          <a:p>
            <a:r>
              <a:rPr lang="en-FI"/>
              <a:t>Insert illustration</a:t>
            </a:r>
          </a:p>
        </p:txBody>
      </p:sp>
      <p:sp>
        <p:nvSpPr>
          <p:cNvPr id="36" name="Text Placeholder 15">
            <a:extLst>
              <a:ext uri="{FF2B5EF4-FFF2-40B4-BE49-F238E27FC236}">
                <a16:creationId xmlns:a16="http://schemas.microsoft.com/office/drawing/2014/main" id="{3CD4F544-F7BD-BF01-3D7C-FA803D23AFD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-1553" y="4572068"/>
            <a:ext cx="7251478" cy="2296800"/>
          </a:xfrm>
          <a:solidFill>
            <a:schemeClr val="bg2"/>
          </a:solidFill>
        </p:spPr>
        <p:txBody>
          <a:bodyPr lIns="251999" tIns="251999" rIns="2520000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38" name="Text Placeholder 15">
            <a:extLst>
              <a:ext uri="{FF2B5EF4-FFF2-40B4-BE49-F238E27FC236}">
                <a16:creationId xmlns:a16="http://schemas.microsoft.com/office/drawing/2014/main" id="{791103DA-EDAF-B8F8-6D16-6BBD33FA0B2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67721" y="4572068"/>
            <a:ext cx="2497148" cy="2296800"/>
          </a:xfrm>
          <a:solidFill>
            <a:schemeClr val="bg1"/>
          </a:solidFill>
        </p:spPr>
        <p:txBody>
          <a:bodyPr lIns="251999" tIns="251999" rIns="251999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11" name="Online Image Placeholder 2">
            <a:extLst>
              <a:ext uri="{FF2B5EF4-FFF2-40B4-BE49-F238E27FC236}">
                <a16:creationId xmlns:a16="http://schemas.microsoft.com/office/drawing/2014/main" id="{82A450DA-0B2B-B324-14A8-F9F3B8DC5B68}"/>
              </a:ext>
            </a:extLst>
          </p:cNvPr>
          <p:cNvSpPr>
            <a:spLocks noGrp="1" noChangeAspect="1"/>
          </p:cNvSpPr>
          <p:nvPr>
            <p:ph type="clipArt" sz="quarter" idx="26" hasCustomPrompt="1"/>
          </p:nvPr>
        </p:nvSpPr>
        <p:spPr>
          <a:xfrm>
            <a:off x="5229121" y="4931016"/>
            <a:ext cx="1620000" cy="1620000"/>
          </a:xfrm>
        </p:spPr>
        <p:txBody>
          <a:bodyPr lIns="251999" tIns="251999" rIns="251999"/>
          <a:lstStyle>
            <a:lvl1pPr>
              <a:lnSpc>
                <a:spcPct val="120000"/>
              </a:lnSpc>
              <a:buNone/>
              <a:defRPr sz="1000"/>
            </a:lvl1pPr>
          </a:lstStyle>
          <a:p>
            <a:r>
              <a:rPr lang="en-FI"/>
              <a:t>Insert illustration</a:t>
            </a:r>
          </a:p>
        </p:txBody>
      </p:sp>
      <p:sp>
        <p:nvSpPr>
          <p:cNvPr id="2" name="Online Image Placeholder 2">
            <a:extLst>
              <a:ext uri="{FF2B5EF4-FFF2-40B4-BE49-F238E27FC236}">
                <a16:creationId xmlns:a16="http://schemas.microsoft.com/office/drawing/2014/main" id="{59B4785B-D004-A5DB-41A9-71E21745A4DB}"/>
              </a:ext>
            </a:extLst>
          </p:cNvPr>
          <p:cNvSpPr>
            <a:spLocks noGrp="1" noChangeAspect="1"/>
          </p:cNvSpPr>
          <p:nvPr>
            <p:ph type="clipArt" sz="quarter" idx="28" hasCustomPrompt="1"/>
          </p:nvPr>
        </p:nvSpPr>
        <p:spPr>
          <a:xfrm>
            <a:off x="10168434" y="4931016"/>
            <a:ext cx="1620000" cy="1620000"/>
          </a:xfrm>
          <a:noFill/>
        </p:spPr>
        <p:txBody>
          <a:bodyPr lIns="251999" tIns="251999" rIns="251999"/>
          <a:lstStyle>
            <a:lvl1pPr>
              <a:lnSpc>
                <a:spcPct val="120000"/>
              </a:lnSpc>
              <a:buNone/>
              <a:defRPr sz="1000"/>
            </a:lvl1pPr>
          </a:lstStyle>
          <a:p>
            <a:r>
              <a:rPr lang="en-FI"/>
              <a:t>Insert illustration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5D02C7-56AD-864F-92B3-D2D0DE206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67722" y="6369012"/>
            <a:ext cx="2405189" cy="365125"/>
          </a:xfrm>
        </p:spPr>
        <p:txBody>
          <a:bodyPr lIns="251999">
            <a:noAutofit/>
          </a:bodyPr>
          <a:lstStyle>
            <a:lvl1pPr>
              <a:lnSpc>
                <a:spcPct val="120000"/>
              </a:lnSpc>
              <a:defRPr sz="1000"/>
            </a:lvl1pPr>
          </a:lstStyle>
          <a:p>
            <a:r>
              <a:rPr lang="en-GB"/>
              <a:t>sydan.fi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3286054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lage of Round shap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B6C9C9A-2EF8-F57C-D1B6-25F08FE16B8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00990" y="898357"/>
            <a:ext cx="1440000" cy="1440000"/>
          </a:xfrm>
          <a:prstGeom prst="ellipse">
            <a:avLst/>
          </a:prstGeom>
          <a:solidFill>
            <a:schemeClr val="accent3"/>
          </a:solidFill>
        </p:spPr>
        <p:txBody>
          <a:bodyPr anchor="ctr"/>
          <a:lstStyle>
            <a:lvl1pPr marL="7938" indent="-7938" algn="ctr">
              <a:buNone/>
              <a:tabLst/>
              <a:defRPr sz="1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3EDF3125-7204-FE1B-CA3E-3B82D77498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00928" y="826168"/>
            <a:ext cx="753979" cy="75397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24" name="Text Placeholder 21">
            <a:extLst>
              <a:ext uri="{FF2B5EF4-FFF2-40B4-BE49-F238E27FC236}">
                <a16:creationId xmlns:a16="http://schemas.microsoft.com/office/drawing/2014/main" id="{A1D73207-D1C8-7F33-D275-B22751CF85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40505" y="1580147"/>
            <a:ext cx="2767263" cy="2767263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DFF0C34F-C5A9-983D-BE9C-AE3DA4AB0BC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85347" y="628733"/>
            <a:ext cx="1098887" cy="1098887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76CF5E1C-004D-E584-BA47-3E635BD513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07764" y="1138070"/>
            <a:ext cx="1880721" cy="1880721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D2F10E5A-5DDB-74A8-4C27-6655346B55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27027" y="3131759"/>
            <a:ext cx="2319004" cy="2319004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E59D8281-EC43-842E-3F93-689CB5CBBA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2532" y="4446892"/>
            <a:ext cx="2057274" cy="2057274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30" name="Text Placeholder 21">
            <a:extLst>
              <a:ext uri="{FF2B5EF4-FFF2-40B4-BE49-F238E27FC236}">
                <a16:creationId xmlns:a16="http://schemas.microsoft.com/office/drawing/2014/main" id="{56796506-1667-26F7-2975-D30CEE4F804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62307" y="3564576"/>
            <a:ext cx="2472943" cy="2472943"/>
          </a:xfrm>
          <a:prstGeom prst="ellipse">
            <a:avLst/>
          </a:prstGeom>
          <a:solidFill>
            <a:srgbClr val="F9B25C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31" name="Text Placeholder 21">
            <a:extLst>
              <a:ext uri="{FF2B5EF4-FFF2-40B4-BE49-F238E27FC236}">
                <a16:creationId xmlns:a16="http://schemas.microsoft.com/office/drawing/2014/main" id="{B3F88B5A-E4F8-9972-3075-75F315CD27C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98779" y="2843612"/>
            <a:ext cx="653568" cy="653568"/>
          </a:xfrm>
          <a:prstGeom prst="ellipse">
            <a:avLst/>
          </a:prstGeom>
          <a:solidFill>
            <a:srgbClr val="F9B25C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414F5420-BB31-5B60-8E85-2F4E2915DB1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70446" y="3727468"/>
            <a:ext cx="1390721" cy="1390721"/>
          </a:xfrm>
          <a:prstGeom prst="ellipse">
            <a:avLst/>
          </a:prstGeom>
          <a:solidFill>
            <a:srgbClr val="F9B25C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33" name="Text Placeholder 21">
            <a:extLst>
              <a:ext uri="{FF2B5EF4-FFF2-40B4-BE49-F238E27FC236}">
                <a16:creationId xmlns:a16="http://schemas.microsoft.com/office/drawing/2014/main" id="{622EC76F-E0CD-2281-0FC3-F990A96F168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721268" y="2387953"/>
            <a:ext cx="1339516" cy="1339516"/>
          </a:xfrm>
          <a:prstGeom prst="ellipse">
            <a:avLst/>
          </a:prstGeom>
          <a:solidFill>
            <a:srgbClr val="F9B25C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34" name="Text Placeholder 21">
            <a:extLst>
              <a:ext uri="{FF2B5EF4-FFF2-40B4-BE49-F238E27FC236}">
                <a16:creationId xmlns:a16="http://schemas.microsoft.com/office/drawing/2014/main" id="{AB70533C-F71D-D0BF-DA60-E05039482EA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24952" y="2644627"/>
            <a:ext cx="1261626" cy="1261626"/>
          </a:xfrm>
          <a:prstGeom prst="ellipse">
            <a:avLst/>
          </a:prstGeom>
          <a:solidFill>
            <a:srgbClr val="F9B25C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5C9A9DD-40C1-6BA4-BB66-718528A86A6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838826" y="1537722"/>
            <a:ext cx="1261626" cy="1261626"/>
          </a:xfrm>
          <a:prstGeom prst="ellipse">
            <a:avLst/>
          </a:prstGeom>
          <a:solidFill>
            <a:srgbClr val="FDD591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36" name="Text Placeholder 21">
            <a:extLst>
              <a:ext uri="{FF2B5EF4-FFF2-40B4-BE49-F238E27FC236}">
                <a16:creationId xmlns:a16="http://schemas.microsoft.com/office/drawing/2014/main" id="{FF3C2D24-85BF-232A-753B-B408F37ECFE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879307" y="1828802"/>
            <a:ext cx="850230" cy="850230"/>
          </a:xfrm>
          <a:prstGeom prst="ellipse">
            <a:avLst/>
          </a:prstGeom>
          <a:solidFill>
            <a:srgbClr val="FDD591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37" name="Text Placeholder 21">
            <a:extLst>
              <a:ext uri="{FF2B5EF4-FFF2-40B4-BE49-F238E27FC236}">
                <a16:creationId xmlns:a16="http://schemas.microsoft.com/office/drawing/2014/main" id="{E332D2BE-DF6F-DA87-8195-B9014EA6925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045117" y="1540042"/>
            <a:ext cx="753979" cy="753979"/>
          </a:xfrm>
          <a:prstGeom prst="ellipse">
            <a:avLst/>
          </a:prstGeom>
          <a:solidFill>
            <a:srgbClr val="FDD591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38" name="Text Placeholder 21">
            <a:extLst>
              <a:ext uri="{FF2B5EF4-FFF2-40B4-BE49-F238E27FC236}">
                <a16:creationId xmlns:a16="http://schemas.microsoft.com/office/drawing/2014/main" id="{E36301B6-634F-B4EF-D96D-AC390A0E393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550067" y="4457384"/>
            <a:ext cx="1435870" cy="1435870"/>
          </a:xfrm>
          <a:prstGeom prst="ellipse">
            <a:avLst/>
          </a:prstGeom>
          <a:solidFill>
            <a:schemeClr val="accent4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44" name="Online Image Placeholder 42">
            <a:extLst>
              <a:ext uri="{FF2B5EF4-FFF2-40B4-BE49-F238E27FC236}">
                <a16:creationId xmlns:a16="http://schemas.microsoft.com/office/drawing/2014/main" id="{C5D603D3-520F-222A-BFFD-27ED9CFB9F14}"/>
              </a:ext>
            </a:extLst>
          </p:cNvPr>
          <p:cNvSpPr>
            <a:spLocks noGrp="1"/>
          </p:cNvSpPr>
          <p:nvPr>
            <p:ph type="clipArt" sz="quarter" idx="30"/>
          </p:nvPr>
        </p:nvSpPr>
        <p:spPr>
          <a:xfrm>
            <a:off x="4154488" y="468313"/>
            <a:ext cx="1136843" cy="1512887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FI"/>
          </a:p>
        </p:txBody>
      </p:sp>
      <p:sp>
        <p:nvSpPr>
          <p:cNvPr id="45" name="Online Image Placeholder 42">
            <a:extLst>
              <a:ext uri="{FF2B5EF4-FFF2-40B4-BE49-F238E27FC236}">
                <a16:creationId xmlns:a16="http://schemas.microsoft.com/office/drawing/2014/main" id="{1AABF5EE-F8C6-2FD5-DBF0-B22FC3A993B7}"/>
              </a:ext>
            </a:extLst>
          </p:cNvPr>
          <p:cNvSpPr>
            <a:spLocks noGrp="1"/>
          </p:cNvSpPr>
          <p:nvPr>
            <p:ph type="clipArt" sz="quarter" idx="31"/>
          </p:nvPr>
        </p:nvSpPr>
        <p:spPr>
          <a:xfrm>
            <a:off x="1248728" y="2056902"/>
            <a:ext cx="1440000" cy="1916322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FI"/>
          </a:p>
        </p:txBody>
      </p:sp>
      <p:sp>
        <p:nvSpPr>
          <p:cNvPr id="46" name="Online Image Placeholder 42">
            <a:extLst>
              <a:ext uri="{FF2B5EF4-FFF2-40B4-BE49-F238E27FC236}">
                <a16:creationId xmlns:a16="http://schemas.microsoft.com/office/drawing/2014/main" id="{20560B66-956E-8C81-853A-54091A2B817D}"/>
              </a:ext>
            </a:extLst>
          </p:cNvPr>
          <p:cNvSpPr>
            <a:spLocks noGrp="1"/>
          </p:cNvSpPr>
          <p:nvPr>
            <p:ph type="clipArt" sz="quarter" idx="32"/>
          </p:nvPr>
        </p:nvSpPr>
        <p:spPr>
          <a:xfrm>
            <a:off x="7026864" y="149322"/>
            <a:ext cx="1301203" cy="1731614"/>
          </a:xfr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FI"/>
          </a:p>
        </p:txBody>
      </p:sp>
      <p:sp>
        <p:nvSpPr>
          <p:cNvPr id="48" name="Online Image Placeholder 42">
            <a:extLst>
              <a:ext uri="{FF2B5EF4-FFF2-40B4-BE49-F238E27FC236}">
                <a16:creationId xmlns:a16="http://schemas.microsoft.com/office/drawing/2014/main" id="{A8F4B121-63EC-29CB-1B37-88A244F86EDF}"/>
              </a:ext>
            </a:extLst>
          </p:cNvPr>
          <p:cNvSpPr>
            <a:spLocks noGrp="1"/>
          </p:cNvSpPr>
          <p:nvPr>
            <p:ph type="clipArt" sz="quarter" idx="34"/>
          </p:nvPr>
        </p:nvSpPr>
        <p:spPr>
          <a:xfrm>
            <a:off x="7248723" y="4471275"/>
            <a:ext cx="1435870" cy="1910826"/>
          </a:xfr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FI"/>
          </a:p>
        </p:txBody>
      </p:sp>
      <p:sp>
        <p:nvSpPr>
          <p:cNvPr id="49" name="Online Image Placeholder 42">
            <a:extLst>
              <a:ext uri="{FF2B5EF4-FFF2-40B4-BE49-F238E27FC236}">
                <a16:creationId xmlns:a16="http://schemas.microsoft.com/office/drawing/2014/main" id="{69EA67B1-8A26-3CA9-20C3-B68270B883A4}"/>
              </a:ext>
            </a:extLst>
          </p:cNvPr>
          <p:cNvSpPr>
            <a:spLocks noGrp="1"/>
          </p:cNvSpPr>
          <p:nvPr>
            <p:ph type="clipArt" sz="quarter" idx="35"/>
          </p:nvPr>
        </p:nvSpPr>
        <p:spPr>
          <a:xfrm>
            <a:off x="5448750" y="2124576"/>
            <a:ext cx="1117867" cy="1487634"/>
          </a:xfr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FI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481163F8-DD33-A54A-9437-37ABDE417FD9}"/>
              </a:ext>
            </a:extLst>
          </p:cNvPr>
          <p:cNvSpPr/>
          <p:nvPr userDrawn="1"/>
        </p:nvSpPr>
        <p:spPr>
          <a:xfrm>
            <a:off x="3481799" y="1669016"/>
            <a:ext cx="189411" cy="189411"/>
          </a:xfrm>
          <a:prstGeom prst="ellipse">
            <a:avLst/>
          </a:prstGeom>
          <a:solidFill>
            <a:srgbClr val="FAB9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67DA0EC1-3F37-7F98-3A87-30B9A27789F0}"/>
              </a:ext>
            </a:extLst>
          </p:cNvPr>
          <p:cNvSpPr/>
          <p:nvPr userDrawn="1"/>
        </p:nvSpPr>
        <p:spPr>
          <a:xfrm>
            <a:off x="3829111" y="4348452"/>
            <a:ext cx="338876" cy="338876"/>
          </a:xfrm>
          <a:prstGeom prst="ellipse">
            <a:avLst/>
          </a:prstGeom>
          <a:solidFill>
            <a:srgbClr val="FAB9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E704622B-7246-224F-5DD1-C8F4ED98B382}"/>
              </a:ext>
            </a:extLst>
          </p:cNvPr>
          <p:cNvSpPr/>
          <p:nvPr userDrawn="1"/>
        </p:nvSpPr>
        <p:spPr>
          <a:xfrm>
            <a:off x="5295914" y="4211651"/>
            <a:ext cx="338876" cy="33887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047BDDB1-2903-DDD0-AC26-3ECDD92C8F7A}"/>
              </a:ext>
            </a:extLst>
          </p:cNvPr>
          <p:cNvSpPr/>
          <p:nvPr userDrawn="1"/>
        </p:nvSpPr>
        <p:spPr>
          <a:xfrm>
            <a:off x="5984934" y="5705600"/>
            <a:ext cx="365124" cy="36512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B2376E1B-DBD8-A04E-108A-F660F1F0288F}"/>
              </a:ext>
            </a:extLst>
          </p:cNvPr>
          <p:cNvSpPr/>
          <p:nvPr userDrawn="1"/>
        </p:nvSpPr>
        <p:spPr>
          <a:xfrm>
            <a:off x="5942043" y="5339601"/>
            <a:ext cx="274510" cy="27451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CAD93DED-97D1-455C-F0F8-75542AE4EEBD}"/>
              </a:ext>
            </a:extLst>
          </p:cNvPr>
          <p:cNvSpPr/>
          <p:nvPr userDrawn="1"/>
        </p:nvSpPr>
        <p:spPr>
          <a:xfrm>
            <a:off x="5686634" y="1797225"/>
            <a:ext cx="242814" cy="24281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FEECC824-A527-B432-6500-83C081A69EE8}"/>
              </a:ext>
            </a:extLst>
          </p:cNvPr>
          <p:cNvSpPr/>
          <p:nvPr userDrawn="1"/>
        </p:nvSpPr>
        <p:spPr>
          <a:xfrm>
            <a:off x="7380206" y="2956324"/>
            <a:ext cx="242814" cy="24281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ACA61757-80A2-951B-1764-8AF7A449933C}"/>
              </a:ext>
            </a:extLst>
          </p:cNvPr>
          <p:cNvSpPr/>
          <p:nvPr userDrawn="1"/>
        </p:nvSpPr>
        <p:spPr>
          <a:xfrm>
            <a:off x="8049907" y="3761253"/>
            <a:ext cx="242814" cy="242814"/>
          </a:xfrm>
          <a:prstGeom prst="ellipse">
            <a:avLst/>
          </a:prstGeom>
          <a:solidFill>
            <a:srgbClr val="F9B2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855DA250-1392-E4BC-CD35-A72A2976712A}"/>
              </a:ext>
            </a:extLst>
          </p:cNvPr>
          <p:cNvSpPr/>
          <p:nvPr userDrawn="1"/>
        </p:nvSpPr>
        <p:spPr>
          <a:xfrm>
            <a:off x="8875105" y="1469714"/>
            <a:ext cx="295592" cy="295592"/>
          </a:xfrm>
          <a:prstGeom prst="ellipse">
            <a:avLst/>
          </a:prstGeom>
          <a:solidFill>
            <a:srgbClr val="FDD5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50888BF3-25CC-CA20-7070-39CFBB8697D5}"/>
              </a:ext>
            </a:extLst>
          </p:cNvPr>
          <p:cNvSpPr/>
          <p:nvPr userDrawn="1"/>
        </p:nvSpPr>
        <p:spPr>
          <a:xfrm>
            <a:off x="9686473" y="4045488"/>
            <a:ext cx="346967" cy="346967"/>
          </a:xfrm>
          <a:prstGeom prst="ellipse">
            <a:avLst/>
          </a:prstGeom>
          <a:solidFill>
            <a:srgbClr val="FDD5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6D524B25-8262-52DC-CCAE-E94F4D8A12CE}"/>
              </a:ext>
            </a:extLst>
          </p:cNvPr>
          <p:cNvSpPr/>
          <p:nvPr userDrawn="1"/>
        </p:nvSpPr>
        <p:spPr>
          <a:xfrm>
            <a:off x="9113363" y="5185268"/>
            <a:ext cx="346967" cy="34696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F27C5488-734D-94CA-78EB-C5EC2C2707E9}"/>
              </a:ext>
            </a:extLst>
          </p:cNvPr>
          <p:cNvSpPr/>
          <p:nvPr userDrawn="1"/>
        </p:nvSpPr>
        <p:spPr>
          <a:xfrm>
            <a:off x="8809761" y="5216567"/>
            <a:ext cx="242814" cy="24281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8E7C29A2-44F8-685D-ED25-D27BD525207D}"/>
              </a:ext>
            </a:extLst>
          </p:cNvPr>
          <p:cNvSpPr/>
          <p:nvPr userDrawn="1"/>
        </p:nvSpPr>
        <p:spPr>
          <a:xfrm>
            <a:off x="3705950" y="4177593"/>
            <a:ext cx="150838" cy="150838"/>
          </a:xfrm>
          <a:prstGeom prst="ellipse">
            <a:avLst/>
          </a:prstGeom>
          <a:solidFill>
            <a:srgbClr val="FAB9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9B129590-3117-E85B-7C3A-028EA59D8E85}"/>
              </a:ext>
            </a:extLst>
          </p:cNvPr>
          <p:cNvSpPr/>
          <p:nvPr userDrawn="1"/>
        </p:nvSpPr>
        <p:spPr>
          <a:xfrm>
            <a:off x="2566169" y="2612810"/>
            <a:ext cx="150838" cy="150838"/>
          </a:xfrm>
          <a:prstGeom prst="ellipse">
            <a:avLst/>
          </a:prstGeom>
          <a:solidFill>
            <a:srgbClr val="F9B2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18E5CFF7-B62E-002B-3DCD-E421FAA132BF}"/>
              </a:ext>
            </a:extLst>
          </p:cNvPr>
          <p:cNvSpPr/>
          <p:nvPr userDrawn="1"/>
        </p:nvSpPr>
        <p:spPr>
          <a:xfrm>
            <a:off x="2161327" y="2722392"/>
            <a:ext cx="321972" cy="321972"/>
          </a:xfrm>
          <a:prstGeom prst="ellipse">
            <a:avLst/>
          </a:prstGeom>
          <a:solidFill>
            <a:srgbClr val="F9B2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545D0626-CC4F-621C-B978-2EF7095D27DA}"/>
              </a:ext>
            </a:extLst>
          </p:cNvPr>
          <p:cNvSpPr/>
          <p:nvPr userDrawn="1"/>
        </p:nvSpPr>
        <p:spPr>
          <a:xfrm>
            <a:off x="2818150" y="2426178"/>
            <a:ext cx="321972" cy="321972"/>
          </a:xfrm>
          <a:prstGeom prst="ellipse">
            <a:avLst/>
          </a:prstGeom>
          <a:solidFill>
            <a:srgbClr val="F9B2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820B1482-24DD-4990-E06A-CA0F005FD178}"/>
              </a:ext>
            </a:extLst>
          </p:cNvPr>
          <p:cNvSpPr/>
          <p:nvPr userDrawn="1"/>
        </p:nvSpPr>
        <p:spPr>
          <a:xfrm>
            <a:off x="9687611" y="4012028"/>
            <a:ext cx="365124" cy="365124"/>
          </a:xfrm>
          <a:prstGeom prst="ellipse">
            <a:avLst/>
          </a:prstGeom>
          <a:solidFill>
            <a:srgbClr val="F9B2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89202621-1F07-85D9-E98F-09FFF78AF141}"/>
              </a:ext>
            </a:extLst>
          </p:cNvPr>
          <p:cNvSpPr/>
          <p:nvPr userDrawn="1"/>
        </p:nvSpPr>
        <p:spPr>
          <a:xfrm>
            <a:off x="10730799" y="2943081"/>
            <a:ext cx="365124" cy="365124"/>
          </a:xfrm>
          <a:prstGeom prst="ellipse">
            <a:avLst/>
          </a:prstGeom>
          <a:solidFill>
            <a:srgbClr val="F9B2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70" name="Online Image Placeholder 42">
            <a:extLst>
              <a:ext uri="{FF2B5EF4-FFF2-40B4-BE49-F238E27FC236}">
                <a16:creationId xmlns:a16="http://schemas.microsoft.com/office/drawing/2014/main" id="{D513352F-731A-C538-D358-AF711D085573}"/>
              </a:ext>
            </a:extLst>
          </p:cNvPr>
          <p:cNvSpPr>
            <a:spLocks noGrp="1"/>
          </p:cNvSpPr>
          <p:nvPr>
            <p:ph type="clipArt" sz="quarter" idx="33"/>
          </p:nvPr>
        </p:nvSpPr>
        <p:spPr>
          <a:xfrm>
            <a:off x="10033441" y="2327039"/>
            <a:ext cx="1301203" cy="1731614"/>
          </a:xfr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FI"/>
          </a:p>
        </p:txBody>
      </p:sp>
      <p:sp>
        <p:nvSpPr>
          <p:cNvPr id="71" name="Footer Placeholder 70">
            <a:extLst>
              <a:ext uri="{FF2B5EF4-FFF2-40B4-BE49-F238E27FC236}">
                <a16:creationId xmlns:a16="http://schemas.microsoft.com/office/drawing/2014/main" id="{12E28C2C-E20B-B12E-1383-FDC331C041C3}"/>
              </a:ext>
            </a:extLst>
          </p:cNvPr>
          <p:cNvSpPr>
            <a:spLocks noGrp="1"/>
          </p:cNvSpPr>
          <p:nvPr>
            <p:ph type="ftr" sz="quarter" idx="36"/>
          </p:nvPr>
        </p:nvSpPr>
        <p:spPr/>
        <p:txBody>
          <a:bodyPr/>
          <a:lstStyle/>
          <a:p>
            <a:pPr algn="r"/>
            <a:r>
              <a:rPr lang="en-GB"/>
              <a:t>sydan.fi</a:t>
            </a:r>
            <a:endParaRPr lang="en-FI"/>
          </a:p>
        </p:txBody>
      </p:sp>
      <p:grpSp>
        <p:nvGrpSpPr>
          <p:cNvPr id="2" name="Graphic 6">
            <a:extLst>
              <a:ext uri="{FF2B5EF4-FFF2-40B4-BE49-F238E27FC236}">
                <a16:creationId xmlns:a16="http://schemas.microsoft.com/office/drawing/2014/main" id="{BC090BCB-1F82-C961-E732-E3910184C449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3" name="Graphic 6">
              <a:extLst>
                <a:ext uri="{FF2B5EF4-FFF2-40B4-BE49-F238E27FC236}">
                  <a16:creationId xmlns:a16="http://schemas.microsoft.com/office/drawing/2014/main" id="{2381BFCA-E24B-88C0-A073-8FD61796778F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4" name="Graphic 6">
              <a:extLst>
                <a:ext uri="{FF2B5EF4-FFF2-40B4-BE49-F238E27FC236}">
                  <a16:creationId xmlns:a16="http://schemas.microsoft.com/office/drawing/2014/main" id="{549B1FD7-8460-E116-4D85-377FAD0B968E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EBECDA93-47A6-7524-B9A2-ACB14F0CF8A2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6" name="Graphic 6">
              <a:extLst>
                <a:ext uri="{FF2B5EF4-FFF2-40B4-BE49-F238E27FC236}">
                  <a16:creationId xmlns:a16="http://schemas.microsoft.com/office/drawing/2014/main" id="{0C5ADDEE-0F8E-95B6-29EB-0F9F2FD1CBBE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56B87239-B65D-EE4B-9718-CCA1695EC8E9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8" name="Graphic 6">
              <a:extLst>
                <a:ext uri="{FF2B5EF4-FFF2-40B4-BE49-F238E27FC236}">
                  <a16:creationId xmlns:a16="http://schemas.microsoft.com/office/drawing/2014/main" id="{F0389491-F125-60A4-9824-ED4E950D1EF9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985E331F-57E8-DA77-AAE5-1353147C7674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6F2BD85D-D3B2-0B82-875C-300EADDA5F1E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0289C4D5-37C0-5248-F6FA-1B6B976E0B53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F2B3E0A8-A3B4-CB56-23A8-8D061A2CBDC2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B5115FCE-B01F-A418-0A22-4B4717BAF853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32E907A4-05B1-4F51-F5C9-F494CD827154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694790A6-D751-23A1-8D66-FDBA8069CD8C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4F70CACB-F64E-DD29-6833-E5260500F247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5784C9C6-8A80-DE52-E63F-43249E400515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47668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5A0FA-2B72-944B-9AF2-23F24293B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800" y="244800"/>
            <a:ext cx="11156400" cy="1160917"/>
          </a:xfrm>
        </p:spPr>
        <p:txBody>
          <a:bodyPr>
            <a:noAutofit/>
          </a:bodyPr>
          <a:lstStyle/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8F0AC2-6BD0-2149-9273-97128F87B76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800" y="1800000"/>
            <a:ext cx="5414400" cy="4113438"/>
          </a:xfrm>
        </p:spPr>
        <p:txBody>
          <a:bodyPr lIns="90000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/>
              <a:t>Second level</a:t>
            </a:r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04F519-6FF4-D349-B4E6-56FC5A556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GB"/>
              <a:t>sydan.fi</a:t>
            </a:r>
            <a:endParaRPr lang="en-FI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40ECBD2-33AA-6144-9B90-F1F6784AB014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263976" y="1800000"/>
            <a:ext cx="5415662" cy="411343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/>
              <a:t>Second level</a:t>
            </a:r>
            <a:endParaRPr lang="en-FI"/>
          </a:p>
        </p:txBody>
      </p:sp>
      <p:grpSp>
        <p:nvGrpSpPr>
          <p:cNvPr id="4" name="Graphic 6">
            <a:extLst>
              <a:ext uri="{FF2B5EF4-FFF2-40B4-BE49-F238E27FC236}">
                <a16:creationId xmlns:a16="http://schemas.microsoft.com/office/drawing/2014/main" id="{6C194D6D-B555-EA90-7511-23B9FF2C6C67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697FA840-F39C-B5E3-806E-45B156496494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3116B247-F12F-1A36-F182-0405D7B9C1E2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892D1F78-E500-7F85-DDFA-DA5879FF67A4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AD89C03A-BCC4-91A3-24A1-CE3DB5C3603D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03D10BA4-4F10-7456-16E8-D4823C8A59EB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CF082128-E039-F5E3-C937-B07C82A8FF3A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4526ADE7-04B7-5F1E-BC03-BEF2A49D4552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F792A845-3E30-9F15-B3EB-48FE40B50D33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109A712B-469C-6DA5-8594-475C89B6B66E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82F2C287-B7D6-D224-F12B-EC136BA6E1F4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1FEF0E3F-25FB-99CB-F6A3-FB28BD149374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421FFBDC-A4D7-2851-EB66-B7B6C301D938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50F0192C-2997-D2D3-3D0C-89CBE4D1BD10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CAE719B6-D02D-2E57-8FAB-1FFA2CC7BFAD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1" name="Graphic 6">
              <a:extLst>
                <a:ext uri="{FF2B5EF4-FFF2-40B4-BE49-F238E27FC236}">
                  <a16:creationId xmlns:a16="http://schemas.microsoft.com/office/drawing/2014/main" id="{925DF72B-D010-DEDD-10E4-AC98C142F553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525704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E4E58-1E07-8D4F-90AE-CD0C51023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800" y="248400"/>
            <a:ext cx="11156400" cy="1325563"/>
          </a:xfrm>
        </p:spPr>
        <p:txBody>
          <a:bodyPr>
            <a:noAutofit/>
          </a:bodyPr>
          <a:lstStyle/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7154D5-76AB-5C4F-87E6-060679D472F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800" y="1800000"/>
            <a:ext cx="5414400" cy="462288"/>
          </a:xfrm>
        </p:spPr>
        <p:txBody>
          <a:bodyPr lIns="0" tIns="46800" anchor="b">
            <a:noAutofit/>
          </a:bodyPr>
          <a:lstStyle>
            <a:lvl1pPr marL="0" indent="0">
              <a:buNone/>
              <a:defRPr sz="1700" b="1" spc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51A1EB-1837-3C47-86FD-F9ABECAE17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800" y="2404800"/>
            <a:ext cx="5414400" cy="350798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A8E025-EF23-1F40-9EED-DFFF59332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GB"/>
              <a:t>sydan.fi</a:t>
            </a:r>
            <a:endParaRPr lang="en-FI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3E1904A-A8ED-F44B-80D8-724A7ED922BC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64000" y="1800000"/>
            <a:ext cx="5414400" cy="462288"/>
          </a:xfrm>
        </p:spPr>
        <p:txBody>
          <a:bodyPr lIns="0" tIns="46800" anchor="b">
            <a:noAutofit/>
          </a:bodyPr>
          <a:lstStyle>
            <a:lvl1pPr marL="0" indent="0">
              <a:buNone/>
              <a:defRPr sz="1700" b="1" spc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9FCC5F08-01BA-0548-91B4-F3FEA64AE9A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64000" y="2405449"/>
            <a:ext cx="5414400" cy="350798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grpSp>
        <p:nvGrpSpPr>
          <p:cNvPr id="5" name="Graphic 6">
            <a:extLst>
              <a:ext uri="{FF2B5EF4-FFF2-40B4-BE49-F238E27FC236}">
                <a16:creationId xmlns:a16="http://schemas.microsoft.com/office/drawing/2014/main" id="{D8FBE2AC-A422-226B-62C6-B2B18310ECD9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6" name="Graphic 6">
              <a:extLst>
                <a:ext uri="{FF2B5EF4-FFF2-40B4-BE49-F238E27FC236}">
                  <a16:creationId xmlns:a16="http://schemas.microsoft.com/office/drawing/2014/main" id="{280A43F0-B493-EBE4-587C-4D0D33E2C07E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74BDACA8-0457-22EE-5385-887D0B4BFC40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3502E0A2-14DA-3BA8-1713-7AD8931B31E7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D8A49465-D72F-1AFC-DB68-A175A17E5CC3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6608A58E-49AE-63A9-1A86-F1B9D9F23FD3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10555C5C-85B3-F7AB-6594-AA4DEF2B6552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BA40AC07-5775-C442-9BC4-433FFD5F437C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2ECA9C6C-EDE9-E959-FAAD-86E56A96E2CE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EB1B510A-A3D2-23D5-46B0-FEC5B4F499FD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A48B25AD-755D-E585-69E4-7E15A4BE75EF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9E4EE618-E554-A393-8022-808D3ED3D0D0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7F217B1A-EE90-423F-01AC-3B39423CAD0B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1" name="Graphic 6">
              <a:extLst>
                <a:ext uri="{FF2B5EF4-FFF2-40B4-BE49-F238E27FC236}">
                  <a16:creationId xmlns:a16="http://schemas.microsoft.com/office/drawing/2014/main" id="{A0A8050A-BE52-3B5A-C4E8-8D76575A5B34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2" name="Graphic 6">
              <a:extLst>
                <a:ext uri="{FF2B5EF4-FFF2-40B4-BE49-F238E27FC236}">
                  <a16:creationId xmlns:a16="http://schemas.microsoft.com/office/drawing/2014/main" id="{991AC156-EE3F-2895-2429-31164BB32A35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3" name="Graphic 6">
              <a:extLst>
                <a:ext uri="{FF2B5EF4-FFF2-40B4-BE49-F238E27FC236}">
                  <a16:creationId xmlns:a16="http://schemas.microsoft.com/office/drawing/2014/main" id="{71EB5350-DD0D-F384-52CA-55AB0F770607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49842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A619C-C146-7B47-BB5F-8F63F30D4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08D51C-223E-D04F-8C44-7F02C5B9E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sydan.fi</a:t>
            </a:r>
            <a:endParaRPr lang="en-FI"/>
          </a:p>
        </p:txBody>
      </p:sp>
      <p:grpSp>
        <p:nvGrpSpPr>
          <p:cNvPr id="3" name="Graphic 6">
            <a:extLst>
              <a:ext uri="{FF2B5EF4-FFF2-40B4-BE49-F238E27FC236}">
                <a16:creationId xmlns:a16="http://schemas.microsoft.com/office/drawing/2014/main" id="{936C3629-F134-7F6C-F675-0EEAC82A0098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A9D41956-6F09-D672-E41D-D93913CAC9DD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6" name="Graphic 6">
              <a:extLst>
                <a:ext uri="{FF2B5EF4-FFF2-40B4-BE49-F238E27FC236}">
                  <a16:creationId xmlns:a16="http://schemas.microsoft.com/office/drawing/2014/main" id="{EDDB42DE-8728-4E16-B474-AAEC22C5E535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F13AFF65-BFD6-8210-D661-867B5B9F634C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8" name="Graphic 6">
              <a:extLst>
                <a:ext uri="{FF2B5EF4-FFF2-40B4-BE49-F238E27FC236}">
                  <a16:creationId xmlns:a16="http://schemas.microsoft.com/office/drawing/2014/main" id="{89720138-A24E-E6B8-C31F-DD82CF9B90F9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AC392AE2-1DB4-FBE6-C70B-87700DA4B2A4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985F4DA5-13AB-BE96-229F-7E5D7A3FC9C2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9E0643D4-6EDF-A8E8-9FF2-04C8383501E9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5FB35C47-E857-A1AE-EB45-4B3DAD6C23EA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7667366F-0954-0063-28A2-C41DF7316882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1049E022-C9A0-1F21-BFC8-3B3DEA34CDAC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D10712A0-0D94-D7FC-CA93-C02401DEF0C8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B6CDAA43-7906-E32C-5EFC-DF2757D29FDE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5D384711-748F-AB98-C6C5-AF6A5AACB21A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92A8137E-BB28-AD90-62B4-63FE56ACBDD6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FB3764E0-A48F-4F03-6547-A21B4A72BB0D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33456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FE5D22-972C-474E-AE6B-5E177519E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sydan.fi</a:t>
            </a:r>
            <a:endParaRPr lang="en-FI"/>
          </a:p>
        </p:txBody>
      </p:sp>
      <p:grpSp>
        <p:nvGrpSpPr>
          <p:cNvPr id="2" name="Graphic 6">
            <a:extLst>
              <a:ext uri="{FF2B5EF4-FFF2-40B4-BE49-F238E27FC236}">
                <a16:creationId xmlns:a16="http://schemas.microsoft.com/office/drawing/2014/main" id="{4C23A644-EA7B-9AA6-7415-B2046A33DFE2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4" name="Graphic 6">
              <a:extLst>
                <a:ext uri="{FF2B5EF4-FFF2-40B4-BE49-F238E27FC236}">
                  <a16:creationId xmlns:a16="http://schemas.microsoft.com/office/drawing/2014/main" id="{4A23E85E-BE56-F6EE-1BC8-187B621AF047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BFF94604-5324-A53C-F432-CD877D0015EE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6" name="Graphic 6">
              <a:extLst>
                <a:ext uri="{FF2B5EF4-FFF2-40B4-BE49-F238E27FC236}">
                  <a16:creationId xmlns:a16="http://schemas.microsoft.com/office/drawing/2014/main" id="{A3811CBB-32E1-9B68-F1B4-F6D24334BEFB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EA7C554A-2C2A-F522-0EA2-1A07C9C39C25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8" name="Graphic 6">
              <a:extLst>
                <a:ext uri="{FF2B5EF4-FFF2-40B4-BE49-F238E27FC236}">
                  <a16:creationId xmlns:a16="http://schemas.microsoft.com/office/drawing/2014/main" id="{7ED1B983-2558-E36F-BB70-90FA97D8DA3B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E62505A0-A603-8CBA-A7C4-08E146FC81F6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76CD24AE-B192-B6C7-F884-990B4DD2FC8E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1D3071B3-8037-BA5E-1BC0-23286F61BB44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4CD18ADC-6206-9D3C-0446-F9A603645BDC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1BB7929F-3821-9929-B69B-D1EC4AAC8848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536AD4A9-9F91-EFA6-A522-EA6467F6DDDA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63752611-AF0B-F07D-FB6E-BC7523245372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84D76758-0574-B00E-3E66-CF75733B1218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29D65B45-AF3B-DFFE-C320-F00F3B6F24F4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F6DCD59B-6001-3D3F-34AC-B1D83FF0C1FE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87103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6E0AF744-A9FB-A298-6680-34A1438A2B39}"/>
              </a:ext>
            </a:extLst>
          </p:cNvPr>
          <p:cNvSpPr/>
          <p:nvPr userDrawn="1"/>
        </p:nvSpPr>
        <p:spPr>
          <a:xfrm>
            <a:off x="7751762" y="333375"/>
            <a:ext cx="4105275" cy="5580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AA4978-2468-9C45-AC51-4539CB245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GB"/>
              <a:t>sydan.fi</a:t>
            </a:r>
            <a:endParaRPr lang="en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9036CC1-E9FE-A845-9F07-AB55573851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055" y="952293"/>
            <a:ext cx="5574000" cy="2597497"/>
          </a:xfrm>
        </p:spPr>
        <p:txBody>
          <a:bodyPr lIns="0" anchor="b">
            <a:noAutofit/>
          </a:bodyPr>
          <a:lstStyle>
            <a:lvl1pPr>
              <a:lnSpc>
                <a:spcPct val="100000"/>
              </a:lnSpc>
              <a:defRPr sz="2800" b="0"/>
            </a:lvl1pPr>
          </a:lstStyle>
          <a:p>
            <a:r>
              <a:rPr lang="fi-FI"/>
              <a:t>Graafin seliteteksti tai datanosto tähän</a:t>
            </a:r>
            <a:endParaRPr lang="en-FI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271E9688-FA5D-9047-ADCC-6AF0E6F5D6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43055" y="3668589"/>
            <a:ext cx="5575201" cy="223711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76C2201-F2CD-6245-B042-91E67A77328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292755" y="808624"/>
            <a:ext cx="3027600" cy="4507200"/>
          </a:xfrm>
        </p:spPr>
        <p:txBody>
          <a:bodyPr anchor="ctr">
            <a:noAutofit/>
          </a:bodyPr>
          <a:lstStyle>
            <a:lvl1pPr marL="0" indent="0" algn="ctr">
              <a:buNone/>
              <a:defRPr sz="32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Graafi tai diagrammi</a:t>
            </a:r>
            <a:br>
              <a:rPr lang="fi-FI"/>
            </a:br>
            <a:r>
              <a:rPr lang="fi-FI"/>
              <a:t>— älä sijoita kuvaa</a:t>
            </a:r>
          </a:p>
        </p:txBody>
      </p:sp>
      <p:grpSp>
        <p:nvGrpSpPr>
          <p:cNvPr id="2" name="Graphic 6">
            <a:extLst>
              <a:ext uri="{FF2B5EF4-FFF2-40B4-BE49-F238E27FC236}">
                <a16:creationId xmlns:a16="http://schemas.microsoft.com/office/drawing/2014/main" id="{9EE5E227-5FE0-8C18-F4AD-E5690AD2F1D6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3" name="Graphic 6">
              <a:extLst>
                <a:ext uri="{FF2B5EF4-FFF2-40B4-BE49-F238E27FC236}">
                  <a16:creationId xmlns:a16="http://schemas.microsoft.com/office/drawing/2014/main" id="{4B451D78-CB4F-B2A1-AE93-6F6146357CA7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4" name="Graphic 6">
              <a:extLst>
                <a:ext uri="{FF2B5EF4-FFF2-40B4-BE49-F238E27FC236}">
                  <a16:creationId xmlns:a16="http://schemas.microsoft.com/office/drawing/2014/main" id="{DDDCC2CA-B771-4300-7D46-184FF197BF46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E9C30285-9963-3DDC-7FA6-03E296623005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C2109322-1177-E24C-CBA3-448A74D4CA7F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F7CD234D-1535-92DE-029E-AB664CCBB2FB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A2AF4ACE-6379-503B-CE4D-EED4AD0F5082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78162CE4-A2A2-BE24-6F03-DFAA4D56EEA3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BAA1F00D-FE8C-1CC3-E007-C4F7CC3EBC66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2833B3FC-B8B3-8E72-2EAA-F4D812E729B5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3DA15E5C-446F-1E66-2A85-A1233AAFC224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692577FC-EF49-8346-6CEE-7936EDE22947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F173764A-F5D4-9989-BD1B-72BD3799840D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CCEE0772-82D2-E394-5442-523551A80253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ECDA427D-84A9-FCBD-F7DF-B9BB7E758CE5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1" name="Graphic 6">
              <a:extLst>
                <a:ext uri="{FF2B5EF4-FFF2-40B4-BE49-F238E27FC236}">
                  <a16:creationId xmlns:a16="http://schemas.microsoft.com/office/drawing/2014/main" id="{09FAA190-E532-64E2-E9D9-CAD8187766BC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97911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afi + otsikko &amp; teksti">
    <p:bg>
      <p:bgPr>
        <a:solidFill>
          <a:schemeClr val="accent1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6E0AF744-A9FB-A298-6680-34A1438A2B39}"/>
              </a:ext>
            </a:extLst>
          </p:cNvPr>
          <p:cNvSpPr/>
          <p:nvPr userDrawn="1"/>
        </p:nvSpPr>
        <p:spPr>
          <a:xfrm>
            <a:off x="7751762" y="333375"/>
            <a:ext cx="4105275" cy="5580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AA4978-2468-9C45-AC51-4539CB245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GB"/>
              <a:t>sydan.fi</a:t>
            </a:r>
            <a:endParaRPr lang="en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9036CC1-E9FE-A845-9F07-AB55573851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800" y="244800"/>
            <a:ext cx="5982971" cy="1172403"/>
          </a:xfrm>
        </p:spPr>
        <p:txBody>
          <a:bodyPr lIns="0" anchor="t">
            <a:noAutofit/>
          </a:bodyPr>
          <a:lstStyle>
            <a:lvl1pPr>
              <a:lnSpc>
                <a:spcPct val="100000"/>
              </a:lnSpc>
              <a:defRPr lang="en-FI" sz="3100" b="1" kern="12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i-FI"/>
              <a:t>Graafin otsikko tähän</a:t>
            </a:r>
            <a:endParaRPr lang="en-FI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271E9688-FA5D-9047-ADCC-6AF0E6F5D6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34800" y="1800000"/>
            <a:ext cx="5982970" cy="443728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76C2201-F2CD-6245-B042-91E67A77328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292756" y="808624"/>
            <a:ext cx="3023287" cy="4507200"/>
          </a:xfrm>
        </p:spPr>
        <p:txBody>
          <a:bodyPr anchor="ctr">
            <a:noAutofit/>
          </a:bodyPr>
          <a:lstStyle>
            <a:lvl1pPr marL="0" indent="0" algn="ctr">
              <a:buNone/>
              <a:defRPr sz="32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Graafi tai diagrammi</a:t>
            </a:r>
            <a:br>
              <a:rPr lang="fi-FI"/>
            </a:br>
            <a:r>
              <a:rPr lang="fi-FI"/>
              <a:t>— älä sijoita kuvaa</a:t>
            </a:r>
          </a:p>
        </p:txBody>
      </p:sp>
      <p:grpSp>
        <p:nvGrpSpPr>
          <p:cNvPr id="2" name="Graphic 6">
            <a:extLst>
              <a:ext uri="{FF2B5EF4-FFF2-40B4-BE49-F238E27FC236}">
                <a16:creationId xmlns:a16="http://schemas.microsoft.com/office/drawing/2014/main" id="{19DBF36B-1769-AA24-5C5B-62D9FB677B12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3" name="Graphic 6">
              <a:extLst>
                <a:ext uri="{FF2B5EF4-FFF2-40B4-BE49-F238E27FC236}">
                  <a16:creationId xmlns:a16="http://schemas.microsoft.com/office/drawing/2014/main" id="{5DABA0A7-6D27-B29B-5CF0-E33C43B67F23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4" name="Graphic 6">
              <a:extLst>
                <a:ext uri="{FF2B5EF4-FFF2-40B4-BE49-F238E27FC236}">
                  <a16:creationId xmlns:a16="http://schemas.microsoft.com/office/drawing/2014/main" id="{29E5D17C-0AF8-489A-9C07-A7B0E3746DF3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F4D8C0DE-14FE-700F-AF28-418A72FF052B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3B734B84-5E77-9067-266F-7F5E1954A732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C57FDDC2-38B1-FC4E-9D1B-4363FE6B7EDB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979C1235-40D9-9ABF-6F2F-2A47BB473B60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E9A26838-A92B-756B-4065-4B4E752BCFAD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872ED37A-8C3D-DB30-F8A3-C9474BAFD1A1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AB63F5FB-4510-F58F-DA17-272FB855D405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DD859CE1-A394-EC88-A88F-0C394787CF3A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7569C5D0-6105-F0A4-BD10-09112FC98CAC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711673A0-2265-EFA3-1308-C1CE0C962716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4094E2FD-1EBC-0372-6675-848604F3AE38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5BCE2B15-C05C-67FD-B782-E21D5E032AE6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1" name="Graphic 6">
              <a:extLst>
                <a:ext uri="{FF2B5EF4-FFF2-40B4-BE49-F238E27FC236}">
                  <a16:creationId xmlns:a16="http://schemas.microsoft.com/office/drawing/2014/main" id="{B02A9308-201A-9EE4-35A6-E0223AB60750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3393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veä graafi tai taulukko + ots. &amp; teksti">
    <p:bg>
      <p:bgPr>
        <a:solidFill>
          <a:schemeClr val="accent1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6E0AF744-A9FB-A298-6680-34A1438A2B39}"/>
              </a:ext>
            </a:extLst>
          </p:cNvPr>
          <p:cNvSpPr/>
          <p:nvPr userDrawn="1"/>
        </p:nvSpPr>
        <p:spPr>
          <a:xfrm>
            <a:off x="334964" y="2397212"/>
            <a:ext cx="11522074" cy="35208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AA4978-2468-9C45-AC51-4539CB245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GB"/>
              <a:t>sydan.fi</a:t>
            </a:r>
            <a:endParaRPr lang="en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9036CC1-E9FE-A845-9F07-AB55573851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800" y="244800"/>
            <a:ext cx="11046114" cy="886670"/>
          </a:xfrm>
        </p:spPr>
        <p:txBody>
          <a:bodyPr lIns="0" anchor="t">
            <a:noAutofit/>
          </a:bodyPr>
          <a:lstStyle>
            <a:lvl1pPr>
              <a:lnSpc>
                <a:spcPct val="100000"/>
              </a:lnSpc>
              <a:defRPr lang="en-FI" sz="3100" b="1" kern="12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i-FI"/>
              <a:t>Taulukko tai leveä graafi</a:t>
            </a:r>
            <a:endParaRPr lang="en-FI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271E9688-FA5D-9047-ADCC-6AF0E6F5D6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34800" y="1434875"/>
            <a:ext cx="11046113" cy="88667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76C2201-F2CD-6245-B042-91E67A77328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3888" y="2669060"/>
            <a:ext cx="10944224" cy="2946813"/>
          </a:xfrm>
        </p:spPr>
        <p:txBody>
          <a:bodyPr anchor="ctr">
            <a:noAutofit/>
          </a:bodyPr>
          <a:lstStyle>
            <a:lvl1pPr marL="0" indent="0" algn="ctr">
              <a:buNone/>
              <a:defRPr sz="32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Sijoita leveä taulukko tai graafi</a:t>
            </a:r>
            <a:br>
              <a:rPr lang="fi-FI"/>
            </a:br>
            <a:r>
              <a:rPr lang="fi-FI"/>
              <a:t>— ei kuvaa</a:t>
            </a:r>
          </a:p>
        </p:txBody>
      </p:sp>
      <p:grpSp>
        <p:nvGrpSpPr>
          <p:cNvPr id="2" name="Graphic 6">
            <a:extLst>
              <a:ext uri="{FF2B5EF4-FFF2-40B4-BE49-F238E27FC236}">
                <a16:creationId xmlns:a16="http://schemas.microsoft.com/office/drawing/2014/main" id="{92789269-5098-5B46-5AD7-73CC5024BA8B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3" name="Graphic 6">
              <a:extLst>
                <a:ext uri="{FF2B5EF4-FFF2-40B4-BE49-F238E27FC236}">
                  <a16:creationId xmlns:a16="http://schemas.microsoft.com/office/drawing/2014/main" id="{1F109792-09CE-3E00-3EF5-AD2AF2FA0F59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4" name="Graphic 6">
              <a:extLst>
                <a:ext uri="{FF2B5EF4-FFF2-40B4-BE49-F238E27FC236}">
                  <a16:creationId xmlns:a16="http://schemas.microsoft.com/office/drawing/2014/main" id="{BE92DBBF-A64B-0626-05EB-6DDC15040AA7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B847E7E9-2D9D-0C22-1065-591A5BA586D0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639073C6-8F25-56C0-0536-DD3FA798AC1D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790D6E90-63D5-909C-3192-D5680FCA7886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A6A3BE12-6E9E-C729-563C-993FE4AB44FD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5702B73C-8AC1-823C-9768-C5F910F75024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43ADFF18-ABC1-7CE9-05C5-153296BBD0E7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4E5628DA-0D42-2322-A298-08FBCFCE0A0C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59CDE290-6668-21C8-2D72-BF89F559C6CF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CB67C039-D332-55B0-88E4-7CE4FC9260B5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1C97FA10-F2D8-CC94-99DF-85379B5A2929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55A366E4-C7E8-DD88-26F1-E141373BB71F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CFA6C5D8-CB4A-5181-0D41-D6BDC3353C7E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1" name="Graphic 6">
              <a:extLst>
                <a:ext uri="{FF2B5EF4-FFF2-40B4-BE49-F238E27FC236}">
                  <a16:creationId xmlns:a16="http://schemas.microsoft.com/office/drawing/2014/main" id="{0A3C448A-4A23-339F-E00E-5707905DB414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17171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84189-374F-3E4E-84C1-FFBD5D13FC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800" y="244800"/>
            <a:ext cx="6609600" cy="1159200"/>
          </a:xfrm>
        </p:spPr>
        <p:txBody>
          <a:bodyPr lIns="0" anchor="t">
            <a:noAutofit/>
          </a:bodyPr>
          <a:lstStyle>
            <a:lvl1pPr>
              <a:defRPr sz="3100"/>
            </a:lvl1pPr>
          </a:lstStyle>
          <a:p>
            <a:r>
              <a:rPr lang="fi-FI"/>
              <a:t>Kuva ja tekstidia</a:t>
            </a:r>
            <a:endParaRPr lang="en-FI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BCD9B1-1EC3-A64A-B4CB-0001570FF4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51763" y="333375"/>
            <a:ext cx="4104000" cy="5580063"/>
          </a:xfrm>
        </p:spPr>
        <p:txBody>
          <a:bodyPr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6970EC-71CD-B04D-97D7-77189F51CA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34800" y="1800000"/>
            <a:ext cx="6609600" cy="411343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C04269-9663-1046-9F90-CD92FEB8E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GB"/>
              <a:t>sydan.fi</a:t>
            </a:r>
            <a:endParaRPr lang="en-FI"/>
          </a:p>
        </p:txBody>
      </p:sp>
      <p:grpSp>
        <p:nvGrpSpPr>
          <p:cNvPr id="5" name="Graphic 6">
            <a:extLst>
              <a:ext uri="{FF2B5EF4-FFF2-40B4-BE49-F238E27FC236}">
                <a16:creationId xmlns:a16="http://schemas.microsoft.com/office/drawing/2014/main" id="{C0BD8BF5-A98A-7F0A-0E2A-DB9707A850AA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06B213F0-9E65-9FB9-CD40-4CC899A5BED2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8" name="Graphic 6">
              <a:extLst>
                <a:ext uri="{FF2B5EF4-FFF2-40B4-BE49-F238E27FC236}">
                  <a16:creationId xmlns:a16="http://schemas.microsoft.com/office/drawing/2014/main" id="{AFE8F34C-AADE-B11B-BBBD-DB1DE6564F24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6EF554A5-B7F3-21D4-2B5C-95BC786C38CE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7AD52781-F7F6-05A3-EFD1-F924176A05AF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772F1CED-6EE4-2606-A25E-58E0F2722B62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723AA628-9463-3B4E-1642-220D80D77DFC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59AD26CD-5BED-8169-2960-6FE90DACC59E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EB865180-7348-3DDC-E797-60B9B1453A34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10F5E3D7-2014-59AD-9616-FAACB82CCA96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8381723D-B9B0-1111-183A-FEEA434EFD67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5C221925-DAF6-FAF6-782D-191428088FDC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3019EEB8-2395-6D1E-9F42-DB324A45040C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85407935-CF48-4741-B778-3629D0176FD4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30CFAC6D-FCB1-BD1C-6E1F-5D1D8B22271D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1" name="Graphic 6">
              <a:extLst>
                <a:ext uri="{FF2B5EF4-FFF2-40B4-BE49-F238E27FC236}">
                  <a16:creationId xmlns:a16="http://schemas.microsoft.com/office/drawing/2014/main" id="{EC08EAF8-29F9-86B4-416B-7B94D66C0ADF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694616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84189-374F-3E4E-84C1-FFBD5D13FC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82881" y="522000"/>
            <a:ext cx="6609600" cy="1159200"/>
          </a:xfrm>
        </p:spPr>
        <p:txBody>
          <a:bodyPr lIns="0" anchor="t">
            <a:noAutofit/>
          </a:bodyPr>
          <a:lstStyle>
            <a:lvl1pPr>
              <a:defRPr sz="3100"/>
            </a:lvl1pPr>
          </a:lstStyle>
          <a:p>
            <a:r>
              <a:rPr lang="fi-FI"/>
              <a:t>Kuva ja tekstidia</a:t>
            </a:r>
            <a:endParaRPr lang="en-FI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BCD9B1-1EC3-A64A-B4CB-0001570FF4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43201" y="336250"/>
            <a:ext cx="4104000" cy="5577188"/>
          </a:xfrm>
        </p:spPr>
        <p:txBody>
          <a:bodyPr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6970EC-71CD-B04D-97D7-77189F51CA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082746" y="1800000"/>
            <a:ext cx="6609600" cy="411343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C04269-9663-1046-9F90-CD92FEB8E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GB"/>
              <a:t>sydan.fi</a:t>
            </a:r>
            <a:endParaRPr lang="en-FI"/>
          </a:p>
        </p:txBody>
      </p:sp>
      <p:grpSp>
        <p:nvGrpSpPr>
          <p:cNvPr id="5" name="Graphic 6">
            <a:extLst>
              <a:ext uri="{FF2B5EF4-FFF2-40B4-BE49-F238E27FC236}">
                <a16:creationId xmlns:a16="http://schemas.microsoft.com/office/drawing/2014/main" id="{3EA92FE2-AAB8-9789-14BA-CFCC424DCF56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C4123833-E841-4387-8A5B-6CE576B14E5C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8" name="Graphic 6">
              <a:extLst>
                <a:ext uri="{FF2B5EF4-FFF2-40B4-BE49-F238E27FC236}">
                  <a16:creationId xmlns:a16="http://schemas.microsoft.com/office/drawing/2014/main" id="{A8197512-1472-726E-47F5-51872413D339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FF69D925-1A79-B15D-892A-28C6F3B04957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5EEF61D7-5B21-630E-89FD-35662968E30F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8D8E746D-85F6-8690-DEB4-C0CE158EC874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3B779D92-109B-121E-95C7-BDD9C260AD14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A91DA609-E49E-592B-E918-8C24C90B6EB0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CF36F821-DA95-B007-71B0-459DB5C24272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BF9246DA-27C5-3011-BE98-9CA470CDB77A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18FDC79A-212A-B5F9-92FD-293D787EC101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4E157370-66FF-174F-C74A-8020DACF4A52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78675214-05C9-8709-FDFF-4F224080CDCE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6DAEB83C-A6F3-A332-B1AB-CC495A2DD45E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804A8BEC-1447-B938-B904-FA9FA7188296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1" name="Graphic 6">
              <a:extLst>
                <a:ext uri="{FF2B5EF4-FFF2-40B4-BE49-F238E27FC236}">
                  <a16:creationId xmlns:a16="http://schemas.microsoft.com/office/drawing/2014/main" id="{AC22987B-2B68-7B9E-1E4F-C0D7474F1FD0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7625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A41E0E84-F764-DD45-8F3D-3C078432896D}"/>
              </a:ext>
            </a:extLst>
          </p:cNvPr>
          <p:cNvGrpSpPr/>
          <p:nvPr userDrawn="1"/>
        </p:nvGrpSpPr>
        <p:grpSpPr>
          <a:xfrm>
            <a:off x="1163620" y="1249355"/>
            <a:ext cx="9888008" cy="4359290"/>
            <a:chOff x="1163620" y="1249355"/>
            <a:chExt cx="7320850" cy="4359290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971B615E-4E54-D44D-80F4-49725277C267}"/>
                </a:ext>
              </a:extLst>
            </p:cNvPr>
            <p:cNvGrpSpPr/>
            <p:nvPr userDrawn="1"/>
          </p:nvGrpSpPr>
          <p:grpSpPr>
            <a:xfrm>
              <a:off x="3542044" y="1249355"/>
              <a:ext cx="2553956" cy="4359290"/>
              <a:chOff x="3518453" y="1258957"/>
              <a:chExt cx="2553956" cy="4359290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0F6F0197-1C38-9B4F-8545-89433BAEB042}"/>
                  </a:ext>
                </a:extLst>
              </p:cNvPr>
              <p:cNvGrpSpPr/>
              <p:nvPr userDrawn="1"/>
            </p:nvGrpSpPr>
            <p:grpSpPr>
              <a:xfrm>
                <a:off x="3518453" y="1258957"/>
                <a:ext cx="0" cy="4359290"/>
                <a:chOff x="3518453" y="1258957"/>
                <a:chExt cx="0" cy="4359290"/>
              </a:xfrm>
            </p:grpSpPr>
            <p:cxnSp>
              <p:nvCxnSpPr>
                <p:cNvPr id="6" name="Straight Connector 5">
                  <a:extLst>
                    <a:ext uri="{FF2B5EF4-FFF2-40B4-BE49-F238E27FC236}">
                      <a16:creationId xmlns:a16="http://schemas.microsoft.com/office/drawing/2014/main" id="{75AD8815-B71C-8440-BED0-E04C7F057169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3518453" y="1258957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" name="Straight Connector 7">
                  <a:extLst>
                    <a:ext uri="{FF2B5EF4-FFF2-40B4-BE49-F238E27FC236}">
                      <a16:creationId xmlns:a16="http://schemas.microsoft.com/office/drawing/2014/main" id="{1126A3BD-8709-FA47-827C-010A14B73085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3518453" y="2815802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Straight Connector 8">
                  <a:extLst>
                    <a:ext uri="{FF2B5EF4-FFF2-40B4-BE49-F238E27FC236}">
                      <a16:creationId xmlns:a16="http://schemas.microsoft.com/office/drawing/2014/main" id="{971AE315-ADA8-2444-810E-E9F71C0CF78E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3518453" y="4372647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39431FC2-1773-2142-96C5-42C1488B1932}"/>
                  </a:ext>
                </a:extLst>
              </p:cNvPr>
              <p:cNvGrpSpPr/>
              <p:nvPr userDrawn="1"/>
            </p:nvGrpSpPr>
            <p:grpSpPr>
              <a:xfrm>
                <a:off x="6072409" y="1258957"/>
                <a:ext cx="0" cy="4359290"/>
                <a:chOff x="6072467" y="1258957"/>
                <a:chExt cx="0" cy="4359290"/>
              </a:xfrm>
            </p:grpSpPr>
            <p:cxnSp>
              <p:nvCxnSpPr>
                <p:cNvPr id="10" name="Straight Connector 9">
                  <a:extLst>
                    <a:ext uri="{FF2B5EF4-FFF2-40B4-BE49-F238E27FC236}">
                      <a16:creationId xmlns:a16="http://schemas.microsoft.com/office/drawing/2014/main" id="{60A1ECAA-C37B-4F40-8132-C33897383D8A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6072467" y="1258957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10">
                  <a:extLst>
                    <a:ext uri="{FF2B5EF4-FFF2-40B4-BE49-F238E27FC236}">
                      <a16:creationId xmlns:a16="http://schemas.microsoft.com/office/drawing/2014/main" id="{8C06AF65-4D55-2B4B-BDCC-D88EAC09B1ED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6072467" y="2815802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Connector 11">
                  <a:extLst>
                    <a:ext uri="{FF2B5EF4-FFF2-40B4-BE49-F238E27FC236}">
                      <a16:creationId xmlns:a16="http://schemas.microsoft.com/office/drawing/2014/main" id="{00FB4BAF-2A6A-794D-85DA-D97F626AA562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6072467" y="4372647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6AE28657-F727-7141-B753-370E0AEB35C5}"/>
                </a:ext>
              </a:extLst>
            </p:cNvPr>
            <p:cNvGrpSpPr/>
            <p:nvPr userDrawn="1"/>
          </p:nvGrpSpPr>
          <p:grpSpPr>
            <a:xfrm>
              <a:off x="1163620" y="2690567"/>
              <a:ext cx="7320850" cy="1545021"/>
              <a:chOff x="1163620" y="2690567"/>
              <a:chExt cx="7320850" cy="1545021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74AF3A70-F39B-1940-AC74-4B5C13D1FFA4}"/>
                  </a:ext>
                </a:extLst>
              </p:cNvPr>
              <p:cNvGrpSpPr/>
              <p:nvPr userDrawn="1"/>
            </p:nvGrpSpPr>
            <p:grpSpPr>
              <a:xfrm>
                <a:off x="1163620" y="2690567"/>
                <a:ext cx="7320850" cy="0"/>
                <a:chOff x="1131683" y="2700929"/>
                <a:chExt cx="7365054" cy="0"/>
              </a:xfrm>
            </p:grpSpPr>
            <p:cxnSp>
              <p:nvCxnSpPr>
                <p:cNvPr id="25" name="Straight Connector 24">
                  <a:extLst>
                    <a:ext uri="{FF2B5EF4-FFF2-40B4-BE49-F238E27FC236}">
                      <a16:creationId xmlns:a16="http://schemas.microsoft.com/office/drawing/2014/main" id="{71A41439-377D-3C46-BD54-A1435A626474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1131683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4EAF4280-471E-2944-A122-CA4F14B5E5A1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3690952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65E585F6-76AB-AB40-96B0-3C65D58AB3C7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6250221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2F0CEAA8-7B2D-AA40-AC0D-192A6B89EFE8}"/>
                  </a:ext>
                </a:extLst>
              </p:cNvPr>
              <p:cNvGrpSpPr/>
              <p:nvPr userDrawn="1"/>
            </p:nvGrpSpPr>
            <p:grpSpPr>
              <a:xfrm>
                <a:off x="1163620" y="4235588"/>
                <a:ext cx="7320850" cy="0"/>
                <a:chOff x="1131683" y="2700929"/>
                <a:chExt cx="7365054" cy="0"/>
              </a:xfrm>
            </p:grpSpPr>
            <p:cxnSp>
              <p:nvCxnSpPr>
                <p:cNvPr id="31" name="Straight Connector 30">
                  <a:extLst>
                    <a:ext uri="{FF2B5EF4-FFF2-40B4-BE49-F238E27FC236}">
                      <a16:creationId xmlns:a16="http://schemas.microsoft.com/office/drawing/2014/main" id="{364048A3-A63F-8447-919E-23F026B9DA43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1131683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EB38B4EE-36CA-4646-B6D8-B1C254F4417F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3690952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>
                  <a:extLst>
                    <a:ext uri="{FF2B5EF4-FFF2-40B4-BE49-F238E27FC236}">
                      <a16:creationId xmlns:a16="http://schemas.microsoft.com/office/drawing/2014/main" id="{1CAFB4F2-F8A3-8448-95A5-A388945D6ED8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6250221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41909682-8BA0-5D4E-852C-43EEC395C25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63638" y="1253242"/>
            <a:ext cx="3016250" cy="1246188"/>
          </a:xfr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46" name="Text Placeholder 44">
            <a:extLst>
              <a:ext uri="{FF2B5EF4-FFF2-40B4-BE49-F238E27FC236}">
                <a16:creationId xmlns:a16="http://schemas.microsoft.com/office/drawing/2014/main" id="{A5DC8E35-3AAE-5D4C-840E-C76BDEBAA94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63638" y="4370935"/>
            <a:ext cx="3016250" cy="1246188"/>
          </a:xfr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47" name="Text Placeholder 44">
            <a:extLst>
              <a:ext uri="{FF2B5EF4-FFF2-40B4-BE49-F238E27FC236}">
                <a16:creationId xmlns:a16="http://schemas.microsoft.com/office/drawing/2014/main" id="{E45592E5-4C70-9442-8C13-E261CA9277C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87962" y="2843607"/>
            <a:ext cx="3016250" cy="1246188"/>
          </a:xfr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48" name="Text Placeholder 44">
            <a:extLst>
              <a:ext uri="{FF2B5EF4-FFF2-40B4-BE49-F238E27FC236}">
                <a16:creationId xmlns:a16="http://schemas.microsoft.com/office/drawing/2014/main" id="{AA7C1442-6A81-DC44-B412-254AEC3F034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005855" y="1253242"/>
            <a:ext cx="3016250" cy="1246188"/>
          </a:xfr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49" name="Text Placeholder 44">
            <a:extLst>
              <a:ext uri="{FF2B5EF4-FFF2-40B4-BE49-F238E27FC236}">
                <a16:creationId xmlns:a16="http://schemas.microsoft.com/office/drawing/2014/main" id="{FA7432F3-37FB-2549-B0B3-82E0FB92E12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05855" y="4370935"/>
            <a:ext cx="3016250" cy="1246188"/>
          </a:xfr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44" name="Footer Placeholder 43">
            <a:extLst>
              <a:ext uri="{FF2B5EF4-FFF2-40B4-BE49-F238E27FC236}">
                <a16:creationId xmlns:a16="http://schemas.microsoft.com/office/drawing/2014/main" id="{F3B09D6C-C774-0447-0234-ECFCB928FD3B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pPr algn="r"/>
            <a:r>
              <a:rPr lang="en-GB"/>
              <a:t>sydan.fi</a:t>
            </a:r>
            <a:endParaRPr lang="en-FI"/>
          </a:p>
        </p:txBody>
      </p:sp>
      <p:sp>
        <p:nvSpPr>
          <p:cNvPr id="50" name="Online Image Placeholder 43">
            <a:extLst>
              <a:ext uri="{FF2B5EF4-FFF2-40B4-BE49-F238E27FC236}">
                <a16:creationId xmlns:a16="http://schemas.microsoft.com/office/drawing/2014/main" id="{048A4419-5922-3E8F-41F4-066D86E641D7}"/>
              </a:ext>
            </a:extLst>
          </p:cNvPr>
          <p:cNvSpPr>
            <a:spLocks noGrp="1"/>
          </p:cNvSpPr>
          <p:nvPr>
            <p:ph type="clipArt" sz="quarter" idx="23"/>
          </p:nvPr>
        </p:nvSpPr>
        <p:spPr>
          <a:xfrm>
            <a:off x="1163638" y="2825914"/>
            <a:ext cx="3016250" cy="1260311"/>
          </a:xfrm>
          <a:noFill/>
          <a:ln>
            <a:noFill/>
          </a:ln>
        </p:spPr>
        <p:txBody>
          <a:bodyPr/>
          <a:lstStyle>
            <a:lvl1pPr>
              <a:buNone/>
              <a:defRPr/>
            </a:lvl1pPr>
          </a:lstStyle>
          <a:p>
            <a:endParaRPr lang="en-FI"/>
          </a:p>
        </p:txBody>
      </p:sp>
      <p:sp>
        <p:nvSpPr>
          <p:cNvPr id="51" name="Online Image Placeholder 43">
            <a:extLst>
              <a:ext uri="{FF2B5EF4-FFF2-40B4-BE49-F238E27FC236}">
                <a16:creationId xmlns:a16="http://schemas.microsoft.com/office/drawing/2014/main" id="{AFBBF5FC-621E-1937-7EA0-7965855BA493}"/>
              </a:ext>
            </a:extLst>
          </p:cNvPr>
          <p:cNvSpPr>
            <a:spLocks noGrp="1"/>
          </p:cNvSpPr>
          <p:nvPr>
            <p:ph type="clipArt" sz="quarter" idx="24"/>
          </p:nvPr>
        </p:nvSpPr>
        <p:spPr>
          <a:xfrm>
            <a:off x="4574103" y="1244250"/>
            <a:ext cx="3016250" cy="1260311"/>
          </a:xfrm>
          <a:noFill/>
          <a:ln>
            <a:noFill/>
          </a:ln>
        </p:spPr>
        <p:txBody>
          <a:bodyPr/>
          <a:lstStyle>
            <a:lvl1pPr>
              <a:buNone/>
              <a:defRPr/>
            </a:lvl1pPr>
          </a:lstStyle>
          <a:p>
            <a:endParaRPr lang="en-FI"/>
          </a:p>
        </p:txBody>
      </p:sp>
      <p:sp>
        <p:nvSpPr>
          <p:cNvPr id="52" name="Online Image Placeholder 43">
            <a:extLst>
              <a:ext uri="{FF2B5EF4-FFF2-40B4-BE49-F238E27FC236}">
                <a16:creationId xmlns:a16="http://schemas.microsoft.com/office/drawing/2014/main" id="{53CFF65B-B260-A058-7402-73243C3FC5AE}"/>
              </a:ext>
            </a:extLst>
          </p:cNvPr>
          <p:cNvSpPr>
            <a:spLocks noGrp="1"/>
          </p:cNvSpPr>
          <p:nvPr>
            <p:ph type="clipArt" sz="quarter" idx="25"/>
          </p:nvPr>
        </p:nvSpPr>
        <p:spPr>
          <a:xfrm>
            <a:off x="4574103" y="4358153"/>
            <a:ext cx="3016250" cy="1260311"/>
          </a:xfrm>
          <a:noFill/>
          <a:ln>
            <a:noFill/>
          </a:ln>
        </p:spPr>
        <p:txBody>
          <a:bodyPr/>
          <a:lstStyle>
            <a:lvl1pPr>
              <a:buNone/>
              <a:defRPr/>
            </a:lvl1pPr>
          </a:lstStyle>
          <a:p>
            <a:endParaRPr lang="en-FI"/>
          </a:p>
        </p:txBody>
      </p:sp>
      <p:sp>
        <p:nvSpPr>
          <p:cNvPr id="53" name="Online Image Placeholder 43">
            <a:extLst>
              <a:ext uri="{FF2B5EF4-FFF2-40B4-BE49-F238E27FC236}">
                <a16:creationId xmlns:a16="http://schemas.microsoft.com/office/drawing/2014/main" id="{54D0EF38-5A36-FF56-B360-D4A4BEB535C9}"/>
              </a:ext>
            </a:extLst>
          </p:cNvPr>
          <p:cNvSpPr>
            <a:spLocks noGrp="1"/>
          </p:cNvSpPr>
          <p:nvPr>
            <p:ph type="clipArt" sz="quarter" idx="26"/>
          </p:nvPr>
        </p:nvSpPr>
        <p:spPr>
          <a:xfrm>
            <a:off x="7976330" y="2825914"/>
            <a:ext cx="3016250" cy="1260311"/>
          </a:xfrm>
          <a:noFill/>
          <a:ln>
            <a:noFill/>
          </a:ln>
        </p:spPr>
        <p:txBody>
          <a:bodyPr/>
          <a:lstStyle>
            <a:lvl1pPr>
              <a:buNone/>
              <a:defRPr/>
            </a:lvl1pPr>
          </a:lstStyle>
          <a:p>
            <a:endParaRPr lang="en-FI"/>
          </a:p>
        </p:txBody>
      </p:sp>
      <p:grpSp>
        <p:nvGrpSpPr>
          <p:cNvPr id="2" name="Graphic 6">
            <a:extLst>
              <a:ext uri="{FF2B5EF4-FFF2-40B4-BE49-F238E27FC236}">
                <a16:creationId xmlns:a16="http://schemas.microsoft.com/office/drawing/2014/main" id="{B36642FB-8F93-FC4A-0F3C-8CC8104FA49F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3" name="Graphic 6">
              <a:extLst>
                <a:ext uri="{FF2B5EF4-FFF2-40B4-BE49-F238E27FC236}">
                  <a16:creationId xmlns:a16="http://schemas.microsoft.com/office/drawing/2014/main" id="{AC431120-01A7-DED2-0E5E-ECAF62E5CC51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4" name="Graphic 6">
              <a:extLst>
                <a:ext uri="{FF2B5EF4-FFF2-40B4-BE49-F238E27FC236}">
                  <a16:creationId xmlns:a16="http://schemas.microsoft.com/office/drawing/2014/main" id="{ECB946C7-FD7C-8647-4CFD-3D1B29045E42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0BFE81EE-C114-5072-9F81-AC86D0AFC077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613D826F-8B6D-1471-5EEC-D078AD766EA7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99E47135-C2BA-6321-EFE2-7187264DCF60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5FCA8E51-3054-9F33-A217-D61383C9DC33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3BC361E1-AEE1-0667-F2A0-1FE333743D79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44B1D474-3FEC-B570-7052-819A9622F273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FE5A011C-B6E0-D49B-9C5E-354DF8F5E445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B65E3084-0672-42DD-876B-097D8AE2554C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1" name="Graphic 6">
              <a:extLst>
                <a:ext uri="{FF2B5EF4-FFF2-40B4-BE49-F238E27FC236}">
                  <a16:creationId xmlns:a16="http://schemas.microsoft.com/office/drawing/2014/main" id="{185FCADD-8CCF-3500-EAA3-488E06129A9B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2" name="Graphic 6">
              <a:extLst>
                <a:ext uri="{FF2B5EF4-FFF2-40B4-BE49-F238E27FC236}">
                  <a16:creationId xmlns:a16="http://schemas.microsoft.com/office/drawing/2014/main" id="{C51E410E-971C-F5F2-B019-17E8423BEB83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4" name="Graphic 6">
              <a:extLst>
                <a:ext uri="{FF2B5EF4-FFF2-40B4-BE49-F238E27FC236}">
                  <a16:creationId xmlns:a16="http://schemas.microsoft.com/office/drawing/2014/main" id="{87887E63-9CA7-2B85-95D8-FE7B880AFEC3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8" name="Graphic 6">
              <a:extLst>
                <a:ext uri="{FF2B5EF4-FFF2-40B4-BE49-F238E27FC236}">
                  <a16:creationId xmlns:a16="http://schemas.microsoft.com/office/drawing/2014/main" id="{7E5DD6DD-4E48-B0A2-1051-67AB97075565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34" name="Graphic 6">
              <a:extLst>
                <a:ext uri="{FF2B5EF4-FFF2-40B4-BE49-F238E27FC236}">
                  <a16:creationId xmlns:a16="http://schemas.microsoft.com/office/drawing/2014/main" id="{9C3A7828-1454-75B0-8D9C-CD466484EFE7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68041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fographic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Online Image Placeholder 43">
            <a:extLst>
              <a:ext uri="{FF2B5EF4-FFF2-40B4-BE49-F238E27FC236}">
                <a16:creationId xmlns:a16="http://schemas.microsoft.com/office/drawing/2014/main" id="{017F03B1-1F26-DBD2-873F-606DA30C7FD9}"/>
              </a:ext>
            </a:extLst>
          </p:cNvPr>
          <p:cNvSpPr>
            <a:spLocks noGrp="1"/>
          </p:cNvSpPr>
          <p:nvPr>
            <p:ph type="clipArt" sz="quarter" idx="23"/>
          </p:nvPr>
        </p:nvSpPr>
        <p:spPr>
          <a:xfrm>
            <a:off x="1163638" y="2825914"/>
            <a:ext cx="3016250" cy="1260311"/>
          </a:xfrm>
          <a:noFill/>
          <a:ln>
            <a:noFill/>
          </a:ln>
        </p:spPr>
        <p:txBody>
          <a:bodyPr/>
          <a:lstStyle>
            <a:lvl1pPr>
              <a:buNone/>
              <a:defRPr/>
            </a:lvl1pPr>
          </a:lstStyle>
          <a:p>
            <a:endParaRPr lang="en-FI"/>
          </a:p>
        </p:txBody>
      </p:sp>
      <p:sp>
        <p:nvSpPr>
          <p:cNvPr id="50" name="Online Image Placeholder 43">
            <a:extLst>
              <a:ext uri="{FF2B5EF4-FFF2-40B4-BE49-F238E27FC236}">
                <a16:creationId xmlns:a16="http://schemas.microsoft.com/office/drawing/2014/main" id="{F5CAB24E-AEC7-9D29-C918-D416DD1FAD3A}"/>
              </a:ext>
            </a:extLst>
          </p:cNvPr>
          <p:cNvSpPr>
            <a:spLocks noGrp="1"/>
          </p:cNvSpPr>
          <p:nvPr>
            <p:ph type="clipArt" sz="quarter" idx="24"/>
          </p:nvPr>
        </p:nvSpPr>
        <p:spPr>
          <a:xfrm>
            <a:off x="4574103" y="1244250"/>
            <a:ext cx="3016250" cy="1260311"/>
          </a:xfrm>
          <a:noFill/>
          <a:ln>
            <a:noFill/>
          </a:ln>
        </p:spPr>
        <p:txBody>
          <a:bodyPr/>
          <a:lstStyle>
            <a:lvl1pPr>
              <a:buNone/>
              <a:defRPr/>
            </a:lvl1pPr>
          </a:lstStyle>
          <a:p>
            <a:endParaRPr lang="en-FI"/>
          </a:p>
        </p:txBody>
      </p:sp>
      <p:sp>
        <p:nvSpPr>
          <p:cNvPr id="51" name="Online Image Placeholder 43">
            <a:extLst>
              <a:ext uri="{FF2B5EF4-FFF2-40B4-BE49-F238E27FC236}">
                <a16:creationId xmlns:a16="http://schemas.microsoft.com/office/drawing/2014/main" id="{796A24A0-16B8-E725-A9A6-9AB81E2716D8}"/>
              </a:ext>
            </a:extLst>
          </p:cNvPr>
          <p:cNvSpPr>
            <a:spLocks noGrp="1"/>
          </p:cNvSpPr>
          <p:nvPr>
            <p:ph type="clipArt" sz="quarter" idx="25"/>
          </p:nvPr>
        </p:nvSpPr>
        <p:spPr>
          <a:xfrm>
            <a:off x="4574103" y="4358153"/>
            <a:ext cx="3016250" cy="1260311"/>
          </a:xfrm>
          <a:noFill/>
          <a:ln>
            <a:noFill/>
          </a:ln>
        </p:spPr>
        <p:txBody>
          <a:bodyPr/>
          <a:lstStyle>
            <a:lvl1pPr>
              <a:buNone/>
              <a:defRPr/>
            </a:lvl1pPr>
          </a:lstStyle>
          <a:p>
            <a:endParaRPr lang="en-FI"/>
          </a:p>
        </p:txBody>
      </p:sp>
      <p:sp>
        <p:nvSpPr>
          <p:cNvPr id="52" name="Online Image Placeholder 43">
            <a:extLst>
              <a:ext uri="{FF2B5EF4-FFF2-40B4-BE49-F238E27FC236}">
                <a16:creationId xmlns:a16="http://schemas.microsoft.com/office/drawing/2014/main" id="{D2703BEA-8056-F1F0-F1CA-15DE39938E45}"/>
              </a:ext>
            </a:extLst>
          </p:cNvPr>
          <p:cNvSpPr>
            <a:spLocks noGrp="1"/>
          </p:cNvSpPr>
          <p:nvPr>
            <p:ph type="clipArt" sz="quarter" idx="26"/>
          </p:nvPr>
        </p:nvSpPr>
        <p:spPr>
          <a:xfrm>
            <a:off x="7976330" y="2825914"/>
            <a:ext cx="3016250" cy="1260311"/>
          </a:xfrm>
          <a:noFill/>
          <a:ln>
            <a:noFill/>
          </a:ln>
        </p:spPr>
        <p:txBody>
          <a:bodyPr/>
          <a:lstStyle>
            <a:lvl1pPr>
              <a:buNone/>
              <a:defRPr/>
            </a:lvl1pPr>
          </a:lstStyle>
          <a:p>
            <a:endParaRPr lang="en-FI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41E0E84-F764-DD45-8F3D-3C078432896D}"/>
              </a:ext>
            </a:extLst>
          </p:cNvPr>
          <p:cNvGrpSpPr/>
          <p:nvPr userDrawn="1"/>
        </p:nvGrpSpPr>
        <p:grpSpPr>
          <a:xfrm>
            <a:off x="1163620" y="1249355"/>
            <a:ext cx="9888008" cy="4359290"/>
            <a:chOff x="1163620" y="1249355"/>
            <a:chExt cx="7320850" cy="4359290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971B615E-4E54-D44D-80F4-49725277C267}"/>
                </a:ext>
              </a:extLst>
            </p:cNvPr>
            <p:cNvGrpSpPr/>
            <p:nvPr userDrawn="1"/>
          </p:nvGrpSpPr>
          <p:grpSpPr>
            <a:xfrm>
              <a:off x="3542044" y="1249355"/>
              <a:ext cx="2553956" cy="4359290"/>
              <a:chOff x="3518453" y="1258957"/>
              <a:chExt cx="2553956" cy="4359290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0F6F0197-1C38-9B4F-8545-89433BAEB042}"/>
                  </a:ext>
                </a:extLst>
              </p:cNvPr>
              <p:cNvGrpSpPr/>
              <p:nvPr userDrawn="1"/>
            </p:nvGrpSpPr>
            <p:grpSpPr>
              <a:xfrm>
                <a:off x="3518453" y="1258957"/>
                <a:ext cx="0" cy="4359290"/>
                <a:chOff x="3518453" y="1258957"/>
                <a:chExt cx="0" cy="4359290"/>
              </a:xfrm>
            </p:grpSpPr>
            <p:cxnSp>
              <p:nvCxnSpPr>
                <p:cNvPr id="6" name="Straight Connector 5">
                  <a:extLst>
                    <a:ext uri="{FF2B5EF4-FFF2-40B4-BE49-F238E27FC236}">
                      <a16:creationId xmlns:a16="http://schemas.microsoft.com/office/drawing/2014/main" id="{75AD8815-B71C-8440-BED0-E04C7F057169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3518453" y="1258957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" name="Straight Connector 7">
                  <a:extLst>
                    <a:ext uri="{FF2B5EF4-FFF2-40B4-BE49-F238E27FC236}">
                      <a16:creationId xmlns:a16="http://schemas.microsoft.com/office/drawing/2014/main" id="{1126A3BD-8709-FA47-827C-010A14B73085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3518453" y="2815802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Straight Connector 8">
                  <a:extLst>
                    <a:ext uri="{FF2B5EF4-FFF2-40B4-BE49-F238E27FC236}">
                      <a16:creationId xmlns:a16="http://schemas.microsoft.com/office/drawing/2014/main" id="{971AE315-ADA8-2444-810E-E9F71C0CF78E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3518453" y="4372647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39431FC2-1773-2142-96C5-42C1488B1932}"/>
                  </a:ext>
                </a:extLst>
              </p:cNvPr>
              <p:cNvGrpSpPr/>
              <p:nvPr userDrawn="1"/>
            </p:nvGrpSpPr>
            <p:grpSpPr>
              <a:xfrm>
                <a:off x="6072409" y="1258957"/>
                <a:ext cx="0" cy="4359290"/>
                <a:chOff x="6072467" y="1258957"/>
                <a:chExt cx="0" cy="4359290"/>
              </a:xfrm>
            </p:grpSpPr>
            <p:cxnSp>
              <p:nvCxnSpPr>
                <p:cNvPr id="10" name="Straight Connector 9">
                  <a:extLst>
                    <a:ext uri="{FF2B5EF4-FFF2-40B4-BE49-F238E27FC236}">
                      <a16:creationId xmlns:a16="http://schemas.microsoft.com/office/drawing/2014/main" id="{60A1ECAA-C37B-4F40-8132-C33897383D8A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6072467" y="1258957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10">
                  <a:extLst>
                    <a:ext uri="{FF2B5EF4-FFF2-40B4-BE49-F238E27FC236}">
                      <a16:creationId xmlns:a16="http://schemas.microsoft.com/office/drawing/2014/main" id="{8C06AF65-4D55-2B4B-BDCC-D88EAC09B1ED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6072467" y="2815802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Connector 11">
                  <a:extLst>
                    <a:ext uri="{FF2B5EF4-FFF2-40B4-BE49-F238E27FC236}">
                      <a16:creationId xmlns:a16="http://schemas.microsoft.com/office/drawing/2014/main" id="{00FB4BAF-2A6A-794D-85DA-D97F626AA562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6072467" y="4372647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6AE28657-F727-7141-B753-370E0AEB35C5}"/>
                </a:ext>
              </a:extLst>
            </p:cNvPr>
            <p:cNvGrpSpPr/>
            <p:nvPr userDrawn="1"/>
          </p:nvGrpSpPr>
          <p:grpSpPr>
            <a:xfrm>
              <a:off x="1163620" y="2690567"/>
              <a:ext cx="7320850" cy="1545021"/>
              <a:chOff x="1163620" y="2690567"/>
              <a:chExt cx="7320850" cy="1545021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74AF3A70-F39B-1940-AC74-4B5C13D1FFA4}"/>
                  </a:ext>
                </a:extLst>
              </p:cNvPr>
              <p:cNvGrpSpPr/>
              <p:nvPr userDrawn="1"/>
            </p:nvGrpSpPr>
            <p:grpSpPr>
              <a:xfrm>
                <a:off x="1163620" y="2690567"/>
                <a:ext cx="7320850" cy="0"/>
                <a:chOff x="1131683" y="2700929"/>
                <a:chExt cx="7365054" cy="0"/>
              </a:xfrm>
            </p:grpSpPr>
            <p:cxnSp>
              <p:nvCxnSpPr>
                <p:cNvPr id="25" name="Straight Connector 24">
                  <a:extLst>
                    <a:ext uri="{FF2B5EF4-FFF2-40B4-BE49-F238E27FC236}">
                      <a16:creationId xmlns:a16="http://schemas.microsoft.com/office/drawing/2014/main" id="{71A41439-377D-3C46-BD54-A1435A626474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1131683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4EAF4280-471E-2944-A122-CA4F14B5E5A1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3690952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65E585F6-76AB-AB40-96B0-3C65D58AB3C7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6250221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2F0CEAA8-7B2D-AA40-AC0D-192A6B89EFE8}"/>
                  </a:ext>
                </a:extLst>
              </p:cNvPr>
              <p:cNvGrpSpPr/>
              <p:nvPr userDrawn="1"/>
            </p:nvGrpSpPr>
            <p:grpSpPr>
              <a:xfrm>
                <a:off x="1163620" y="4235588"/>
                <a:ext cx="7320850" cy="0"/>
                <a:chOff x="1131683" y="2700929"/>
                <a:chExt cx="7365054" cy="0"/>
              </a:xfrm>
            </p:grpSpPr>
            <p:cxnSp>
              <p:nvCxnSpPr>
                <p:cNvPr id="31" name="Straight Connector 30">
                  <a:extLst>
                    <a:ext uri="{FF2B5EF4-FFF2-40B4-BE49-F238E27FC236}">
                      <a16:creationId xmlns:a16="http://schemas.microsoft.com/office/drawing/2014/main" id="{364048A3-A63F-8447-919E-23F026B9DA43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1131683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EB38B4EE-36CA-4646-B6D8-B1C254F4417F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3690952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>
                  <a:extLst>
                    <a:ext uri="{FF2B5EF4-FFF2-40B4-BE49-F238E27FC236}">
                      <a16:creationId xmlns:a16="http://schemas.microsoft.com/office/drawing/2014/main" id="{1CAFB4F2-F8A3-8448-95A5-A388945D6ED8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6250221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41909682-8BA0-5D4E-852C-43EEC395C25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63638" y="1253242"/>
            <a:ext cx="3016250" cy="1246188"/>
          </a:xfr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46" name="Text Placeholder 44">
            <a:extLst>
              <a:ext uri="{FF2B5EF4-FFF2-40B4-BE49-F238E27FC236}">
                <a16:creationId xmlns:a16="http://schemas.microsoft.com/office/drawing/2014/main" id="{A5DC8E35-3AAE-5D4C-840E-C76BDEBAA94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63638" y="4370935"/>
            <a:ext cx="3016250" cy="1246188"/>
          </a:xfr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47" name="Text Placeholder 44">
            <a:extLst>
              <a:ext uri="{FF2B5EF4-FFF2-40B4-BE49-F238E27FC236}">
                <a16:creationId xmlns:a16="http://schemas.microsoft.com/office/drawing/2014/main" id="{E45592E5-4C70-9442-8C13-E261CA9277C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87962" y="2843607"/>
            <a:ext cx="3016250" cy="1246188"/>
          </a:xfr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48" name="Text Placeholder 44">
            <a:extLst>
              <a:ext uri="{FF2B5EF4-FFF2-40B4-BE49-F238E27FC236}">
                <a16:creationId xmlns:a16="http://schemas.microsoft.com/office/drawing/2014/main" id="{AA7C1442-6A81-DC44-B412-254AEC3F034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005855" y="1253242"/>
            <a:ext cx="3016250" cy="1246188"/>
          </a:xfr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49" name="Text Placeholder 44">
            <a:extLst>
              <a:ext uri="{FF2B5EF4-FFF2-40B4-BE49-F238E27FC236}">
                <a16:creationId xmlns:a16="http://schemas.microsoft.com/office/drawing/2014/main" id="{FA7432F3-37FB-2549-B0B3-82E0FB92E12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05855" y="4370935"/>
            <a:ext cx="3016250" cy="1246188"/>
          </a:xfr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38" name="Footer Placeholder 37">
            <a:extLst>
              <a:ext uri="{FF2B5EF4-FFF2-40B4-BE49-F238E27FC236}">
                <a16:creationId xmlns:a16="http://schemas.microsoft.com/office/drawing/2014/main" id="{3B3B560E-F9D8-5A9F-2031-EF66F4185DF4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pPr algn="r"/>
            <a:r>
              <a:rPr lang="en-GB"/>
              <a:t>sydan.fi</a:t>
            </a:r>
            <a:endParaRPr lang="en-FI"/>
          </a:p>
        </p:txBody>
      </p:sp>
      <p:grpSp>
        <p:nvGrpSpPr>
          <p:cNvPr id="2" name="Graphic 6">
            <a:extLst>
              <a:ext uri="{FF2B5EF4-FFF2-40B4-BE49-F238E27FC236}">
                <a16:creationId xmlns:a16="http://schemas.microsoft.com/office/drawing/2014/main" id="{32E79A90-8D1B-890E-892D-B6DEF55F9AD2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3" name="Graphic 6">
              <a:extLst>
                <a:ext uri="{FF2B5EF4-FFF2-40B4-BE49-F238E27FC236}">
                  <a16:creationId xmlns:a16="http://schemas.microsoft.com/office/drawing/2014/main" id="{1275F0EA-18D4-1896-979F-8D85A9F9EA9B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4" name="Graphic 6">
              <a:extLst>
                <a:ext uri="{FF2B5EF4-FFF2-40B4-BE49-F238E27FC236}">
                  <a16:creationId xmlns:a16="http://schemas.microsoft.com/office/drawing/2014/main" id="{16CE38AC-A2B0-48D3-79A5-91705C2F002D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3F08C084-676B-1295-848F-7B78A5F59A02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EE59F1D3-3043-E730-FD30-84B15ACE8AEF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B4E820FD-6CC2-4F4C-DE1C-EC2D9A084050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A4CB3703-E32C-73F6-5195-CA32BF9CD443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634B4950-B317-2854-DD85-3F78500C3CDA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D6CBFBD2-11C1-394C-7940-6FFBF824F452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DB5A728E-8D27-621F-488D-240CFD880EA8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6EF7B964-0568-8B2B-481F-7C64265345FA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1" name="Graphic 6">
              <a:extLst>
                <a:ext uri="{FF2B5EF4-FFF2-40B4-BE49-F238E27FC236}">
                  <a16:creationId xmlns:a16="http://schemas.microsoft.com/office/drawing/2014/main" id="{1123D94B-8B79-DCE6-21FB-D41414FF9C62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2" name="Graphic 6">
              <a:extLst>
                <a:ext uri="{FF2B5EF4-FFF2-40B4-BE49-F238E27FC236}">
                  <a16:creationId xmlns:a16="http://schemas.microsoft.com/office/drawing/2014/main" id="{BAF85B51-B392-EAF5-291D-B04A8B3574C8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4" name="Graphic 6">
              <a:extLst>
                <a:ext uri="{FF2B5EF4-FFF2-40B4-BE49-F238E27FC236}">
                  <a16:creationId xmlns:a16="http://schemas.microsoft.com/office/drawing/2014/main" id="{0323E282-FB51-ACDC-0402-8EC455A912D0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8" name="Graphic 6">
              <a:extLst>
                <a:ext uri="{FF2B5EF4-FFF2-40B4-BE49-F238E27FC236}">
                  <a16:creationId xmlns:a16="http://schemas.microsoft.com/office/drawing/2014/main" id="{15B3394A-4CF4-AF41-CA27-0E368ACDBA71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34" name="Graphic 6">
              <a:extLst>
                <a:ext uri="{FF2B5EF4-FFF2-40B4-BE49-F238E27FC236}">
                  <a16:creationId xmlns:a16="http://schemas.microsoft.com/office/drawing/2014/main" id="{94B7773D-9D98-E7C8-898D-EACCC1F741FD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911923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nfographic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971B615E-4E54-D44D-80F4-49725277C267}"/>
              </a:ext>
            </a:extLst>
          </p:cNvPr>
          <p:cNvGrpSpPr/>
          <p:nvPr userDrawn="1"/>
        </p:nvGrpSpPr>
        <p:grpSpPr>
          <a:xfrm>
            <a:off x="4376072" y="1249355"/>
            <a:ext cx="3449536" cy="4359290"/>
            <a:chOff x="3518453" y="1258957"/>
            <a:chExt cx="2553956" cy="435929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1126A3BD-8709-FA47-827C-010A14B7308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518453" y="2815802"/>
              <a:ext cx="0" cy="1245600"/>
            </a:xfrm>
            <a:prstGeom prst="line">
              <a:avLst/>
            </a:prstGeom>
            <a:ln w="381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39431FC2-1773-2142-96C5-42C1488B1932}"/>
                </a:ext>
              </a:extLst>
            </p:cNvPr>
            <p:cNvGrpSpPr/>
            <p:nvPr userDrawn="1"/>
          </p:nvGrpSpPr>
          <p:grpSpPr>
            <a:xfrm>
              <a:off x="6072409" y="1258957"/>
              <a:ext cx="0" cy="4359290"/>
              <a:chOff x="6072467" y="1258957"/>
              <a:chExt cx="0" cy="435929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60A1ECAA-C37B-4F40-8132-C33897383D8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6072467" y="1258957"/>
                <a:ext cx="0" cy="1245600"/>
              </a:xfrm>
              <a:prstGeom prst="line">
                <a:avLst/>
              </a:prstGeom>
              <a:ln w="38100" cap="rnd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00FB4BAF-2A6A-794D-85DA-D97F626AA56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6072467" y="4372647"/>
                <a:ext cx="0" cy="1245600"/>
              </a:xfrm>
              <a:prstGeom prst="line">
                <a:avLst/>
              </a:prstGeom>
              <a:ln w="38100" cap="rnd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41909682-8BA0-5D4E-852C-43EEC395C25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63638" y="1253242"/>
            <a:ext cx="3016250" cy="1246188"/>
          </a:xfrm>
        </p:spPr>
        <p:txBody>
          <a:bodyPr anchor="ctr"/>
          <a:lstStyle>
            <a:lvl1pPr marL="0" indent="0" algn="ctr">
              <a:buNone/>
              <a:defRPr sz="7200" b="1" spc="-15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1000</a:t>
            </a:r>
          </a:p>
        </p:txBody>
      </p:sp>
      <p:sp>
        <p:nvSpPr>
          <p:cNvPr id="46" name="Text Placeholder 44">
            <a:extLst>
              <a:ext uri="{FF2B5EF4-FFF2-40B4-BE49-F238E27FC236}">
                <a16:creationId xmlns:a16="http://schemas.microsoft.com/office/drawing/2014/main" id="{A5DC8E35-3AAE-5D4C-840E-C76BDEBAA94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63638" y="4367100"/>
            <a:ext cx="3016250" cy="1246188"/>
          </a:xfrm>
        </p:spPr>
        <p:txBody>
          <a:bodyPr anchor="ctr"/>
          <a:lstStyle>
            <a:lvl1pPr marL="0" indent="0" algn="ctr">
              <a:buNone/>
              <a:defRPr lang="fi-FI" sz="7200" b="1" kern="1200" spc="-15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None/>
              <a:tabLst/>
            </a:pPr>
            <a:r>
              <a:rPr lang="fi-FI"/>
              <a:t>+75</a:t>
            </a:r>
          </a:p>
        </p:txBody>
      </p:sp>
      <p:sp>
        <p:nvSpPr>
          <p:cNvPr id="47" name="Text Placeholder 44">
            <a:extLst>
              <a:ext uri="{FF2B5EF4-FFF2-40B4-BE49-F238E27FC236}">
                <a16:creationId xmlns:a16="http://schemas.microsoft.com/office/drawing/2014/main" id="{E45592E5-4C70-9442-8C13-E261CA9277C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87962" y="2843607"/>
            <a:ext cx="3016250" cy="1246188"/>
          </a:xfrm>
        </p:spPr>
        <p:txBody>
          <a:bodyPr anchor="ctr"/>
          <a:lstStyle>
            <a:lvl1pPr marL="0" indent="0" algn="ctr">
              <a:buNone/>
              <a:defRPr lang="fi-FI" sz="7200" b="1" kern="1200" spc="-15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None/>
              <a:tabLst/>
            </a:pPr>
            <a:r>
              <a:rPr lang="fi-FI"/>
              <a:t>50%</a:t>
            </a:r>
          </a:p>
        </p:txBody>
      </p:sp>
      <p:sp>
        <p:nvSpPr>
          <p:cNvPr id="48" name="Text Placeholder 44">
            <a:extLst>
              <a:ext uri="{FF2B5EF4-FFF2-40B4-BE49-F238E27FC236}">
                <a16:creationId xmlns:a16="http://schemas.microsoft.com/office/drawing/2014/main" id="{AA7C1442-6A81-DC44-B412-254AEC3F034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60134" y="1253242"/>
            <a:ext cx="3240862" cy="1246188"/>
          </a:xfrm>
        </p:spPr>
        <p:txBody>
          <a:bodyPr anchor="ctr"/>
          <a:lstStyle>
            <a:lvl1pPr marL="0" indent="0" algn="l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38" name="Footer Placeholder 37">
            <a:extLst>
              <a:ext uri="{FF2B5EF4-FFF2-40B4-BE49-F238E27FC236}">
                <a16:creationId xmlns:a16="http://schemas.microsoft.com/office/drawing/2014/main" id="{3B3B560E-F9D8-5A9F-2031-EF66F4185DF4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pPr algn="r"/>
            <a:r>
              <a:rPr lang="en-GB"/>
              <a:t>sydan.fi</a:t>
            </a:r>
            <a:endParaRPr lang="en-FI"/>
          </a:p>
        </p:txBody>
      </p:sp>
      <p:sp>
        <p:nvSpPr>
          <p:cNvPr id="7" name="Text Placeholder 44">
            <a:extLst>
              <a:ext uri="{FF2B5EF4-FFF2-40B4-BE49-F238E27FC236}">
                <a16:creationId xmlns:a16="http://schemas.microsoft.com/office/drawing/2014/main" id="{4C6D700E-88DC-07E6-5965-402A548AA46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815930" y="2826669"/>
            <a:ext cx="3195531" cy="1246188"/>
          </a:xfrm>
        </p:spPr>
        <p:txBody>
          <a:bodyPr anchor="ctr"/>
          <a:lstStyle>
            <a:lvl1pPr marL="0" indent="0" algn="l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21" name="Text Placeholder 44">
            <a:extLst>
              <a:ext uri="{FF2B5EF4-FFF2-40B4-BE49-F238E27FC236}">
                <a16:creationId xmlns:a16="http://schemas.microsoft.com/office/drawing/2014/main" id="{6F9205DE-D8EB-5F62-5837-A7EAEB97366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360134" y="4367100"/>
            <a:ext cx="3240862" cy="1246188"/>
          </a:xfrm>
        </p:spPr>
        <p:txBody>
          <a:bodyPr anchor="ctr"/>
          <a:lstStyle>
            <a:lvl1pPr marL="0" indent="0" algn="l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28" name="Online Image Placeholder 23">
            <a:extLst>
              <a:ext uri="{FF2B5EF4-FFF2-40B4-BE49-F238E27FC236}">
                <a16:creationId xmlns:a16="http://schemas.microsoft.com/office/drawing/2014/main" id="{B7A9E1FC-1D50-9B15-4F0F-D4CE02A17D29}"/>
              </a:ext>
            </a:extLst>
          </p:cNvPr>
          <p:cNvSpPr>
            <a:spLocks noGrp="1"/>
          </p:cNvSpPr>
          <p:nvPr>
            <p:ph type="clipArt" sz="quarter" idx="26"/>
          </p:nvPr>
        </p:nvSpPr>
        <p:spPr>
          <a:xfrm>
            <a:off x="1163638" y="2827338"/>
            <a:ext cx="3016250" cy="1262062"/>
          </a:xfrm>
        </p:spPr>
        <p:txBody>
          <a:bodyPr/>
          <a:lstStyle/>
          <a:p>
            <a:endParaRPr lang="en-FI"/>
          </a:p>
        </p:txBody>
      </p:sp>
      <p:sp>
        <p:nvSpPr>
          <p:cNvPr id="34" name="Online Image Placeholder 23">
            <a:extLst>
              <a:ext uri="{FF2B5EF4-FFF2-40B4-BE49-F238E27FC236}">
                <a16:creationId xmlns:a16="http://schemas.microsoft.com/office/drawing/2014/main" id="{41F2322D-7B3B-925F-2918-DE015ABDBB32}"/>
              </a:ext>
            </a:extLst>
          </p:cNvPr>
          <p:cNvSpPr>
            <a:spLocks noGrp="1"/>
          </p:cNvSpPr>
          <p:nvPr>
            <p:ph type="clipArt" sz="quarter" idx="27"/>
          </p:nvPr>
        </p:nvSpPr>
        <p:spPr>
          <a:xfrm>
            <a:off x="8009281" y="1229198"/>
            <a:ext cx="3016250" cy="1262062"/>
          </a:xfrm>
        </p:spPr>
        <p:txBody>
          <a:bodyPr/>
          <a:lstStyle/>
          <a:p>
            <a:endParaRPr lang="en-FI"/>
          </a:p>
        </p:txBody>
      </p:sp>
      <p:sp>
        <p:nvSpPr>
          <p:cNvPr id="35" name="Online Image Placeholder 23">
            <a:extLst>
              <a:ext uri="{FF2B5EF4-FFF2-40B4-BE49-F238E27FC236}">
                <a16:creationId xmlns:a16="http://schemas.microsoft.com/office/drawing/2014/main" id="{A2F78B41-171B-EC3E-7C51-3380BFE368E4}"/>
              </a:ext>
            </a:extLst>
          </p:cNvPr>
          <p:cNvSpPr>
            <a:spLocks noGrp="1"/>
          </p:cNvSpPr>
          <p:nvPr>
            <p:ph type="clipArt" sz="quarter" idx="28"/>
          </p:nvPr>
        </p:nvSpPr>
        <p:spPr>
          <a:xfrm>
            <a:off x="8009281" y="4359576"/>
            <a:ext cx="3016250" cy="1262062"/>
          </a:xfrm>
        </p:spPr>
        <p:txBody>
          <a:bodyPr/>
          <a:lstStyle/>
          <a:p>
            <a:endParaRPr lang="en-FI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0651E53E-56F2-B85D-C5A7-DC7311164E9B}"/>
              </a:ext>
            </a:extLst>
          </p:cNvPr>
          <p:cNvGrpSpPr/>
          <p:nvPr userDrawn="1"/>
        </p:nvGrpSpPr>
        <p:grpSpPr>
          <a:xfrm>
            <a:off x="1163620" y="2650525"/>
            <a:ext cx="9858311" cy="1556951"/>
            <a:chOff x="1163620" y="2678637"/>
            <a:chExt cx="9858311" cy="1556951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ED2322D-BD9C-4CD8-3CA9-87CFF7C22A43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63620" y="4235588"/>
              <a:ext cx="9858311" cy="0"/>
            </a:xfrm>
            <a:prstGeom prst="line">
              <a:avLst/>
            </a:prstGeom>
            <a:ln w="381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02B56264-1D7B-B604-2452-31FBBFE9589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63620" y="2678637"/>
              <a:ext cx="9858311" cy="0"/>
            </a:xfrm>
            <a:prstGeom prst="line">
              <a:avLst/>
            </a:prstGeom>
            <a:ln w="381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aphic 6">
            <a:extLst>
              <a:ext uri="{FF2B5EF4-FFF2-40B4-BE49-F238E27FC236}">
                <a16:creationId xmlns:a16="http://schemas.microsoft.com/office/drawing/2014/main" id="{FAA4C722-23A9-0233-358F-BE049FF86399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3" name="Graphic 6">
              <a:extLst>
                <a:ext uri="{FF2B5EF4-FFF2-40B4-BE49-F238E27FC236}">
                  <a16:creationId xmlns:a16="http://schemas.microsoft.com/office/drawing/2014/main" id="{18C7494B-F974-FA8E-D7CC-C69CA9D64F22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4" name="Graphic 6">
              <a:extLst>
                <a:ext uri="{FF2B5EF4-FFF2-40B4-BE49-F238E27FC236}">
                  <a16:creationId xmlns:a16="http://schemas.microsoft.com/office/drawing/2014/main" id="{FC335DA0-2CFA-79C0-0D59-15998E9F9D16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AFC9F97B-A3F4-0EDA-0662-CC91443FC502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6" name="Graphic 6">
              <a:extLst>
                <a:ext uri="{FF2B5EF4-FFF2-40B4-BE49-F238E27FC236}">
                  <a16:creationId xmlns:a16="http://schemas.microsoft.com/office/drawing/2014/main" id="{A446B09F-53A0-D41E-DE6E-083871834AE4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0A00594E-9072-939D-5DDC-B42EA2BA59AD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435E6A6D-4BAE-2203-5D0D-920238B503FE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C321C6AC-B4AC-203B-0358-E8640FEA9C78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C21A534F-DC23-302C-49CB-2E80EC7DA92C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12C1A5AB-DB31-D1B8-B23A-56FA09C5AFF2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63D57C0D-E4DD-37F3-AFBA-4F68BA3232E3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1426EA4C-B8F4-ADCA-D623-4CADC1F72581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369B5A03-8E3D-F5E2-6068-8FDB6E994D88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2" name="Graphic 6">
              <a:extLst>
                <a:ext uri="{FF2B5EF4-FFF2-40B4-BE49-F238E27FC236}">
                  <a16:creationId xmlns:a16="http://schemas.microsoft.com/office/drawing/2014/main" id="{499AD693-5562-D4E2-CD6A-D65D5AD50815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4" name="Graphic 6">
              <a:extLst>
                <a:ext uri="{FF2B5EF4-FFF2-40B4-BE49-F238E27FC236}">
                  <a16:creationId xmlns:a16="http://schemas.microsoft.com/office/drawing/2014/main" id="{D93C0ED0-F123-9BCD-C733-2495D7D21C96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5" name="Graphic 6">
              <a:extLst>
                <a:ext uri="{FF2B5EF4-FFF2-40B4-BE49-F238E27FC236}">
                  <a16:creationId xmlns:a16="http://schemas.microsoft.com/office/drawing/2014/main" id="{AA268A0A-1243-7EE8-025F-EA4F90B9BA2C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58992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7CF2AA-837E-3C4A-B91E-EDE6387EA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800" y="244363"/>
            <a:ext cx="11241241" cy="1159200"/>
          </a:xfrm>
          <a:prstGeom prst="rect">
            <a:avLst/>
          </a:prstGeom>
        </p:spPr>
        <p:txBody>
          <a:bodyPr vert="horz" wrap="square" lIns="0" tIns="45720" rIns="0" bIns="45720" rtlCol="0" anchor="t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73ED84-8824-B644-8FF5-06DB6FFFB9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3" y="1800000"/>
            <a:ext cx="11241241" cy="4113438"/>
          </a:xfrm>
          <a:prstGeom prst="rect">
            <a:avLst/>
          </a:prstGeom>
        </p:spPr>
        <p:txBody>
          <a:bodyPr vert="horz" wrap="square" lIns="0" tIns="45720" rIns="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985D77-5875-E241-835A-1B0127A3FD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89983" y="6375837"/>
            <a:ext cx="895767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000">
                <a:solidFill>
                  <a:schemeClr val="accent2"/>
                </a:solidFill>
              </a:defRPr>
            </a:lvl1pPr>
          </a:lstStyle>
          <a:p>
            <a:pPr algn="r"/>
            <a:r>
              <a:rPr lang="en-GB" err="1"/>
              <a:t>sydan.fi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313044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50" r:id="rId2"/>
    <p:sldLayoutId id="2147483663" r:id="rId3"/>
    <p:sldLayoutId id="2147483678" r:id="rId4"/>
    <p:sldLayoutId id="2147483681" r:id="rId5"/>
    <p:sldLayoutId id="2147483660" r:id="rId6"/>
    <p:sldLayoutId id="2147483671" r:id="rId7"/>
    <p:sldLayoutId id="2147483669" r:id="rId8"/>
    <p:sldLayoutId id="2147483668" r:id="rId9"/>
    <p:sldLayoutId id="2147483714" r:id="rId10"/>
    <p:sldLayoutId id="2147483719" r:id="rId11"/>
    <p:sldLayoutId id="2147483720" r:id="rId12"/>
    <p:sldLayoutId id="2147483674" r:id="rId13"/>
    <p:sldLayoutId id="2147483712" r:id="rId14"/>
    <p:sldLayoutId id="2147483707" r:id="rId15"/>
    <p:sldLayoutId id="2147483709" r:id="rId16"/>
    <p:sldLayoutId id="2147483708" r:id="rId17"/>
    <p:sldLayoutId id="2147483710" r:id="rId18"/>
    <p:sldLayoutId id="2147483652" r:id="rId19"/>
    <p:sldLayoutId id="2147483653" r:id="rId20"/>
    <p:sldLayoutId id="2147483654" r:id="rId21"/>
    <p:sldLayoutId id="2147483655" r:id="rId22"/>
    <p:sldLayoutId id="2147483656" r:id="rId23"/>
    <p:sldLayoutId id="2147483713" r:id="rId24"/>
    <p:sldLayoutId id="2147483718" r:id="rId25"/>
    <p:sldLayoutId id="2147483657" r:id="rId26"/>
    <p:sldLayoutId id="2147483662" r:id="rId27"/>
    <p:sldLayoutId id="2147483672" r:id="rId28"/>
    <p:sldLayoutId id="2147483711" r:id="rId29"/>
    <p:sldLayoutId id="2147483717" r:id="rId30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100" b="1" kern="1200">
          <a:solidFill>
            <a:schemeClr val="accent2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179388" indent="-179388" algn="l" defTabSz="914400" rtl="0" eaLnBrk="1" latinLnBrk="0" hangingPunct="1">
        <a:lnSpc>
          <a:spcPct val="120000"/>
        </a:lnSpc>
        <a:spcBef>
          <a:spcPts val="1000"/>
        </a:spcBef>
        <a:spcAft>
          <a:spcPts val="1000"/>
        </a:spcAft>
        <a:buClr>
          <a:schemeClr val="accent2"/>
        </a:buClr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60363" indent="-180975" algn="l" defTabSz="914400" rtl="0" eaLnBrk="1" latinLnBrk="0" hangingPunct="1">
        <a:lnSpc>
          <a:spcPct val="120000"/>
        </a:lnSpc>
        <a:spcBef>
          <a:spcPts val="1000"/>
        </a:spcBef>
        <a:spcAft>
          <a:spcPts val="1000"/>
        </a:spcAft>
        <a:buClr>
          <a:schemeClr val="accent2"/>
        </a:buClr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39750" indent="-179388" algn="l" defTabSz="914400" rtl="0" eaLnBrk="1" latinLnBrk="0" hangingPunct="1">
        <a:lnSpc>
          <a:spcPct val="120000"/>
        </a:lnSpc>
        <a:spcBef>
          <a:spcPts val="1000"/>
        </a:spcBef>
        <a:spcAft>
          <a:spcPts val="1000"/>
        </a:spcAft>
        <a:buClr>
          <a:schemeClr val="accent2"/>
        </a:buClr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12788" indent="-173038" algn="l" defTabSz="914400" rtl="0" eaLnBrk="1" latinLnBrk="0" hangingPunct="1">
        <a:lnSpc>
          <a:spcPct val="120000"/>
        </a:lnSpc>
        <a:spcBef>
          <a:spcPts val="1000"/>
        </a:spcBef>
        <a:spcAft>
          <a:spcPts val="1000"/>
        </a:spcAft>
        <a:buClr>
          <a:schemeClr val="accent2"/>
        </a:buClr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92175" indent="-179388" algn="l" defTabSz="914400" rtl="0" eaLnBrk="1" latinLnBrk="0" hangingPunct="1">
        <a:lnSpc>
          <a:spcPct val="120000"/>
        </a:lnSpc>
        <a:spcBef>
          <a:spcPts val="1000"/>
        </a:spcBef>
        <a:spcAft>
          <a:spcPts val="1000"/>
        </a:spcAft>
        <a:buClr>
          <a:schemeClr val="accent2"/>
        </a:buClr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93" userDrawn="1">
          <p15:clr>
            <a:srgbClr val="F26B43"/>
          </p15:clr>
        </p15:guide>
        <p15:guide id="2" orient="horz" pos="391" userDrawn="1">
          <p15:clr>
            <a:srgbClr val="F26B43"/>
          </p15:clr>
        </p15:guide>
        <p15:guide id="3" orient="horz" pos="3929" userDrawn="1">
          <p15:clr>
            <a:srgbClr val="F26B43"/>
          </p15:clr>
        </p15:guide>
        <p15:guide id="4" pos="7287" userDrawn="1">
          <p15:clr>
            <a:srgbClr val="F26B43"/>
          </p15:clr>
        </p15:guide>
        <p15:guide id="7" pos="211" userDrawn="1">
          <p15:clr>
            <a:srgbClr val="F26B43"/>
          </p15:clr>
        </p15:guide>
        <p15:guide id="8" orient="horz" pos="210" userDrawn="1">
          <p15:clr>
            <a:srgbClr val="F26B43"/>
          </p15:clr>
        </p15:guide>
        <p15:guide id="9" orient="horz" pos="4133" userDrawn="1">
          <p15:clr>
            <a:srgbClr val="F26B43"/>
          </p15:clr>
        </p15:guide>
        <p15:guide id="10" pos="7469" userDrawn="1">
          <p15:clr>
            <a:srgbClr val="F26B43"/>
          </p15:clr>
        </p15:guide>
        <p15:guide id="11" pos="3840" userDrawn="1">
          <p15:clr>
            <a:srgbClr val="F26B43"/>
          </p15:clr>
        </p15:guide>
        <p15:guide id="12" pos="4883" userDrawn="1">
          <p15:clr>
            <a:srgbClr val="F26B43"/>
          </p15:clr>
        </p15:guide>
        <p15:guide id="13" orient="horz" pos="372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0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Kuvan paikkamerkki 14">
            <a:extLst>
              <a:ext uri="{FF2B5EF4-FFF2-40B4-BE49-F238E27FC236}">
                <a16:creationId xmlns:a16="http://schemas.microsoft.com/office/drawing/2014/main" id="{0A94A105-3C33-43FE-974A-366016502240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2"/>
          <a:srcRect t="1303" b="1303"/>
          <a:stretch/>
        </p:blipFill>
        <p:spPr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B9B59B5-10F8-3FE8-9506-F98FC06631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Toimintasuunnitelma 2027</a:t>
            </a:r>
            <a:endParaRPr lang="en-FI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A5089B90-2A53-BBEC-9353-E9FC8950A1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wrap="square" lIns="0" tIns="45720" rIns="0" bIns="45720" rtlCol="0" anchor="t">
            <a:noAutofit/>
          </a:bodyPr>
          <a:lstStyle/>
          <a:p>
            <a:r>
              <a:rPr lang="fi-FI" dirty="0">
                <a:latin typeface="Georgia"/>
              </a:rPr>
              <a:t>Pohja soveltuvin osin käytettäväksi sydänyhdistysten toiminnan suunnitteluun</a:t>
            </a:r>
            <a:endParaRPr lang="en-FI" dirty="0">
              <a:latin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629121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70860DB5-C76B-324A-A5A9-87D54C3C7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sydan.fi</a:t>
            </a:r>
            <a:endParaRPr lang="en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010836-FFE7-D025-EA4B-156755E9C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763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FEC97-1492-4B93-A286-F997AACFB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99" y="244800"/>
            <a:ext cx="11520953" cy="1159200"/>
          </a:xfrm>
        </p:spPr>
        <p:txBody>
          <a:bodyPr/>
          <a:lstStyle/>
          <a:p>
            <a:r>
              <a:rPr lang="fi-FI"/>
              <a:t>Toimintasuunnitelmaa ohjaavat päätavoitteet ja niitä tukevat toimenpiteet</a:t>
            </a:r>
            <a:endParaRPr lang="en-FI"/>
          </a:p>
        </p:txBody>
      </p:sp>
      <p:graphicFrame>
        <p:nvGraphicFramePr>
          <p:cNvPr id="5" name="Sisällön paikkamerkki 4">
            <a:extLst>
              <a:ext uri="{FF2B5EF4-FFF2-40B4-BE49-F238E27FC236}">
                <a16:creationId xmlns:a16="http://schemas.microsoft.com/office/drawing/2014/main" id="{A36C548A-C20A-A5B7-630B-07148B8178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7482462"/>
              </p:ext>
            </p:extLst>
          </p:nvPr>
        </p:nvGraphicFramePr>
        <p:xfrm>
          <a:off x="336550" y="1800225"/>
          <a:ext cx="11520488" cy="41132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9143D1-49F5-9E33-FAA6-2AD095C85D8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989983" y="6351725"/>
            <a:ext cx="8957673" cy="365125"/>
          </a:xfrm>
        </p:spPr>
        <p:txBody>
          <a:bodyPr/>
          <a:lstStyle/>
          <a:p>
            <a:r>
              <a:rPr lang="en-GB"/>
              <a:t>sydan.fi</a:t>
            </a:r>
            <a:endParaRPr lang="en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73ED499C-8C50-C0D9-B1A3-24D59E205C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192000" y="3108960"/>
            <a:ext cx="2084845" cy="3042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370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40AB4-5D96-2F44-871E-568B00F6E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44D2732A-5D61-34D0-9CAB-DBF066510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dirty="0">
                <a:latin typeface="Verdana"/>
                <a:ea typeface="Verdana"/>
              </a:rPr>
              <a:t>Toimintamme lapsiperheille</a:t>
            </a:r>
          </a:p>
        </p:txBody>
      </p:sp>
      <p:graphicFrame>
        <p:nvGraphicFramePr>
          <p:cNvPr id="5" name="Taulukko 5">
            <a:extLst>
              <a:ext uri="{FF2B5EF4-FFF2-40B4-BE49-F238E27FC236}">
                <a16:creationId xmlns:a16="http://schemas.microsoft.com/office/drawing/2014/main" id="{7CFA9676-63E5-0F81-699B-1E4E518AD2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8791774"/>
              </p:ext>
            </p:extLst>
          </p:nvPr>
        </p:nvGraphicFramePr>
        <p:xfrm>
          <a:off x="334963" y="1403563"/>
          <a:ext cx="11522075" cy="486507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57729">
                  <a:extLst>
                    <a:ext uri="{9D8B030D-6E8A-4147-A177-3AD203B41FA5}">
                      <a16:colId xmlns:a16="http://schemas.microsoft.com/office/drawing/2014/main" val="2738604240"/>
                    </a:ext>
                  </a:extLst>
                </a:gridCol>
                <a:gridCol w="2559952">
                  <a:extLst>
                    <a:ext uri="{9D8B030D-6E8A-4147-A177-3AD203B41FA5}">
                      <a16:colId xmlns:a16="http://schemas.microsoft.com/office/drawing/2014/main" val="1108201854"/>
                    </a:ext>
                  </a:extLst>
                </a:gridCol>
                <a:gridCol w="4575451">
                  <a:extLst>
                    <a:ext uri="{9D8B030D-6E8A-4147-A177-3AD203B41FA5}">
                      <a16:colId xmlns:a16="http://schemas.microsoft.com/office/drawing/2014/main" val="4018008673"/>
                    </a:ext>
                  </a:extLst>
                </a:gridCol>
                <a:gridCol w="3028943">
                  <a:extLst>
                    <a:ext uri="{9D8B030D-6E8A-4147-A177-3AD203B41FA5}">
                      <a16:colId xmlns:a16="http://schemas.microsoft.com/office/drawing/2014/main" val="56820865"/>
                    </a:ext>
                  </a:extLst>
                </a:gridCol>
              </a:tblGrid>
              <a:tr h="283105"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  <a:latin typeface="Verdana"/>
                          <a:ea typeface="Verdana"/>
                        </a:rPr>
                        <a:t>Kohderyhmä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  <a:latin typeface="Verdana"/>
                          <a:ea typeface="Verdana"/>
                        </a:rPr>
                        <a:t>Tavoite 2027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  <a:latin typeface="Verdana"/>
                          <a:ea typeface="Verdana"/>
                        </a:rPr>
                        <a:t>Toimenpiteet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100" dirty="0">
                          <a:solidFill>
                            <a:schemeClr val="tx1"/>
                          </a:solidFill>
                          <a:latin typeface="Verdana"/>
                          <a:ea typeface="Verdana"/>
                        </a:rPr>
                        <a:t>Tapahtumamäärät / milloin järjestetään esim. kuun 1. maanantai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4623750"/>
                  </a:ext>
                </a:extLst>
              </a:tr>
              <a:tr h="1873022">
                <a:tc>
                  <a:txBody>
                    <a:bodyPr/>
                    <a:lstStyle/>
                    <a:p>
                      <a:r>
                        <a:rPr lang="fi-FI" sz="1000" dirty="0">
                          <a:solidFill>
                            <a:schemeClr val="tx1"/>
                          </a:solidFill>
                          <a:latin typeface="Verdana"/>
                          <a:ea typeface="Verdana"/>
                        </a:rPr>
                        <a:t>Jäsenille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endParaRPr lang="fi-FI" sz="1000" b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3440423"/>
                  </a:ext>
                </a:extLst>
              </a:tr>
              <a:tr h="23673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b="0" dirty="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  <a:t>Kaikille avoin toiminta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br>
                        <a:rPr lang="fi-FI" sz="100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</a:br>
                      <a:endParaRPr lang="fi-FI" sz="1000">
                        <a:solidFill>
                          <a:schemeClr val="tx1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33334"/>
                        </a:buClr>
                        <a:buFont typeface="Arial" panose="020B0604020202020204" pitchFamily="34" charset="0"/>
                        <a:buChar char="•"/>
                      </a:pPr>
                      <a:endParaRPr lang="fi-FI" sz="1000" b="0" i="0" u="none" strike="noStrike" noProof="0" dirty="0">
                        <a:solidFill>
                          <a:schemeClr val="tx1"/>
                        </a:solidFill>
                        <a:effectLst/>
                        <a:latin typeface="Verdana"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1704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9550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1B94DA-9E35-7DF4-25CC-F80F9D774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26BFF2BF-41AE-C97C-C32D-F798755CD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dirty="0">
                <a:latin typeface="Verdana"/>
                <a:ea typeface="Verdana"/>
              </a:rPr>
              <a:t>Toimintamme henkilöille, joilla on sydänterveyden riskitekijä</a:t>
            </a:r>
          </a:p>
        </p:txBody>
      </p:sp>
      <p:graphicFrame>
        <p:nvGraphicFramePr>
          <p:cNvPr id="5" name="Taulukko 5">
            <a:extLst>
              <a:ext uri="{FF2B5EF4-FFF2-40B4-BE49-F238E27FC236}">
                <a16:creationId xmlns:a16="http://schemas.microsoft.com/office/drawing/2014/main" id="{FE4A3C48-928F-573D-B650-D7EC1B9A6E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9870207"/>
              </p:ext>
            </p:extLst>
          </p:nvPr>
        </p:nvGraphicFramePr>
        <p:xfrm>
          <a:off x="334963" y="1403563"/>
          <a:ext cx="11522075" cy="486507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57729">
                  <a:extLst>
                    <a:ext uri="{9D8B030D-6E8A-4147-A177-3AD203B41FA5}">
                      <a16:colId xmlns:a16="http://schemas.microsoft.com/office/drawing/2014/main" val="2738604240"/>
                    </a:ext>
                  </a:extLst>
                </a:gridCol>
                <a:gridCol w="2559952">
                  <a:extLst>
                    <a:ext uri="{9D8B030D-6E8A-4147-A177-3AD203B41FA5}">
                      <a16:colId xmlns:a16="http://schemas.microsoft.com/office/drawing/2014/main" val="1108201854"/>
                    </a:ext>
                  </a:extLst>
                </a:gridCol>
                <a:gridCol w="4575451">
                  <a:extLst>
                    <a:ext uri="{9D8B030D-6E8A-4147-A177-3AD203B41FA5}">
                      <a16:colId xmlns:a16="http://schemas.microsoft.com/office/drawing/2014/main" val="4018008673"/>
                    </a:ext>
                  </a:extLst>
                </a:gridCol>
                <a:gridCol w="3028943">
                  <a:extLst>
                    <a:ext uri="{9D8B030D-6E8A-4147-A177-3AD203B41FA5}">
                      <a16:colId xmlns:a16="http://schemas.microsoft.com/office/drawing/2014/main" val="56820865"/>
                    </a:ext>
                  </a:extLst>
                </a:gridCol>
              </a:tblGrid>
              <a:tr h="283105"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  <a:latin typeface="Verdana"/>
                          <a:ea typeface="Verdana"/>
                        </a:rPr>
                        <a:t>Kohderyhmä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  <a:latin typeface="Verdana"/>
                          <a:ea typeface="Verdana"/>
                        </a:rPr>
                        <a:t>Tavoite 2027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  <a:latin typeface="Verdana"/>
                          <a:ea typeface="Verdana"/>
                        </a:rPr>
                        <a:t>Toimenpiteet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100" dirty="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  <a:t>Tapahtumamäärät / milloin järjestetään esim. kuun 1. maanantai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4623750"/>
                  </a:ext>
                </a:extLst>
              </a:tr>
              <a:tr h="1873022">
                <a:tc>
                  <a:txBody>
                    <a:bodyPr/>
                    <a:lstStyle/>
                    <a:p>
                      <a:r>
                        <a:rPr lang="fi-FI" sz="1000" dirty="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  <a:t>Jäsenille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endParaRPr lang="fi-FI" sz="1000" b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3440423"/>
                  </a:ext>
                </a:extLst>
              </a:tr>
              <a:tr h="2367364">
                <a:tc>
                  <a:txBody>
                    <a:bodyPr/>
                    <a:lstStyle/>
                    <a:p>
                      <a:r>
                        <a:rPr lang="fi-FI" sz="1000" dirty="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  <a:t>Kaikille avoin toiminta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br>
                        <a:rPr lang="fi-FI" sz="100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</a:br>
                      <a:endParaRPr lang="fi-FI" sz="1000">
                        <a:solidFill>
                          <a:schemeClr val="tx1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33334"/>
                        </a:buClr>
                        <a:buFont typeface="Arial" panose="020B0604020202020204" pitchFamily="34" charset="0"/>
                        <a:buChar char="•"/>
                      </a:pPr>
                      <a:endParaRPr lang="fi-FI" sz="1000" b="0" i="0" u="none" strike="noStrike" noProof="0" dirty="0">
                        <a:solidFill>
                          <a:schemeClr val="tx1"/>
                        </a:solidFill>
                        <a:effectLst/>
                        <a:latin typeface="Verdana"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1704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3359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1C314C-1D7A-C0C8-1E36-9F7C54872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8E47BDC4-4FC4-B7C0-AA13-661B10F37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3200" dirty="0">
                <a:solidFill>
                  <a:srgbClr val="ED1F2D"/>
                </a:solidFill>
                <a:latin typeface="Verdana"/>
                <a:ea typeface="Verdana"/>
              </a:rPr>
              <a:t>Toimintamme sairastuneille ja heidän läheisilleen</a:t>
            </a:r>
            <a:endParaRPr lang="fi-FI">
              <a:latin typeface="Verdana"/>
              <a:ea typeface="Verdana"/>
            </a:endParaRPr>
          </a:p>
        </p:txBody>
      </p:sp>
      <p:graphicFrame>
        <p:nvGraphicFramePr>
          <p:cNvPr id="5" name="Taulukko 5">
            <a:extLst>
              <a:ext uri="{FF2B5EF4-FFF2-40B4-BE49-F238E27FC236}">
                <a16:creationId xmlns:a16="http://schemas.microsoft.com/office/drawing/2014/main" id="{48A913F9-A607-9683-F92C-675F097A75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4554998"/>
              </p:ext>
            </p:extLst>
          </p:nvPr>
        </p:nvGraphicFramePr>
        <p:xfrm>
          <a:off x="334963" y="1403563"/>
          <a:ext cx="11522075" cy="486507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57729">
                  <a:extLst>
                    <a:ext uri="{9D8B030D-6E8A-4147-A177-3AD203B41FA5}">
                      <a16:colId xmlns:a16="http://schemas.microsoft.com/office/drawing/2014/main" val="2738604240"/>
                    </a:ext>
                  </a:extLst>
                </a:gridCol>
                <a:gridCol w="2559952">
                  <a:extLst>
                    <a:ext uri="{9D8B030D-6E8A-4147-A177-3AD203B41FA5}">
                      <a16:colId xmlns:a16="http://schemas.microsoft.com/office/drawing/2014/main" val="1108201854"/>
                    </a:ext>
                  </a:extLst>
                </a:gridCol>
                <a:gridCol w="4575451">
                  <a:extLst>
                    <a:ext uri="{9D8B030D-6E8A-4147-A177-3AD203B41FA5}">
                      <a16:colId xmlns:a16="http://schemas.microsoft.com/office/drawing/2014/main" val="4018008673"/>
                    </a:ext>
                  </a:extLst>
                </a:gridCol>
                <a:gridCol w="3028943">
                  <a:extLst>
                    <a:ext uri="{9D8B030D-6E8A-4147-A177-3AD203B41FA5}">
                      <a16:colId xmlns:a16="http://schemas.microsoft.com/office/drawing/2014/main" val="56820865"/>
                    </a:ext>
                  </a:extLst>
                </a:gridCol>
              </a:tblGrid>
              <a:tr h="283105"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  <a:latin typeface="Verdana"/>
                          <a:ea typeface="Verdana"/>
                        </a:rPr>
                        <a:t>Kohderyhmä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  <a:latin typeface="Verdana"/>
                          <a:ea typeface="Verdana"/>
                        </a:rPr>
                        <a:t>Tavoite 2027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  <a:latin typeface="Verdana"/>
                          <a:ea typeface="Verdana"/>
                        </a:rPr>
                        <a:t>Toimenpiteet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100" dirty="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  <a:t>Tapahtumamäärät / milloin järjestetään esim. kuun 1. maanantai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4623750"/>
                  </a:ext>
                </a:extLst>
              </a:tr>
              <a:tr h="1873022">
                <a:tc>
                  <a:txBody>
                    <a:bodyPr/>
                    <a:lstStyle/>
                    <a:p>
                      <a:r>
                        <a:rPr lang="fi-FI" sz="1000" dirty="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  <a:t>Jäsenille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endParaRPr lang="fi-FI" sz="1000" b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3440423"/>
                  </a:ext>
                </a:extLst>
              </a:tr>
              <a:tr h="2367364">
                <a:tc>
                  <a:txBody>
                    <a:bodyPr/>
                    <a:lstStyle/>
                    <a:p>
                      <a:r>
                        <a:rPr lang="fi-FI" sz="1000" dirty="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  <a:t>Kaikille avoin toiminta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br>
                        <a:rPr lang="fi-FI" sz="100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</a:br>
                      <a:endParaRPr lang="fi-FI" sz="1000">
                        <a:solidFill>
                          <a:schemeClr val="tx1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33334"/>
                        </a:buClr>
                        <a:buFont typeface="Arial" panose="020B0604020202020204" pitchFamily="34" charset="0"/>
                        <a:buChar char="•"/>
                      </a:pPr>
                      <a:endParaRPr lang="fi-FI" sz="1000" b="0" i="0" u="none" strike="noStrike" noProof="0" dirty="0">
                        <a:solidFill>
                          <a:schemeClr val="tx1"/>
                        </a:solidFill>
                        <a:effectLst/>
                        <a:latin typeface="Verdana"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1704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98509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63DA15-6D1A-B516-D50E-1971C2AEB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8B25C098-6503-DA52-C608-B9A60504B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3200">
                <a:solidFill>
                  <a:srgbClr val="ED1F2D"/>
                </a:solidFill>
              </a:rPr>
              <a:t>Sydänmerkki ja sydänturvallisuus</a:t>
            </a:r>
            <a:endParaRPr lang="fi-FI"/>
          </a:p>
        </p:txBody>
      </p:sp>
      <p:graphicFrame>
        <p:nvGraphicFramePr>
          <p:cNvPr id="5" name="Taulukko 5">
            <a:extLst>
              <a:ext uri="{FF2B5EF4-FFF2-40B4-BE49-F238E27FC236}">
                <a16:creationId xmlns:a16="http://schemas.microsoft.com/office/drawing/2014/main" id="{E8DB21A0-84CF-4F7B-5B69-008E080A55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0088509"/>
              </p:ext>
            </p:extLst>
          </p:nvPr>
        </p:nvGraphicFramePr>
        <p:xfrm>
          <a:off x="334963" y="1403563"/>
          <a:ext cx="11522075" cy="486507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57729">
                  <a:extLst>
                    <a:ext uri="{9D8B030D-6E8A-4147-A177-3AD203B41FA5}">
                      <a16:colId xmlns:a16="http://schemas.microsoft.com/office/drawing/2014/main" val="2738604240"/>
                    </a:ext>
                  </a:extLst>
                </a:gridCol>
                <a:gridCol w="2559952">
                  <a:extLst>
                    <a:ext uri="{9D8B030D-6E8A-4147-A177-3AD203B41FA5}">
                      <a16:colId xmlns:a16="http://schemas.microsoft.com/office/drawing/2014/main" val="1108201854"/>
                    </a:ext>
                  </a:extLst>
                </a:gridCol>
                <a:gridCol w="4575451">
                  <a:extLst>
                    <a:ext uri="{9D8B030D-6E8A-4147-A177-3AD203B41FA5}">
                      <a16:colId xmlns:a16="http://schemas.microsoft.com/office/drawing/2014/main" val="4018008673"/>
                    </a:ext>
                  </a:extLst>
                </a:gridCol>
                <a:gridCol w="3028943">
                  <a:extLst>
                    <a:ext uri="{9D8B030D-6E8A-4147-A177-3AD203B41FA5}">
                      <a16:colId xmlns:a16="http://schemas.microsoft.com/office/drawing/2014/main" val="56820865"/>
                    </a:ext>
                  </a:extLst>
                </a:gridCol>
              </a:tblGrid>
              <a:tr h="283105"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  <a:latin typeface="Verdana"/>
                          <a:ea typeface="Verdana"/>
                        </a:rPr>
                        <a:t>Osa-alue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  <a:latin typeface="Verdana"/>
                          <a:ea typeface="Verdana"/>
                        </a:rPr>
                        <a:t>Tavoite 2027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  <a:latin typeface="Verdana"/>
                          <a:ea typeface="Verdana"/>
                        </a:rPr>
                        <a:t>Toimenpiteet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100" dirty="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  <a:t>Tapahtumamäärät / milloin järjestetään esim. kuun 1. maanantai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4623750"/>
                  </a:ext>
                </a:extLst>
              </a:tr>
              <a:tr h="1873022">
                <a:tc>
                  <a:txBody>
                    <a:bodyPr/>
                    <a:lstStyle/>
                    <a:p>
                      <a:r>
                        <a:rPr lang="fi-FI" sz="100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  <a:t>Sydänmerkki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endParaRPr lang="fi-FI" sz="1000" b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3440423"/>
                  </a:ext>
                </a:extLst>
              </a:tr>
              <a:tr h="2367364">
                <a:tc>
                  <a:txBody>
                    <a:bodyPr/>
                    <a:lstStyle/>
                    <a:p>
                      <a:r>
                        <a:rPr lang="fi-FI" sz="1000" err="1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  <a:t>Sydänturvalisuus</a:t>
                      </a:r>
                      <a:endParaRPr lang="fi-FI" sz="1000">
                        <a:solidFill>
                          <a:schemeClr val="tx1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br>
                        <a:rPr lang="fi-FI" sz="100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</a:br>
                      <a:endParaRPr lang="fi-FI" sz="1000">
                        <a:solidFill>
                          <a:schemeClr val="tx1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33334"/>
                        </a:buClr>
                        <a:buFont typeface="Arial" panose="020B0604020202020204" pitchFamily="34" charset="0"/>
                        <a:buChar char="•"/>
                      </a:pPr>
                      <a:endParaRPr lang="fi-FI" sz="1000" b="0" i="0" u="none" strike="noStrike" noProof="0" dirty="0">
                        <a:solidFill>
                          <a:schemeClr val="tx1"/>
                        </a:solidFill>
                        <a:effectLst/>
                        <a:latin typeface="Verdana"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1704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9801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A94D6D-775D-2005-D023-3411743FE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A8430F7B-3943-A538-1A47-665AB2BEF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800" y="244363"/>
            <a:ext cx="11241241" cy="1159200"/>
          </a:xfrm>
        </p:spPr>
        <p:txBody>
          <a:bodyPr>
            <a:noAutofit/>
          </a:bodyPr>
          <a:lstStyle/>
          <a:p>
            <a:r>
              <a:rPr lang="fi-FI"/>
              <a:t>Viestinnälliset isommat toimenpiteet vuosi 2027 </a:t>
            </a:r>
          </a:p>
        </p:txBody>
      </p:sp>
      <p:graphicFrame>
        <p:nvGraphicFramePr>
          <p:cNvPr id="3" name="Taulukko 44">
            <a:extLst>
              <a:ext uri="{FF2B5EF4-FFF2-40B4-BE49-F238E27FC236}">
                <a16:creationId xmlns:a16="http://schemas.microsoft.com/office/drawing/2014/main" id="{80EBE44D-9CC4-91D7-A0DA-48772F350E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9415138"/>
              </p:ext>
            </p:extLst>
          </p:nvPr>
        </p:nvGraphicFramePr>
        <p:xfrm>
          <a:off x="334963" y="1376362"/>
          <a:ext cx="11522076" cy="4537075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645760">
                  <a:extLst>
                    <a:ext uri="{9D8B030D-6E8A-4147-A177-3AD203B41FA5}">
                      <a16:colId xmlns:a16="http://schemas.microsoft.com/office/drawing/2014/main" val="3824271356"/>
                    </a:ext>
                  </a:extLst>
                </a:gridCol>
                <a:gridCol w="2610218">
                  <a:extLst>
                    <a:ext uri="{9D8B030D-6E8A-4147-A177-3AD203B41FA5}">
                      <a16:colId xmlns:a16="http://schemas.microsoft.com/office/drawing/2014/main" val="697361850"/>
                    </a:ext>
                  </a:extLst>
                </a:gridCol>
                <a:gridCol w="2895917">
                  <a:extLst>
                    <a:ext uri="{9D8B030D-6E8A-4147-A177-3AD203B41FA5}">
                      <a16:colId xmlns:a16="http://schemas.microsoft.com/office/drawing/2014/main" val="2886674768"/>
                    </a:ext>
                  </a:extLst>
                </a:gridCol>
                <a:gridCol w="2808949">
                  <a:extLst>
                    <a:ext uri="{9D8B030D-6E8A-4147-A177-3AD203B41FA5}">
                      <a16:colId xmlns:a16="http://schemas.microsoft.com/office/drawing/2014/main" val="2884749243"/>
                    </a:ext>
                  </a:extLst>
                </a:gridCol>
                <a:gridCol w="2561232">
                  <a:extLst>
                    <a:ext uri="{9D8B030D-6E8A-4147-A177-3AD203B41FA5}">
                      <a16:colId xmlns:a16="http://schemas.microsoft.com/office/drawing/2014/main" val="2538846917"/>
                    </a:ext>
                  </a:extLst>
                </a:gridCol>
              </a:tblGrid>
              <a:tr h="551023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fi-FI" sz="900" b="0" spc="100" baseline="0"/>
                        <a:t>AIKA</a:t>
                      </a:r>
                    </a:p>
                  </a:txBody>
                  <a:tcPr marL="121770" marR="121770" marT="60885" marB="60885" vert="vert27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fi-FI" sz="1000" b="1"/>
                        <a:t>Tammi-Maaliskuu</a:t>
                      </a:r>
                      <a:endParaRPr lang="fi-FI" sz="1000" b="0"/>
                    </a:p>
                  </a:txBody>
                  <a:tcPr marL="121770" marR="121770" marT="60885" marB="6088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fi-FI" sz="1000" b="1"/>
                        <a:t>Huhti-Kesäkuu</a:t>
                      </a:r>
                    </a:p>
                  </a:txBody>
                  <a:tcPr marL="121770" marR="121770" marT="60885" marB="6088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i-FI" sz="1000" b="1">
                          <a:solidFill>
                            <a:schemeClr val="dk1"/>
                          </a:solidFill>
                          <a:effectLst/>
                        </a:rPr>
                        <a:t>Heinä-Syyskuu</a:t>
                      </a:r>
                    </a:p>
                  </a:txBody>
                  <a:tcPr marL="121770" marR="121770" marT="60885" marB="6088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fi-FI" sz="1000" b="1"/>
                        <a:t>Loka-Joulukuu</a:t>
                      </a:r>
                    </a:p>
                  </a:txBody>
                  <a:tcPr marL="121770" marR="121770" marT="60885" marB="6088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6992706"/>
                  </a:ext>
                </a:extLst>
              </a:tr>
              <a:tr h="633244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fi-FI" sz="900" b="0" spc="100" baseline="0"/>
                        <a:t>TEEMA</a:t>
                      </a:r>
                    </a:p>
                  </a:txBody>
                  <a:tcPr marL="121770" marR="121770" marT="60885" marB="60885" vert="vert27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fi-FI" sz="1000" b="1"/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</a:pPr>
                      <a:endParaRPr lang="fi-FI" sz="1000" b="0"/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fi-FI" sz="1000" b="0"/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fi-FI" sz="1000" b="0">
                        <a:solidFill>
                          <a:schemeClr val="dk1"/>
                        </a:solidFill>
                        <a:effectLst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2396654"/>
                  </a:ext>
                </a:extLst>
              </a:tr>
              <a:tr h="714196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fi-FI" sz="900" b="0" spc="100" baseline="0"/>
                        <a:t>KOHDE-RYHMÄ</a:t>
                      </a:r>
                    </a:p>
                  </a:txBody>
                  <a:tcPr marL="121770" marR="121770" marT="60885" marB="60885" vert="vert27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fi-FI" sz="1000" b="0"/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</a:pPr>
                      <a:endParaRPr lang="fi-FI" sz="1000" b="0"/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fi-FI" sz="1000" b="0"/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fi-FI" sz="1000" b="0">
                        <a:solidFill>
                          <a:schemeClr val="dk1"/>
                        </a:solidFill>
                        <a:effectLst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9570697"/>
                  </a:ext>
                </a:extLst>
              </a:tr>
              <a:tr h="1952635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fi-FI" sz="900" b="0" spc="100" baseline="0"/>
                        <a:t>TOIMEPITEET</a:t>
                      </a:r>
                    </a:p>
                  </a:txBody>
                  <a:tcPr marL="121770" marR="121770" marT="60885" marB="60885" vert="vert27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fi-FI" sz="1000" b="0"/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</a:pPr>
                      <a:endParaRPr lang="fi-FI" sz="1000" b="0"/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3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 b="0">
                        <a:solidFill>
                          <a:schemeClr val="dk1"/>
                        </a:solidFill>
                        <a:effectLst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 b="0"/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2321461"/>
                  </a:ext>
                </a:extLst>
              </a:tr>
              <a:tr h="685977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fi-FI" sz="900" b="0"/>
                    </a:p>
                  </a:txBody>
                  <a:tcPr marL="121770" marR="121770" marT="60885" marB="60885" vert="vert27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lang="fi-FI" sz="1000" b="1">
                          <a:solidFill>
                            <a:schemeClr val="tx1"/>
                          </a:solidFill>
                        </a:rPr>
                        <a:t>Läpi vuoden säännöllistä toimintaa, viestintää ja vaikuttamista</a:t>
                      </a:r>
                      <a:r>
                        <a:rPr lang="fi-FI" sz="1000">
                          <a:solidFill>
                            <a:schemeClr val="tx1"/>
                          </a:solidFill>
                        </a:rPr>
                        <a:t>. Omat mediat (lehti, verkkopalvelut, somet, uutiskirjeet) 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i-FI" sz="1000" b="1">
                          <a:solidFill>
                            <a:schemeClr val="tx1"/>
                          </a:solidFill>
                        </a:rPr>
                        <a:t>Varainhankinta: </a:t>
                      </a:r>
                      <a:r>
                        <a:rPr lang="fi-FI" sz="1000">
                          <a:solidFill>
                            <a:schemeClr val="tx1"/>
                          </a:solidFill>
                        </a:rPr>
                        <a:t>arpajaiset, kausikeräykset (x kpl), läpi vuoden testamentti- ja kuukausilahjoittamismarkkinointia.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i-FI" sz="1000" b="1">
                          <a:solidFill>
                            <a:schemeClr val="tx1"/>
                          </a:solidFill>
                        </a:rPr>
                        <a:t>Jäsenhankintakampanjat</a:t>
                      </a:r>
                      <a:endParaRPr lang="fi-FI" sz="1000" b="1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fi-FI" sz="900" b="0"/>
                    </a:p>
                  </a:txBody>
                  <a:tcPr marL="121770" marR="121770" marT="60885" marB="60885"/>
                </a:tc>
                <a:tc hMerge="1">
                  <a:txBody>
                    <a:bodyPr/>
                    <a:lstStyle/>
                    <a:p>
                      <a:pPr marL="171450" marR="0" lvl="0" indent="-171450" algn="l" defTabSz="9143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900" b="0" i="0">
                        <a:solidFill>
                          <a:schemeClr val="dk1"/>
                        </a:solidFill>
                        <a:effectLst/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/>
                </a:tc>
                <a:tc hMerge="1">
                  <a:txBody>
                    <a:bodyPr/>
                    <a:lstStyle/>
                    <a:p>
                      <a:endParaRPr lang="fi-FI" sz="900" b="0"/>
                    </a:p>
                  </a:txBody>
                  <a:tcPr marL="121770" marR="121770" marT="60885" marB="60885"/>
                </a:tc>
                <a:extLst>
                  <a:ext uri="{0D108BD9-81ED-4DB2-BD59-A6C34878D82A}">
                    <a16:rowId xmlns:a16="http://schemas.microsoft.com/office/drawing/2014/main" val="21124168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81779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026030-D343-0786-005C-74402C30BF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69E262AF-D458-FA34-CCA0-FD61C3A67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800" y="244363"/>
            <a:ext cx="11241241" cy="1159200"/>
          </a:xfrm>
        </p:spPr>
        <p:txBody>
          <a:bodyPr>
            <a:noAutofit/>
          </a:bodyPr>
          <a:lstStyle/>
          <a:p>
            <a:r>
              <a:rPr lang="fi-FI"/>
              <a:t>Vaikuttaminen</a:t>
            </a:r>
          </a:p>
        </p:txBody>
      </p:sp>
      <p:graphicFrame>
        <p:nvGraphicFramePr>
          <p:cNvPr id="5" name="Taulukko 5">
            <a:extLst>
              <a:ext uri="{FF2B5EF4-FFF2-40B4-BE49-F238E27FC236}">
                <a16:creationId xmlns:a16="http://schemas.microsoft.com/office/drawing/2014/main" id="{7AAC3728-213E-2662-C9A5-C5B2F8D668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6846427"/>
              </p:ext>
            </p:extLst>
          </p:nvPr>
        </p:nvGraphicFramePr>
        <p:xfrm>
          <a:off x="335125" y="1178169"/>
          <a:ext cx="11629521" cy="51744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312159">
                  <a:extLst>
                    <a:ext uri="{9D8B030D-6E8A-4147-A177-3AD203B41FA5}">
                      <a16:colId xmlns:a16="http://schemas.microsoft.com/office/drawing/2014/main" val="2738604240"/>
                    </a:ext>
                  </a:extLst>
                </a:gridCol>
                <a:gridCol w="8317362">
                  <a:extLst>
                    <a:ext uri="{9D8B030D-6E8A-4147-A177-3AD203B41FA5}">
                      <a16:colId xmlns:a16="http://schemas.microsoft.com/office/drawing/2014/main" val="4018008673"/>
                    </a:ext>
                  </a:extLst>
                </a:gridCol>
              </a:tblGrid>
              <a:tr h="376555">
                <a:tc>
                  <a:txBody>
                    <a:bodyPr/>
                    <a:lstStyle/>
                    <a:p>
                      <a:r>
                        <a:rPr lang="fi-FI" sz="1100" dirty="0">
                          <a:solidFill>
                            <a:schemeClr val="tx1"/>
                          </a:solidFill>
                        </a:rPr>
                        <a:t>Missä/kenen kanssa/kehen kohdennettuna vaikuttamista tehdään</a:t>
                      </a: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r>
                        <a:rPr lang="fi-FI" sz="1100" dirty="0">
                          <a:solidFill>
                            <a:schemeClr val="tx1"/>
                          </a:solidFill>
                        </a:rPr>
                        <a:t>Toimenpiteet</a:t>
                      </a:r>
                      <a:endParaRPr lang="fi-FI" sz="1100" dirty="0">
                        <a:solidFill>
                          <a:schemeClr val="tx1"/>
                        </a:solidFill>
                        <a:latin typeface="Verdana"/>
                        <a:ea typeface="Verdana"/>
                      </a:endParaRPr>
                    </a:p>
                  </a:txBody>
                  <a:tcPr marL="121770" marR="121770" marT="60885" marB="60885"/>
                </a:tc>
                <a:extLst>
                  <a:ext uri="{0D108BD9-81ED-4DB2-BD59-A6C34878D82A}">
                    <a16:rowId xmlns:a16="http://schemas.microsoft.com/office/drawing/2014/main" val="3734623750"/>
                  </a:ext>
                </a:extLst>
              </a:tr>
              <a:tr h="1246156">
                <a:tc>
                  <a:txBody>
                    <a:bodyPr/>
                    <a:lstStyle/>
                    <a:p>
                      <a:endParaRPr lang="fi-FI" sz="1000">
                        <a:solidFill>
                          <a:schemeClr val="tx1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228600" marR="0" lvl="0" indent="-22860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/>
                </a:tc>
                <a:extLst>
                  <a:ext uri="{0D108BD9-81ED-4DB2-BD59-A6C34878D82A}">
                    <a16:rowId xmlns:a16="http://schemas.microsoft.com/office/drawing/2014/main" val="2623440423"/>
                  </a:ext>
                </a:extLst>
              </a:tr>
              <a:tr h="1630443">
                <a:tc>
                  <a:txBody>
                    <a:bodyPr/>
                    <a:lstStyle/>
                    <a:p>
                      <a:endParaRPr lang="fi-FI" sz="1000">
                        <a:solidFill>
                          <a:schemeClr val="tx1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/>
                </a:tc>
                <a:extLst>
                  <a:ext uri="{0D108BD9-81ED-4DB2-BD59-A6C34878D82A}">
                    <a16:rowId xmlns:a16="http://schemas.microsoft.com/office/drawing/2014/main" val="2287170472"/>
                  </a:ext>
                </a:extLst>
              </a:tr>
              <a:tr h="1840791">
                <a:tc>
                  <a:txBody>
                    <a:bodyPr/>
                    <a:lstStyle/>
                    <a:p>
                      <a:endParaRPr lang="fi-FI" sz="1000">
                        <a:solidFill>
                          <a:schemeClr val="tx1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/>
                </a:tc>
                <a:extLst>
                  <a:ext uri="{0D108BD9-81ED-4DB2-BD59-A6C34878D82A}">
                    <a16:rowId xmlns:a16="http://schemas.microsoft.com/office/drawing/2014/main" val="2004871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2670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alpha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57B00E-B8FD-5B97-73F3-B1FCC47DD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B3BC81D8-9879-19F6-1C0B-91DD9EB79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/>
              <a:t>Järjestötyö</a:t>
            </a:r>
          </a:p>
        </p:txBody>
      </p:sp>
      <p:graphicFrame>
        <p:nvGraphicFramePr>
          <p:cNvPr id="9" name="Taulukko 5">
            <a:extLst>
              <a:ext uri="{FF2B5EF4-FFF2-40B4-BE49-F238E27FC236}">
                <a16:creationId xmlns:a16="http://schemas.microsoft.com/office/drawing/2014/main" id="{767B5012-7FE6-B96B-DF94-3D193E8402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4776072"/>
              </p:ext>
            </p:extLst>
          </p:nvPr>
        </p:nvGraphicFramePr>
        <p:xfrm>
          <a:off x="335125" y="1150871"/>
          <a:ext cx="11341775" cy="513562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069062">
                  <a:extLst>
                    <a:ext uri="{9D8B030D-6E8A-4147-A177-3AD203B41FA5}">
                      <a16:colId xmlns:a16="http://schemas.microsoft.com/office/drawing/2014/main" val="1108201854"/>
                    </a:ext>
                  </a:extLst>
                </a:gridCol>
                <a:gridCol w="7272713">
                  <a:extLst>
                    <a:ext uri="{9D8B030D-6E8A-4147-A177-3AD203B41FA5}">
                      <a16:colId xmlns:a16="http://schemas.microsoft.com/office/drawing/2014/main" val="4018008673"/>
                    </a:ext>
                  </a:extLst>
                </a:gridCol>
              </a:tblGrid>
              <a:tr h="220333">
                <a:tc>
                  <a:txBody>
                    <a:bodyPr/>
                    <a:lstStyle/>
                    <a:p>
                      <a:r>
                        <a:rPr lang="fi-FI" sz="1100" dirty="0">
                          <a:solidFill>
                            <a:schemeClr val="tx1"/>
                          </a:solidFill>
                        </a:rPr>
                        <a:t>Tavoite 2027</a:t>
                      </a:r>
                      <a:endParaRPr lang="fi-FI" sz="1100" dirty="0">
                        <a:solidFill>
                          <a:schemeClr val="tx1"/>
                        </a:solidFill>
                        <a:latin typeface="Verdana"/>
                        <a:ea typeface="Verdana"/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r>
                        <a:rPr lang="fi-FI" sz="1100" dirty="0">
                          <a:solidFill>
                            <a:schemeClr val="tx1"/>
                          </a:solidFill>
                        </a:rPr>
                        <a:t>Toimenpiteet</a:t>
                      </a:r>
                      <a:endParaRPr lang="fi-FI" sz="1100" dirty="0">
                        <a:solidFill>
                          <a:schemeClr val="tx1"/>
                        </a:solidFill>
                        <a:latin typeface="Verdana"/>
                        <a:ea typeface="Verdana"/>
                      </a:endParaRPr>
                    </a:p>
                  </a:txBody>
                  <a:tcPr marL="121770" marR="121770" marT="60885" marB="60885"/>
                </a:tc>
                <a:extLst>
                  <a:ext uri="{0D108BD9-81ED-4DB2-BD59-A6C34878D82A}">
                    <a16:rowId xmlns:a16="http://schemas.microsoft.com/office/drawing/2014/main" val="3734623750"/>
                  </a:ext>
                </a:extLst>
              </a:tr>
              <a:tr h="1422325">
                <a:tc>
                  <a:txBody>
                    <a:bodyPr/>
                    <a:lstStyle/>
                    <a:p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228600" marR="0" lvl="0" indent="-22860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/>
                </a:tc>
                <a:extLst>
                  <a:ext uri="{0D108BD9-81ED-4DB2-BD59-A6C34878D82A}">
                    <a16:rowId xmlns:a16="http://schemas.microsoft.com/office/drawing/2014/main" val="2623440423"/>
                  </a:ext>
                </a:extLst>
              </a:tr>
              <a:tr h="1797716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br>
                        <a:rPr lang="fi-FI" sz="1000" dirty="0">
                          <a:solidFill>
                            <a:srgbClr val="333334"/>
                          </a:solidFill>
                        </a:rPr>
                      </a:br>
                      <a:endParaRPr lang="fi-FI" sz="1000" dirty="0">
                        <a:solidFill>
                          <a:srgbClr val="333334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/>
                </a:tc>
                <a:extLst>
                  <a:ext uri="{0D108BD9-81ED-4DB2-BD59-A6C34878D82A}">
                    <a16:rowId xmlns:a16="http://schemas.microsoft.com/office/drawing/2014/main" val="2287170472"/>
                  </a:ext>
                </a:extLst>
              </a:tr>
              <a:tr h="1626178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endParaRPr lang="fi-FI" sz="1000">
                        <a:solidFill>
                          <a:schemeClr val="tx1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/>
                </a:tc>
                <a:extLst>
                  <a:ext uri="{0D108BD9-81ED-4DB2-BD59-A6C34878D82A}">
                    <a16:rowId xmlns:a16="http://schemas.microsoft.com/office/drawing/2014/main" val="28256369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05171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Kaaviokuva 3">
            <a:extLst>
              <a:ext uri="{FF2B5EF4-FFF2-40B4-BE49-F238E27FC236}">
                <a16:creationId xmlns:a16="http://schemas.microsoft.com/office/drawing/2014/main" id="{9951CEF0-87D4-B9D7-6C18-BD1B6BA6FAFD}"/>
              </a:ext>
            </a:extLst>
          </p:cNvPr>
          <p:cNvGraphicFramePr/>
          <p:nvPr/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uorakulmio: Pyöristetyt kulmat 4">
            <a:extLst>
              <a:ext uri="{FF2B5EF4-FFF2-40B4-BE49-F238E27FC236}">
                <a16:creationId xmlns:a16="http://schemas.microsoft.com/office/drawing/2014/main" id="{FB6F96DF-3418-EE1F-FD39-278A118E0B7D}"/>
              </a:ext>
            </a:extLst>
          </p:cNvPr>
          <p:cNvSpPr/>
          <p:nvPr/>
        </p:nvSpPr>
        <p:spPr>
          <a:xfrm>
            <a:off x="7818848" y="897550"/>
            <a:ext cx="2909455" cy="360218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i-FI" sz="1200">
                <a:solidFill>
                  <a:sysClr val="windowText" lastClr="000000"/>
                </a:solidFill>
              </a:rPr>
              <a:t>Järjestäytymiskokous</a:t>
            </a:r>
          </a:p>
        </p:txBody>
      </p:sp>
      <p:sp>
        <p:nvSpPr>
          <p:cNvPr id="6" name="Suorakulmio: Pyöristetyt kulmat 5">
            <a:extLst>
              <a:ext uri="{FF2B5EF4-FFF2-40B4-BE49-F238E27FC236}">
                <a16:creationId xmlns:a16="http://schemas.microsoft.com/office/drawing/2014/main" id="{7F3BFBB5-ACF0-6FE1-C0AA-54EFA323B146}"/>
              </a:ext>
            </a:extLst>
          </p:cNvPr>
          <p:cNvSpPr/>
          <p:nvPr/>
        </p:nvSpPr>
        <p:spPr>
          <a:xfrm>
            <a:off x="8843027" y="2363819"/>
            <a:ext cx="2930049" cy="576461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i-FI" sz="1200" dirty="0">
                <a:solidFill>
                  <a:sysClr val="windowText" lastClr="000000"/>
                </a:solidFill>
              </a:rPr>
              <a:t>Tilinpäätös ja toimintakertomus sekä päivitetty talousarvio vuodelle 2027</a:t>
            </a:r>
          </a:p>
        </p:txBody>
      </p:sp>
      <p:sp>
        <p:nvSpPr>
          <p:cNvPr id="8" name="Suorakulmio: Pyöristetyt kulmat 7">
            <a:extLst>
              <a:ext uri="{FF2B5EF4-FFF2-40B4-BE49-F238E27FC236}">
                <a16:creationId xmlns:a16="http://schemas.microsoft.com/office/drawing/2014/main" id="{E8698009-DC3A-58BC-3DD4-BE4C85631FDE}"/>
              </a:ext>
            </a:extLst>
          </p:cNvPr>
          <p:cNvSpPr/>
          <p:nvPr/>
        </p:nvSpPr>
        <p:spPr>
          <a:xfrm>
            <a:off x="8876008" y="3248518"/>
            <a:ext cx="2909455" cy="360218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i-FI" sz="1200" dirty="0">
                <a:solidFill>
                  <a:sysClr val="windowText" lastClr="000000"/>
                </a:solidFill>
              </a:rPr>
              <a:t>Kevätkokouksen asialista ja kutsut</a:t>
            </a:r>
            <a:endParaRPr lang="fi-FI" sz="1200" dirty="0">
              <a:solidFill>
                <a:sysClr val="windowText" lastClr="000000"/>
              </a:solidFill>
              <a:ea typeface="Verdana"/>
            </a:endParaRPr>
          </a:p>
        </p:txBody>
      </p:sp>
      <p:grpSp>
        <p:nvGrpSpPr>
          <p:cNvPr id="17" name="Ryhmä 16">
            <a:extLst>
              <a:ext uri="{FF2B5EF4-FFF2-40B4-BE49-F238E27FC236}">
                <a16:creationId xmlns:a16="http://schemas.microsoft.com/office/drawing/2014/main" id="{F2898DDF-33F4-A26C-8680-16B91E47ECA1}"/>
              </a:ext>
            </a:extLst>
          </p:cNvPr>
          <p:cNvGrpSpPr/>
          <p:nvPr/>
        </p:nvGrpSpPr>
        <p:grpSpPr>
          <a:xfrm>
            <a:off x="8919100" y="3898865"/>
            <a:ext cx="1807134" cy="337066"/>
            <a:chOff x="7527636" y="5814352"/>
            <a:chExt cx="1807134" cy="337066"/>
          </a:xfrm>
        </p:grpSpPr>
        <p:sp>
          <p:nvSpPr>
            <p:cNvPr id="18" name="Sydän 17">
              <a:extLst>
                <a:ext uri="{FF2B5EF4-FFF2-40B4-BE49-F238E27FC236}">
                  <a16:creationId xmlns:a16="http://schemas.microsoft.com/office/drawing/2014/main" id="{5143E6A4-006B-43CC-6BAC-FF1635871C79}"/>
                </a:ext>
              </a:extLst>
            </p:cNvPr>
            <p:cNvSpPr/>
            <p:nvPr/>
          </p:nvSpPr>
          <p:spPr>
            <a:xfrm>
              <a:off x="7527636" y="5846618"/>
              <a:ext cx="304800" cy="304800"/>
            </a:xfrm>
            <a:prstGeom prst="hear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9" name="Tekstiruutu 18">
              <a:extLst>
                <a:ext uri="{FF2B5EF4-FFF2-40B4-BE49-F238E27FC236}">
                  <a16:creationId xmlns:a16="http://schemas.microsoft.com/office/drawing/2014/main" id="{DE100DF2-F8E1-714E-DCA3-51A69F73E8B6}"/>
                </a:ext>
              </a:extLst>
            </p:cNvPr>
            <p:cNvSpPr txBox="1"/>
            <p:nvPr/>
          </p:nvSpPr>
          <p:spPr>
            <a:xfrm>
              <a:off x="7832436" y="5814352"/>
              <a:ext cx="1502334" cy="253916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fi-FI" sz="1050" dirty="0"/>
                <a:t>Kerhot ja toiminnot</a:t>
              </a:r>
              <a:endParaRPr lang="en-US" dirty="0"/>
            </a:p>
          </p:txBody>
        </p:sp>
      </p:grpSp>
      <p:sp>
        <p:nvSpPr>
          <p:cNvPr id="37" name="Tekstiruutu 36">
            <a:extLst>
              <a:ext uri="{FF2B5EF4-FFF2-40B4-BE49-F238E27FC236}">
                <a16:creationId xmlns:a16="http://schemas.microsoft.com/office/drawing/2014/main" id="{A5D8C121-BC91-591A-E09C-A83B41596B58}"/>
              </a:ext>
            </a:extLst>
          </p:cNvPr>
          <p:cNvSpPr txBox="1"/>
          <p:nvPr/>
        </p:nvSpPr>
        <p:spPr>
          <a:xfrm rot="18120000">
            <a:off x="2966813" y="1699064"/>
            <a:ext cx="2992342" cy="1423625"/>
          </a:xfrm>
          <a:prstGeom prst="rect">
            <a:avLst/>
          </a:prstGeom>
          <a:noFill/>
        </p:spPr>
        <p:txBody>
          <a:bodyPr spcFirstLastPara="1" wrap="square" lIns="91440" tIns="45720" rIns="91440" bIns="45720" numCol="1" rtlCol="0" anchor="t">
            <a:prstTxWarp prst="textArchUp">
              <a:avLst>
                <a:gd name="adj" fmla="val 12859953"/>
              </a:avLst>
            </a:prstTxWarp>
            <a:spAutoFit/>
          </a:bodyPr>
          <a:lstStyle/>
          <a:p>
            <a:r>
              <a:rPr lang="fi-FI" sz="1200" dirty="0">
                <a:ea typeface="Verdana"/>
              </a:rPr>
              <a:t>Syyskokoukset ja seuravan vuoden toiminnan suunnittelu</a:t>
            </a:r>
          </a:p>
        </p:txBody>
      </p:sp>
      <p:sp>
        <p:nvSpPr>
          <p:cNvPr id="39" name="Tekstiruutu 38">
            <a:extLst>
              <a:ext uri="{FF2B5EF4-FFF2-40B4-BE49-F238E27FC236}">
                <a16:creationId xmlns:a16="http://schemas.microsoft.com/office/drawing/2014/main" id="{8A940A3D-38D7-DE6C-C663-D990021AD590}"/>
              </a:ext>
            </a:extLst>
          </p:cNvPr>
          <p:cNvSpPr txBox="1"/>
          <p:nvPr/>
        </p:nvSpPr>
        <p:spPr>
          <a:xfrm rot="18415053">
            <a:off x="6244011" y="4066356"/>
            <a:ext cx="2737900" cy="1184643"/>
          </a:xfrm>
          <a:prstGeom prst="rect">
            <a:avLst/>
          </a:prstGeom>
          <a:noFill/>
        </p:spPr>
        <p:txBody>
          <a:bodyPr spcFirstLastPara="1" wrap="square" lIns="91440" tIns="45720" rIns="91440" bIns="45720" numCol="1" rtlCol="0" anchor="t">
            <a:prstTxWarp prst="textArchDown">
              <a:avLst>
                <a:gd name="adj" fmla="val 2341494"/>
              </a:avLst>
            </a:prstTxWarp>
            <a:spAutoFit/>
          </a:bodyPr>
          <a:lstStyle/>
          <a:p>
            <a:r>
              <a:rPr lang="fi-FI" sz="1400" dirty="0"/>
              <a:t>Tilinpäätökset ja toimintakertomus</a:t>
            </a:r>
            <a:endParaRPr lang="en-US" dirty="0"/>
          </a:p>
        </p:txBody>
      </p:sp>
      <p:sp>
        <p:nvSpPr>
          <p:cNvPr id="40" name="Suorakulmio: Pyöristetyt kulmat 39">
            <a:extLst>
              <a:ext uri="{FF2B5EF4-FFF2-40B4-BE49-F238E27FC236}">
                <a16:creationId xmlns:a16="http://schemas.microsoft.com/office/drawing/2014/main" id="{116CE53D-EAA6-A6E8-C86D-CD35743992D5}"/>
              </a:ext>
            </a:extLst>
          </p:cNvPr>
          <p:cNvSpPr/>
          <p:nvPr/>
        </p:nvSpPr>
        <p:spPr>
          <a:xfrm>
            <a:off x="400189" y="5186150"/>
            <a:ext cx="2930331" cy="333182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i-FI" sz="1200" dirty="0">
                <a:solidFill>
                  <a:sysClr val="windowText" lastClr="000000"/>
                </a:solidFill>
                <a:ea typeface="Verdana"/>
              </a:rPr>
              <a:t>Syksyn toiminnot ja taloustilanne</a:t>
            </a:r>
          </a:p>
        </p:txBody>
      </p:sp>
      <p:sp>
        <p:nvSpPr>
          <p:cNvPr id="41" name="Suorakulmio: Pyöristetyt kulmat 40">
            <a:extLst>
              <a:ext uri="{FF2B5EF4-FFF2-40B4-BE49-F238E27FC236}">
                <a16:creationId xmlns:a16="http://schemas.microsoft.com/office/drawing/2014/main" id="{737ACEBB-A191-6E9D-355A-778514A1EEF1}"/>
              </a:ext>
            </a:extLst>
          </p:cNvPr>
          <p:cNvSpPr/>
          <p:nvPr/>
        </p:nvSpPr>
        <p:spPr>
          <a:xfrm>
            <a:off x="13033" y="4198846"/>
            <a:ext cx="2909455" cy="360218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200" dirty="0">
                <a:solidFill>
                  <a:sysClr val="windowText" lastClr="000000"/>
                </a:solidFill>
              </a:rPr>
              <a:t>Toimintasuunnitelman ja talousarvion valmistelu</a:t>
            </a:r>
          </a:p>
        </p:txBody>
      </p:sp>
      <p:sp>
        <p:nvSpPr>
          <p:cNvPr id="42" name="Suorakulmio: Pyöristetyt kulmat 41">
            <a:extLst>
              <a:ext uri="{FF2B5EF4-FFF2-40B4-BE49-F238E27FC236}">
                <a16:creationId xmlns:a16="http://schemas.microsoft.com/office/drawing/2014/main" id="{2369531C-EBFA-42E2-DAE5-59800DDCC4A2}"/>
              </a:ext>
            </a:extLst>
          </p:cNvPr>
          <p:cNvSpPr/>
          <p:nvPr/>
        </p:nvSpPr>
        <p:spPr>
          <a:xfrm>
            <a:off x="0" y="3145102"/>
            <a:ext cx="2909455" cy="360218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200" dirty="0">
                <a:solidFill>
                  <a:sysClr val="windowText" lastClr="000000"/>
                </a:solidFill>
              </a:rPr>
              <a:t>Syyskokouksen asialista ja </a:t>
            </a:r>
            <a:r>
              <a:rPr lang="fi-FI" sz="1200" dirty="0" err="1">
                <a:solidFill>
                  <a:sysClr val="windowText" lastClr="000000"/>
                </a:solidFill>
              </a:rPr>
              <a:t>hvalueen</a:t>
            </a:r>
            <a:r>
              <a:rPr lang="fi-FI" sz="1200" dirty="0">
                <a:solidFill>
                  <a:sysClr val="windowText" lastClr="000000"/>
                </a:solidFill>
              </a:rPr>
              <a:t> toiminta-avustus</a:t>
            </a:r>
          </a:p>
        </p:txBody>
      </p:sp>
      <p:sp>
        <p:nvSpPr>
          <p:cNvPr id="43" name="Suorakulmio: Pyöristetyt kulmat 42">
            <a:extLst>
              <a:ext uri="{FF2B5EF4-FFF2-40B4-BE49-F238E27FC236}">
                <a16:creationId xmlns:a16="http://schemas.microsoft.com/office/drawing/2014/main" id="{EBCB9D1A-A9C9-BE1B-FDD2-D9083D0C6A79}"/>
              </a:ext>
            </a:extLst>
          </p:cNvPr>
          <p:cNvSpPr/>
          <p:nvPr/>
        </p:nvSpPr>
        <p:spPr>
          <a:xfrm>
            <a:off x="217517" y="2185897"/>
            <a:ext cx="2909455" cy="360218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200" dirty="0">
                <a:solidFill>
                  <a:sysClr val="windowText" lastClr="000000"/>
                </a:solidFill>
              </a:rPr>
              <a:t>Syyskokous</a:t>
            </a:r>
          </a:p>
        </p:txBody>
      </p:sp>
      <p:sp>
        <p:nvSpPr>
          <p:cNvPr id="45" name="Tekstiruutu 44">
            <a:extLst>
              <a:ext uri="{FF2B5EF4-FFF2-40B4-BE49-F238E27FC236}">
                <a16:creationId xmlns:a16="http://schemas.microsoft.com/office/drawing/2014/main" id="{363C11FB-706C-BF41-B2A9-0EBE84630BEE}"/>
              </a:ext>
            </a:extLst>
          </p:cNvPr>
          <p:cNvSpPr txBox="1"/>
          <p:nvPr/>
        </p:nvSpPr>
        <p:spPr>
          <a:xfrm rot="2340000">
            <a:off x="6023929" y="1264988"/>
            <a:ext cx="2667222" cy="1037545"/>
          </a:xfrm>
          <a:prstGeom prst="rect">
            <a:avLst/>
          </a:prstGeom>
          <a:noFill/>
        </p:spPr>
        <p:txBody>
          <a:bodyPr spcFirstLastPara="1" wrap="square" lIns="91440" tIns="45720" rIns="91440" bIns="45720" numCol="1" rtlCol="0" anchor="t">
            <a:prstTxWarp prst="textArchUp">
              <a:avLst>
                <a:gd name="adj" fmla="val 12859953"/>
              </a:avLst>
            </a:prstTxWarp>
            <a:spAutoFit/>
          </a:bodyPr>
          <a:lstStyle/>
          <a:p>
            <a:r>
              <a:rPr lang="fi-FI" sz="900" dirty="0"/>
              <a:t>Toimintatiedustelu &amp; avustusten raportointi</a:t>
            </a:r>
            <a:endParaRPr lang="en-US" dirty="0"/>
          </a:p>
        </p:txBody>
      </p:sp>
      <p:sp>
        <p:nvSpPr>
          <p:cNvPr id="54" name="Suorakulmio: Pyöristetyt kulmat 53">
            <a:extLst>
              <a:ext uri="{FF2B5EF4-FFF2-40B4-BE49-F238E27FC236}">
                <a16:creationId xmlns:a16="http://schemas.microsoft.com/office/drawing/2014/main" id="{1E16D057-5BBA-F06F-0D7B-9F9DABECC5FC}"/>
              </a:ext>
            </a:extLst>
          </p:cNvPr>
          <p:cNvSpPr/>
          <p:nvPr/>
        </p:nvSpPr>
        <p:spPr>
          <a:xfrm>
            <a:off x="8665965" y="5086057"/>
            <a:ext cx="2909455" cy="36021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i-FI" sz="1200" dirty="0">
                <a:solidFill>
                  <a:sysClr val="windowText" lastClr="000000"/>
                </a:solidFill>
              </a:rPr>
              <a:t>Piirin kevätkokous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95" name="Suorakulmio: Pyöristetyt kulmat 94">
            <a:extLst>
              <a:ext uri="{FF2B5EF4-FFF2-40B4-BE49-F238E27FC236}">
                <a16:creationId xmlns:a16="http://schemas.microsoft.com/office/drawing/2014/main" id="{55C4E7BA-64AC-95D8-5D4A-194D9DA43AD3}"/>
              </a:ext>
            </a:extLst>
          </p:cNvPr>
          <p:cNvSpPr/>
          <p:nvPr/>
        </p:nvSpPr>
        <p:spPr>
          <a:xfrm>
            <a:off x="1306382" y="5679828"/>
            <a:ext cx="2909455" cy="36021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i-FI" sz="1200" dirty="0">
                <a:solidFill>
                  <a:sysClr val="windowText" lastClr="000000"/>
                </a:solidFill>
              </a:rPr>
              <a:t>Muut tärkeät asiat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96" name="Suorakulmio: Pyöristetyt kulmat 95">
            <a:extLst>
              <a:ext uri="{FF2B5EF4-FFF2-40B4-BE49-F238E27FC236}">
                <a16:creationId xmlns:a16="http://schemas.microsoft.com/office/drawing/2014/main" id="{4822EEC2-831C-B935-C3D3-34824F30E81C}"/>
              </a:ext>
            </a:extLst>
          </p:cNvPr>
          <p:cNvSpPr/>
          <p:nvPr/>
        </p:nvSpPr>
        <p:spPr>
          <a:xfrm>
            <a:off x="570389" y="1612010"/>
            <a:ext cx="2909455" cy="36021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i-FI" sz="1200" dirty="0">
                <a:solidFill>
                  <a:sysClr val="windowText" lastClr="000000"/>
                </a:solidFill>
              </a:rPr>
              <a:t>Piirin syyskokous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52F68F0-EB4B-FABD-CE8B-B2928CF37ABB}"/>
              </a:ext>
            </a:extLst>
          </p:cNvPr>
          <p:cNvSpPr txBox="1"/>
          <p:nvPr/>
        </p:nvSpPr>
        <p:spPr>
          <a:xfrm>
            <a:off x="81280" y="5080"/>
            <a:ext cx="6096000" cy="9848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4000" b="1" i="0" u="none" strike="noStrike" baseline="0">
                <a:solidFill>
                  <a:srgbClr val="ED1B2E"/>
                </a:solidFill>
                <a:latin typeface="Verdana"/>
              </a:rPr>
              <a:t>Vuosikello 2027</a:t>
            </a:r>
            <a:r>
              <a:rPr sz="4000" b="0" i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​</a:t>
            </a:r>
            <a:endParaRPr lang="en-US"/>
          </a:p>
          <a:p>
            <a:pPr algn="ctr"/>
            <a:endParaRPr lang="en-US"/>
          </a:p>
        </p:txBody>
      </p:sp>
      <p:grpSp>
        <p:nvGrpSpPr>
          <p:cNvPr id="312" name="Ryhmä 16">
            <a:extLst>
              <a:ext uri="{FF2B5EF4-FFF2-40B4-BE49-F238E27FC236}">
                <a16:creationId xmlns:a16="http://schemas.microsoft.com/office/drawing/2014/main" id="{C3B94A93-67EE-D2E1-0536-7F387E7FB753}"/>
              </a:ext>
            </a:extLst>
          </p:cNvPr>
          <p:cNvGrpSpPr/>
          <p:nvPr/>
        </p:nvGrpSpPr>
        <p:grpSpPr>
          <a:xfrm>
            <a:off x="8299339" y="1379185"/>
            <a:ext cx="1807134" cy="337066"/>
            <a:chOff x="7527636" y="5814352"/>
            <a:chExt cx="1807134" cy="337066"/>
          </a:xfrm>
        </p:grpSpPr>
        <p:sp>
          <p:nvSpPr>
            <p:cNvPr id="313" name="Sydän 17">
              <a:extLst>
                <a:ext uri="{FF2B5EF4-FFF2-40B4-BE49-F238E27FC236}">
                  <a16:creationId xmlns:a16="http://schemas.microsoft.com/office/drawing/2014/main" id="{CA5A997E-8326-2425-FCF6-B2AD32CE5CA8}"/>
                </a:ext>
              </a:extLst>
            </p:cNvPr>
            <p:cNvSpPr/>
            <p:nvPr/>
          </p:nvSpPr>
          <p:spPr>
            <a:xfrm>
              <a:off x="7527636" y="5846618"/>
              <a:ext cx="304800" cy="304800"/>
            </a:xfrm>
            <a:prstGeom prst="hear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14" name="Tekstiruutu 18">
              <a:extLst>
                <a:ext uri="{FF2B5EF4-FFF2-40B4-BE49-F238E27FC236}">
                  <a16:creationId xmlns:a16="http://schemas.microsoft.com/office/drawing/2014/main" id="{9C922EAA-D12D-21AD-E798-A089B7EBD431}"/>
                </a:ext>
              </a:extLst>
            </p:cNvPr>
            <p:cNvSpPr txBox="1"/>
            <p:nvPr/>
          </p:nvSpPr>
          <p:spPr>
            <a:xfrm>
              <a:off x="7832436" y="5814352"/>
              <a:ext cx="1502334" cy="253916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fi-FI" sz="1050" dirty="0"/>
                <a:t>Kerhot ja toiminnot</a:t>
              </a:r>
              <a:endParaRPr lang="en-US" dirty="0"/>
            </a:p>
          </p:txBody>
        </p:sp>
      </p:grpSp>
      <p:grpSp>
        <p:nvGrpSpPr>
          <p:cNvPr id="315" name="Ryhmä 16">
            <a:extLst>
              <a:ext uri="{FF2B5EF4-FFF2-40B4-BE49-F238E27FC236}">
                <a16:creationId xmlns:a16="http://schemas.microsoft.com/office/drawing/2014/main" id="{521C5384-8404-4263-53EA-C500B3D68F67}"/>
              </a:ext>
            </a:extLst>
          </p:cNvPr>
          <p:cNvGrpSpPr/>
          <p:nvPr/>
        </p:nvGrpSpPr>
        <p:grpSpPr>
          <a:xfrm>
            <a:off x="8715899" y="1785585"/>
            <a:ext cx="1807134" cy="337066"/>
            <a:chOff x="7527636" y="5814352"/>
            <a:chExt cx="1807134" cy="337066"/>
          </a:xfrm>
        </p:grpSpPr>
        <p:sp>
          <p:nvSpPr>
            <p:cNvPr id="316" name="Sydän 17">
              <a:extLst>
                <a:ext uri="{FF2B5EF4-FFF2-40B4-BE49-F238E27FC236}">
                  <a16:creationId xmlns:a16="http://schemas.microsoft.com/office/drawing/2014/main" id="{148280C8-55CB-4FA0-2493-466BC6E42FA9}"/>
                </a:ext>
              </a:extLst>
            </p:cNvPr>
            <p:cNvSpPr/>
            <p:nvPr/>
          </p:nvSpPr>
          <p:spPr>
            <a:xfrm>
              <a:off x="7527636" y="5846618"/>
              <a:ext cx="304800" cy="304800"/>
            </a:xfrm>
            <a:prstGeom prst="hear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17" name="Tekstiruutu 18">
              <a:extLst>
                <a:ext uri="{FF2B5EF4-FFF2-40B4-BE49-F238E27FC236}">
                  <a16:creationId xmlns:a16="http://schemas.microsoft.com/office/drawing/2014/main" id="{55DCC19B-C71A-D860-9E43-8EF8C68880DD}"/>
                </a:ext>
              </a:extLst>
            </p:cNvPr>
            <p:cNvSpPr txBox="1"/>
            <p:nvPr/>
          </p:nvSpPr>
          <p:spPr>
            <a:xfrm>
              <a:off x="7832436" y="5814352"/>
              <a:ext cx="1502334" cy="253916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fi-FI" sz="1050" dirty="0"/>
                <a:t>Kerhot ja toiminnot</a:t>
              </a:r>
              <a:endParaRPr lang="en-US" dirty="0"/>
            </a:p>
          </p:txBody>
        </p:sp>
      </p:grpSp>
      <p:grpSp>
        <p:nvGrpSpPr>
          <p:cNvPr id="318" name="Ryhmä 16">
            <a:extLst>
              <a:ext uri="{FF2B5EF4-FFF2-40B4-BE49-F238E27FC236}">
                <a16:creationId xmlns:a16="http://schemas.microsoft.com/office/drawing/2014/main" id="{4DA270DA-8476-03A7-847A-E6AE137AC022}"/>
              </a:ext>
            </a:extLst>
          </p:cNvPr>
          <p:cNvGrpSpPr/>
          <p:nvPr/>
        </p:nvGrpSpPr>
        <p:grpSpPr>
          <a:xfrm>
            <a:off x="8715899" y="4569425"/>
            <a:ext cx="1807134" cy="337066"/>
            <a:chOff x="7527636" y="5814352"/>
            <a:chExt cx="1807134" cy="337066"/>
          </a:xfrm>
        </p:grpSpPr>
        <p:sp>
          <p:nvSpPr>
            <p:cNvPr id="319" name="Sydän 17">
              <a:extLst>
                <a:ext uri="{FF2B5EF4-FFF2-40B4-BE49-F238E27FC236}">
                  <a16:creationId xmlns:a16="http://schemas.microsoft.com/office/drawing/2014/main" id="{3E5843A3-2665-B666-3B02-2458F8AAC211}"/>
                </a:ext>
              </a:extLst>
            </p:cNvPr>
            <p:cNvSpPr/>
            <p:nvPr/>
          </p:nvSpPr>
          <p:spPr>
            <a:xfrm>
              <a:off x="7527636" y="5846618"/>
              <a:ext cx="304800" cy="304800"/>
            </a:xfrm>
            <a:prstGeom prst="hear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20" name="Tekstiruutu 18">
              <a:extLst>
                <a:ext uri="{FF2B5EF4-FFF2-40B4-BE49-F238E27FC236}">
                  <a16:creationId xmlns:a16="http://schemas.microsoft.com/office/drawing/2014/main" id="{B2B36FA3-6A71-44B0-942B-CB282AE15F8A}"/>
                </a:ext>
              </a:extLst>
            </p:cNvPr>
            <p:cNvSpPr txBox="1"/>
            <p:nvPr/>
          </p:nvSpPr>
          <p:spPr>
            <a:xfrm>
              <a:off x="7832436" y="5814352"/>
              <a:ext cx="1502334" cy="253916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fi-FI" sz="1050" dirty="0"/>
                <a:t>Kerhot ja toiminnot</a:t>
              </a:r>
              <a:endParaRPr lang="en-US" dirty="0"/>
            </a:p>
          </p:txBody>
        </p:sp>
      </p:grpSp>
      <p:grpSp>
        <p:nvGrpSpPr>
          <p:cNvPr id="321" name="Ryhmä 16">
            <a:extLst>
              <a:ext uri="{FF2B5EF4-FFF2-40B4-BE49-F238E27FC236}">
                <a16:creationId xmlns:a16="http://schemas.microsoft.com/office/drawing/2014/main" id="{D161B7DD-420D-BB6F-6269-906303A91F67}"/>
              </a:ext>
            </a:extLst>
          </p:cNvPr>
          <p:cNvGrpSpPr/>
          <p:nvPr/>
        </p:nvGrpSpPr>
        <p:grpSpPr>
          <a:xfrm>
            <a:off x="8350139" y="5524465"/>
            <a:ext cx="1807134" cy="337066"/>
            <a:chOff x="7527636" y="5814352"/>
            <a:chExt cx="1807134" cy="337066"/>
          </a:xfrm>
        </p:grpSpPr>
        <p:sp>
          <p:nvSpPr>
            <p:cNvPr id="322" name="Sydän 17">
              <a:extLst>
                <a:ext uri="{FF2B5EF4-FFF2-40B4-BE49-F238E27FC236}">
                  <a16:creationId xmlns:a16="http://schemas.microsoft.com/office/drawing/2014/main" id="{3DC5C749-CEED-FA8A-88DB-BA8B5A73204F}"/>
                </a:ext>
              </a:extLst>
            </p:cNvPr>
            <p:cNvSpPr/>
            <p:nvPr/>
          </p:nvSpPr>
          <p:spPr>
            <a:xfrm>
              <a:off x="7527636" y="5846618"/>
              <a:ext cx="304800" cy="304800"/>
            </a:xfrm>
            <a:prstGeom prst="hear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23" name="Tekstiruutu 18">
              <a:extLst>
                <a:ext uri="{FF2B5EF4-FFF2-40B4-BE49-F238E27FC236}">
                  <a16:creationId xmlns:a16="http://schemas.microsoft.com/office/drawing/2014/main" id="{FD9CF458-ED48-C3D0-AAD6-D6C7C7448065}"/>
                </a:ext>
              </a:extLst>
            </p:cNvPr>
            <p:cNvSpPr txBox="1"/>
            <p:nvPr/>
          </p:nvSpPr>
          <p:spPr>
            <a:xfrm>
              <a:off x="7832436" y="5814352"/>
              <a:ext cx="1502334" cy="253916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fi-FI" sz="1050" dirty="0"/>
                <a:t>Kerhot ja toiminnot</a:t>
              </a:r>
              <a:endParaRPr lang="en-US" dirty="0"/>
            </a:p>
          </p:txBody>
        </p:sp>
      </p:grpSp>
      <p:grpSp>
        <p:nvGrpSpPr>
          <p:cNvPr id="324" name="Ryhmä 16">
            <a:extLst>
              <a:ext uri="{FF2B5EF4-FFF2-40B4-BE49-F238E27FC236}">
                <a16:creationId xmlns:a16="http://schemas.microsoft.com/office/drawing/2014/main" id="{252F94C3-48B8-2601-C2DD-D44A084151D5}"/>
              </a:ext>
            </a:extLst>
          </p:cNvPr>
          <p:cNvGrpSpPr/>
          <p:nvPr/>
        </p:nvGrpSpPr>
        <p:grpSpPr>
          <a:xfrm>
            <a:off x="7608459" y="6022305"/>
            <a:ext cx="1807134" cy="337066"/>
            <a:chOff x="7527636" y="5814352"/>
            <a:chExt cx="1807134" cy="337066"/>
          </a:xfrm>
        </p:grpSpPr>
        <p:sp>
          <p:nvSpPr>
            <p:cNvPr id="325" name="Sydän 17">
              <a:extLst>
                <a:ext uri="{FF2B5EF4-FFF2-40B4-BE49-F238E27FC236}">
                  <a16:creationId xmlns:a16="http://schemas.microsoft.com/office/drawing/2014/main" id="{D5394AFC-B322-F543-D444-DF0B44A6F215}"/>
                </a:ext>
              </a:extLst>
            </p:cNvPr>
            <p:cNvSpPr/>
            <p:nvPr/>
          </p:nvSpPr>
          <p:spPr>
            <a:xfrm>
              <a:off x="7527636" y="5846618"/>
              <a:ext cx="304800" cy="304800"/>
            </a:xfrm>
            <a:prstGeom prst="hear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26" name="Tekstiruutu 18">
              <a:extLst>
                <a:ext uri="{FF2B5EF4-FFF2-40B4-BE49-F238E27FC236}">
                  <a16:creationId xmlns:a16="http://schemas.microsoft.com/office/drawing/2014/main" id="{BB7DDA6D-3554-9886-F855-704B184D5DF5}"/>
                </a:ext>
              </a:extLst>
            </p:cNvPr>
            <p:cNvSpPr txBox="1"/>
            <p:nvPr/>
          </p:nvSpPr>
          <p:spPr>
            <a:xfrm>
              <a:off x="7832436" y="5814352"/>
              <a:ext cx="1502334" cy="253916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fi-FI" sz="1050" dirty="0"/>
                <a:t>Kerhot ja toiminnot</a:t>
              </a:r>
              <a:endParaRPr lang="en-US" dirty="0"/>
            </a:p>
          </p:txBody>
        </p:sp>
      </p:grpSp>
      <p:grpSp>
        <p:nvGrpSpPr>
          <p:cNvPr id="345" name="Ryhmä 16">
            <a:extLst>
              <a:ext uri="{FF2B5EF4-FFF2-40B4-BE49-F238E27FC236}">
                <a16:creationId xmlns:a16="http://schemas.microsoft.com/office/drawing/2014/main" id="{F20672DF-53B5-53CF-6412-B8385C09B81D}"/>
              </a:ext>
            </a:extLst>
          </p:cNvPr>
          <p:cNvGrpSpPr/>
          <p:nvPr/>
        </p:nvGrpSpPr>
        <p:grpSpPr>
          <a:xfrm>
            <a:off x="770779" y="4731985"/>
            <a:ext cx="1807134" cy="337066"/>
            <a:chOff x="7527636" y="5814352"/>
            <a:chExt cx="1807134" cy="337066"/>
          </a:xfrm>
        </p:grpSpPr>
        <p:sp>
          <p:nvSpPr>
            <p:cNvPr id="346" name="Sydän 17">
              <a:extLst>
                <a:ext uri="{FF2B5EF4-FFF2-40B4-BE49-F238E27FC236}">
                  <a16:creationId xmlns:a16="http://schemas.microsoft.com/office/drawing/2014/main" id="{3C188B33-27EA-3539-A063-07285164DA5C}"/>
                </a:ext>
              </a:extLst>
            </p:cNvPr>
            <p:cNvSpPr/>
            <p:nvPr/>
          </p:nvSpPr>
          <p:spPr>
            <a:xfrm>
              <a:off x="7527636" y="5846618"/>
              <a:ext cx="304800" cy="304800"/>
            </a:xfrm>
            <a:prstGeom prst="hear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47" name="Tekstiruutu 18">
              <a:extLst>
                <a:ext uri="{FF2B5EF4-FFF2-40B4-BE49-F238E27FC236}">
                  <a16:creationId xmlns:a16="http://schemas.microsoft.com/office/drawing/2014/main" id="{D146973E-5182-4C39-C306-58B3BE1EE9DE}"/>
                </a:ext>
              </a:extLst>
            </p:cNvPr>
            <p:cNvSpPr txBox="1"/>
            <p:nvPr/>
          </p:nvSpPr>
          <p:spPr>
            <a:xfrm>
              <a:off x="7832436" y="5814352"/>
              <a:ext cx="1502334" cy="253916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fi-FI" sz="1050" dirty="0"/>
                <a:t>Kerhot ja toiminnot</a:t>
              </a:r>
              <a:endParaRPr lang="en-US" dirty="0"/>
            </a:p>
          </p:txBody>
        </p:sp>
      </p:grpSp>
      <p:grpSp>
        <p:nvGrpSpPr>
          <p:cNvPr id="348" name="Ryhmä 16">
            <a:extLst>
              <a:ext uri="{FF2B5EF4-FFF2-40B4-BE49-F238E27FC236}">
                <a16:creationId xmlns:a16="http://schemas.microsoft.com/office/drawing/2014/main" id="{A908D64B-F33B-F9BA-30D8-736F12CAF3A5}"/>
              </a:ext>
            </a:extLst>
          </p:cNvPr>
          <p:cNvGrpSpPr/>
          <p:nvPr/>
        </p:nvGrpSpPr>
        <p:grpSpPr>
          <a:xfrm>
            <a:off x="476139" y="3726145"/>
            <a:ext cx="1807134" cy="337066"/>
            <a:chOff x="7527636" y="5814352"/>
            <a:chExt cx="1807134" cy="337066"/>
          </a:xfrm>
        </p:grpSpPr>
        <p:sp>
          <p:nvSpPr>
            <p:cNvPr id="349" name="Sydän 17">
              <a:extLst>
                <a:ext uri="{FF2B5EF4-FFF2-40B4-BE49-F238E27FC236}">
                  <a16:creationId xmlns:a16="http://schemas.microsoft.com/office/drawing/2014/main" id="{D62E2115-575C-0F36-66E4-92F299E09A42}"/>
                </a:ext>
              </a:extLst>
            </p:cNvPr>
            <p:cNvSpPr/>
            <p:nvPr/>
          </p:nvSpPr>
          <p:spPr>
            <a:xfrm>
              <a:off x="7527636" y="5846618"/>
              <a:ext cx="304800" cy="304800"/>
            </a:xfrm>
            <a:prstGeom prst="hear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50" name="Tekstiruutu 18">
              <a:extLst>
                <a:ext uri="{FF2B5EF4-FFF2-40B4-BE49-F238E27FC236}">
                  <a16:creationId xmlns:a16="http://schemas.microsoft.com/office/drawing/2014/main" id="{071F631A-ADFB-66B4-E47F-E294D48A29F4}"/>
                </a:ext>
              </a:extLst>
            </p:cNvPr>
            <p:cNvSpPr txBox="1"/>
            <p:nvPr/>
          </p:nvSpPr>
          <p:spPr>
            <a:xfrm>
              <a:off x="7832436" y="5814352"/>
              <a:ext cx="1502334" cy="253916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fi-FI" sz="1050" dirty="0"/>
                <a:t>Kerhot ja toiminnot</a:t>
              </a:r>
              <a:endParaRPr lang="en-US" dirty="0"/>
            </a:p>
          </p:txBody>
        </p:sp>
      </p:grpSp>
      <p:grpSp>
        <p:nvGrpSpPr>
          <p:cNvPr id="351" name="Ryhmä 16">
            <a:extLst>
              <a:ext uri="{FF2B5EF4-FFF2-40B4-BE49-F238E27FC236}">
                <a16:creationId xmlns:a16="http://schemas.microsoft.com/office/drawing/2014/main" id="{FCC32098-D73C-02A8-1193-13E3443949CC}"/>
              </a:ext>
            </a:extLst>
          </p:cNvPr>
          <p:cNvGrpSpPr/>
          <p:nvPr/>
        </p:nvGrpSpPr>
        <p:grpSpPr>
          <a:xfrm>
            <a:off x="293259" y="2689825"/>
            <a:ext cx="1807134" cy="337066"/>
            <a:chOff x="7527636" y="5814352"/>
            <a:chExt cx="1807134" cy="337066"/>
          </a:xfrm>
        </p:grpSpPr>
        <p:sp>
          <p:nvSpPr>
            <p:cNvPr id="352" name="Sydän 17">
              <a:extLst>
                <a:ext uri="{FF2B5EF4-FFF2-40B4-BE49-F238E27FC236}">
                  <a16:creationId xmlns:a16="http://schemas.microsoft.com/office/drawing/2014/main" id="{6E44F839-1AC9-1C61-BCE0-CD2DDD21E55B}"/>
                </a:ext>
              </a:extLst>
            </p:cNvPr>
            <p:cNvSpPr/>
            <p:nvPr/>
          </p:nvSpPr>
          <p:spPr>
            <a:xfrm>
              <a:off x="7527636" y="5846618"/>
              <a:ext cx="304800" cy="304800"/>
            </a:xfrm>
            <a:prstGeom prst="hear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53" name="Tekstiruutu 18">
              <a:extLst>
                <a:ext uri="{FF2B5EF4-FFF2-40B4-BE49-F238E27FC236}">
                  <a16:creationId xmlns:a16="http://schemas.microsoft.com/office/drawing/2014/main" id="{8E7F0BC5-37ED-330F-F9D5-606B7B088E66}"/>
                </a:ext>
              </a:extLst>
            </p:cNvPr>
            <p:cNvSpPr txBox="1"/>
            <p:nvPr/>
          </p:nvSpPr>
          <p:spPr>
            <a:xfrm>
              <a:off x="7832436" y="5814352"/>
              <a:ext cx="1502334" cy="253916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fi-FI" sz="1050" dirty="0"/>
                <a:t>Kerhot ja toiminnot</a:t>
              </a:r>
              <a:endParaRPr lang="en-US" dirty="0"/>
            </a:p>
          </p:txBody>
        </p:sp>
      </p:grpSp>
      <p:grpSp>
        <p:nvGrpSpPr>
          <p:cNvPr id="354" name="Ryhmä 16">
            <a:extLst>
              <a:ext uri="{FF2B5EF4-FFF2-40B4-BE49-F238E27FC236}">
                <a16:creationId xmlns:a16="http://schemas.microsoft.com/office/drawing/2014/main" id="{98252F8B-0D52-851A-25F0-B7FDF1007E07}"/>
              </a:ext>
            </a:extLst>
          </p:cNvPr>
          <p:cNvGrpSpPr/>
          <p:nvPr/>
        </p:nvGrpSpPr>
        <p:grpSpPr>
          <a:xfrm>
            <a:off x="963819" y="1094705"/>
            <a:ext cx="1807134" cy="337066"/>
            <a:chOff x="7527636" y="5814352"/>
            <a:chExt cx="1807134" cy="337066"/>
          </a:xfrm>
        </p:grpSpPr>
        <p:sp>
          <p:nvSpPr>
            <p:cNvPr id="355" name="Sydän 17">
              <a:extLst>
                <a:ext uri="{FF2B5EF4-FFF2-40B4-BE49-F238E27FC236}">
                  <a16:creationId xmlns:a16="http://schemas.microsoft.com/office/drawing/2014/main" id="{9DC9E227-F4FB-9FF5-D754-54D67BC50046}"/>
                </a:ext>
              </a:extLst>
            </p:cNvPr>
            <p:cNvSpPr/>
            <p:nvPr/>
          </p:nvSpPr>
          <p:spPr>
            <a:xfrm>
              <a:off x="7527636" y="5846618"/>
              <a:ext cx="304800" cy="304800"/>
            </a:xfrm>
            <a:prstGeom prst="hear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56" name="Tekstiruutu 18">
              <a:extLst>
                <a:ext uri="{FF2B5EF4-FFF2-40B4-BE49-F238E27FC236}">
                  <a16:creationId xmlns:a16="http://schemas.microsoft.com/office/drawing/2014/main" id="{57F31153-52AB-D099-7292-600326CF23F6}"/>
                </a:ext>
              </a:extLst>
            </p:cNvPr>
            <p:cNvSpPr txBox="1"/>
            <p:nvPr/>
          </p:nvSpPr>
          <p:spPr>
            <a:xfrm>
              <a:off x="7832436" y="5814352"/>
              <a:ext cx="1502334" cy="253916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fi-FI" sz="1050" dirty="0"/>
                <a:t>Kerhot ja toiminnot</a:t>
              </a:r>
              <a:endParaRPr lang="en-US" dirty="0"/>
            </a:p>
          </p:txBody>
        </p:sp>
      </p:grpSp>
      <p:pic>
        <p:nvPicPr>
          <p:cNvPr id="2" name="Kuva 1" descr="Pohjois-Karjala&#10;&#10;Tekoälyllä luotu sisältö voi olla virheellistä.">
            <a:extLst>
              <a:ext uri="{FF2B5EF4-FFF2-40B4-BE49-F238E27FC236}">
                <a16:creationId xmlns:a16="http://schemas.microsoft.com/office/drawing/2014/main" id="{4E216E93-F3DA-DF9B-5761-1792F28B9A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70978" y="5973247"/>
            <a:ext cx="2791120" cy="978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7779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Sydänliitto">
      <a:dk1>
        <a:srgbClr val="333334"/>
      </a:dk1>
      <a:lt1>
        <a:srgbClr val="FFFFFF"/>
      </a:lt1>
      <a:dk2>
        <a:srgbClr val="333334"/>
      </a:dk2>
      <a:lt2>
        <a:srgbClr val="FEE3D2"/>
      </a:lt2>
      <a:accent1>
        <a:srgbClr val="FDE3D1"/>
      </a:accent1>
      <a:accent2>
        <a:srgbClr val="ED1B2E"/>
      </a:accent2>
      <a:accent3>
        <a:srgbClr val="F58B75"/>
      </a:accent3>
      <a:accent4>
        <a:srgbClr val="F2C8DF"/>
      </a:accent4>
      <a:accent5>
        <a:srgbClr val="7FD5C5"/>
      </a:accent5>
      <a:accent6>
        <a:srgbClr val="EAEAE9"/>
      </a:accent6>
      <a:hlink>
        <a:srgbClr val="ED1B2E"/>
      </a:hlink>
      <a:folHlink>
        <a:srgbClr val="EC1A2D"/>
      </a:folHlink>
    </a:clrScheme>
    <a:fontScheme name="Consolas-Verdana">
      <a:majorFont>
        <a:latin typeface="Consolas" panose="020B0609020204030204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Verdana" panose="020B060403050404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260626-Sydänliitto presentaatiopohja 2026" id="{FE3C88A4-3FFE-E64F-A2C4-E8A7F09E1977}" vid="{87CF7701-81AA-A648-A2C1-18B88050156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7F7BD73A0123F74BAEC2EC8B4BF6FFFE" ma:contentTypeVersion="16" ma:contentTypeDescription="Luo uusi asiakirja." ma:contentTypeScope="" ma:versionID="a703c45a158fa80a3fd7e8375509599a">
  <xsd:schema xmlns:xsd="http://www.w3.org/2001/XMLSchema" xmlns:xs="http://www.w3.org/2001/XMLSchema" xmlns:p="http://schemas.microsoft.com/office/2006/metadata/properties" xmlns:ns2="269b5651-705b-44e4-9f68-3efaff42457a" xmlns:ns3="0374be03-325c-4d81-9687-4009481e5339" targetNamespace="http://schemas.microsoft.com/office/2006/metadata/properties" ma:root="true" ma:fieldsID="c8654385eeaa26c2f776b6fa740eb4fd" ns2:_="" ns3:_="">
    <xsd:import namespace="269b5651-705b-44e4-9f68-3efaff42457a"/>
    <xsd:import namespace="0374be03-325c-4d81-9687-4009481e533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SearchProperties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9b5651-705b-44e4-9f68-3efaff42457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Kuvien tunnisteet" ma:readOnly="false" ma:fieldId="{5cf76f15-5ced-4ddc-b409-7134ff3c332f}" ma:taxonomyMulti="true" ma:sspId="fc875fb0-d81b-4538-8a04-ffc15afa63e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74be03-325c-4d81-9687-4009481e533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fb871c6c-685b-4984-9e12-1d9c404517b7}" ma:internalName="TaxCatchAll" ma:showField="CatchAllData" ma:web="0374be03-325c-4d81-9687-4009481e53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374be03-325c-4d81-9687-4009481e5339" xsi:nil="true"/>
    <lcf76f155ced4ddcb4097134ff3c332f xmlns="269b5651-705b-44e4-9f68-3efaff42457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42EA099-66D4-4003-9E3F-4CF8B4EA3A3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A5778BD-58E9-4AB2-8296-9E80CCBB7B7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69b5651-705b-44e4-9f68-3efaff42457a"/>
    <ds:schemaRef ds:uri="0374be03-325c-4d81-9687-4009481e533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797E0F8-BA9A-4402-85EF-21AAD31F7756}">
  <ds:schemaRefs>
    <ds:schemaRef ds:uri="0374be03-325c-4d81-9687-4009481e5339"/>
    <ds:schemaRef ds:uri="http://schemas.microsoft.com/office/2006/metadata/properties"/>
    <ds:schemaRef ds:uri="269b5651-705b-44e4-9f68-3efaff42457a"/>
    <ds:schemaRef ds:uri="http://purl.org/dc/elements/1.1/"/>
    <ds:schemaRef ds:uri="http://www.w3.org/XML/1998/namespace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Words>466</Words>
  <Application>Microsoft Office PowerPoint</Application>
  <PresentationFormat>Laajakuva</PresentationFormat>
  <Paragraphs>107</Paragraphs>
  <Slides>11</Slides>
  <Notes>7</Notes>
  <HiddenSlides>0</HiddenSlides>
  <MMClips>0</MMClips>
  <ScaleCrop>false</ScaleCrop>
  <HeadingPairs>
    <vt:vector size="6" baseType="variant">
      <vt:variant>
        <vt:lpstr>Käytetyt fontit</vt:lpstr>
      </vt:variant>
      <vt:variant>
        <vt:i4>7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11</vt:i4>
      </vt:variant>
    </vt:vector>
  </HeadingPairs>
  <TitlesOfParts>
    <vt:vector size="19" baseType="lpstr">
      <vt:lpstr>Arial</vt:lpstr>
      <vt:lpstr>Arial,Sans-Serif</vt:lpstr>
      <vt:lpstr>Calibri</vt:lpstr>
      <vt:lpstr>Consolas</vt:lpstr>
      <vt:lpstr>Georgia</vt:lpstr>
      <vt:lpstr>Gerbera Light</vt:lpstr>
      <vt:lpstr>Verdana</vt:lpstr>
      <vt:lpstr>Office-teema</vt:lpstr>
      <vt:lpstr>Toimintasuunnitelma 2027</vt:lpstr>
      <vt:lpstr>PowerPoint-esitys</vt:lpstr>
      <vt:lpstr>Toimintasuunnitelmaa ohjaavat päätavoitteet ja niitä tukevat toimenpiteet</vt:lpstr>
      <vt:lpstr>Toimintamme lapsiperheille</vt:lpstr>
      <vt:lpstr>Toimintamme henkilöille, joilla on sydänterveyden riskitekijä</vt:lpstr>
      <vt:lpstr>Toimintamme sairastuneille ja heidän läheisilleen</vt:lpstr>
      <vt:lpstr>Sydänmerkki ja sydänturvallisuus</vt:lpstr>
      <vt:lpstr>Viestinnälliset isommat toimenpiteet vuosi 2027 </vt:lpstr>
      <vt:lpstr>Vaikuttaminen</vt:lpstr>
      <vt:lpstr>Järjestötyö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Eeva Hietalahti</dc:creator>
  <cp:lastModifiedBy>Annika Immonen</cp:lastModifiedBy>
  <cp:revision>121</cp:revision>
  <dcterms:created xsi:type="dcterms:W3CDTF">2023-09-04T11:42:41Z</dcterms:created>
  <dcterms:modified xsi:type="dcterms:W3CDTF">2026-10-05T14:37:20Z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0x0101007F7BD73A0123F74BAEC2EC8B4BF6FFFE</vt:lpwstr>
  </property>
  <property fmtid="{D5CDD505-2E9C-101B-9397-08002B2CF9AE}" pid="3" name="MediaServiceImageTags">
    <vt:lpwstr/>
  </property>
</Properties>
</file>