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62" r:id="rId5"/>
    <p:sldId id="935" r:id="rId6"/>
    <p:sldId id="923" r:id="rId7"/>
    <p:sldId id="804" r:id="rId8"/>
    <p:sldId id="929" r:id="rId9"/>
    <p:sldId id="915" r:id="rId10"/>
    <p:sldId id="930" r:id="rId11"/>
    <p:sldId id="934" r:id="rId12"/>
    <p:sldId id="926" r:id="rId13"/>
    <p:sldId id="931" r:id="rId14"/>
    <p:sldId id="921" r:id="rId15"/>
    <p:sldId id="920" r:id="rId16"/>
  </p:sldIdLst>
  <p:sldSz cx="12192000" cy="6858000"/>
  <p:notesSz cx="6858000" cy="9144000"/>
  <p:defaultTextStyle>
    <a:defPPr>
      <a:defRPr lang="en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4B2969-A631-4CFD-811E-CBE18DA1317C}" v="55" dt="2023-09-13T06:32:09.3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264"/>
  </p:normalViewPr>
  <p:slideViewPr>
    <p:cSldViewPr snapToGrid="0" snapToObjects="1" showGuides="1">
      <p:cViewPr varScale="1">
        <p:scale>
          <a:sx n="114" d="100"/>
          <a:sy n="114" d="100"/>
        </p:scale>
        <p:origin x="414" y="120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 showGuides="1">
      <p:cViewPr varScale="1">
        <p:scale>
          <a:sx n="97" d="100"/>
          <a:sy n="97" d="100"/>
        </p:scale>
        <p:origin x="432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a Autio" userId="9925dcb3-4264-45a0-a439-cf2c5e7eacad" providerId="ADAL" clId="{9B4B2969-A631-4CFD-811E-CBE18DA1317C}"/>
    <pc:docChg chg="undo redo custSel addSld delSld modSld sldOrd">
      <pc:chgData name="Anna Autio" userId="9925dcb3-4264-45a0-a439-cf2c5e7eacad" providerId="ADAL" clId="{9B4B2969-A631-4CFD-811E-CBE18DA1317C}" dt="2023-09-14T07:37:19.064" v="1449" actId="1076"/>
      <pc:docMkLst>
        <pc:docMk/>
      </pc:docMkLst>
      <pc:sldChg chg="del">
        <pc:chgData name="Anna Autio" userId="9925dcb3-4264-45a0-a439-cf2c5e7eacad" providerId="ADAL" clId="{9B4B2969-A631-4CFD-811E-CBE18DA1317C}" dt="2023-09-12T10:59:35.689" v="3" actId="47"/>
        <pc:sldMkLst>
          <pc:docMk/>
          <pc:sldMk cId="545431116" sldId="258"/>
        </pc:sldMkLst>
      </pc:sldChg>
      <pc:sldChg chg="del ord">
        <pc:chgData name="Anna Autio" userId="9925dcb3-4264-45a0-a439-cf2c5e7eacad" providerId="ADAL" clId="{9B4B2969-A631-4CFD-811E-CBE18DA1317C}" dt="2023-09-12T11:01:41.772" v="87" actId="2696"/>
        <pc:sldMkLst>
          <pc:docMk/>
          <pc:sldMk cId="3712225702" sldId="259"/>
        </pc:sldMkLst>
      </pc:sldChg>
      <pc:sldChg chg="add del ord">
        <pc:chgData name="Anna Autio" userId="9925dcb3-4264-45a0-a439-cf2c5e7eacad" providerId="ADAL" clId="{9B4B2969-A631-4CFD-811E-CBE18DA1317C}" dt="2023-09-12T11:14:35.576" v="677" actId="47"/>
        <pc:sldMkLst>
          <pc:docMk/>
          <pc:sldMk cId="966054560" sldId="260"/>
        </pc:sldMkLst>
      </pc:sldChg>
      <pc:sldChg chg="add del">
        <pc:chgData name="Anna Autio" userId="9925dcb3-4264-45a0-a439-cf2c5e7eacad" providerId="ADAL" clId="{9B4B2969-A631-4CFD-811E-CBE18DA1317C}" dt="2023-09-12T11:04:52.910" v="349" actId="47"/>
        <pc:sldMkLst>
          <pc:docMk/>
          <pc:sldMk cId="1299517691" sldId="261"/>
        </pc:sldMkLst>
      </pc:sldChg>
      <pc:sldChg chg="addSp delSp modSp add mod modTransition">
        <pc:chgData name="Anna Autio" userId="9925dcb3-4264-45a0-a439-cf2c5e7eacad" providerId="ADAL" clId="{9B4B2969-A631-4CFD-811E-CBE18DA1317C}" dt="2023-09-12T13:45:43.058" v="1341" actId="1076"/>
        <pc:sldMkLst>
          <pc:docMk/>
          <pc:sldMk cId="2119543062" sldId="262"/>
        </pc:sldMkLst>
        <pc:spChg chg="mod">
          <ac:chgData name="Anna Autio" userId="9925dcb3-4264-45a0-a439-cf2c5e7eacad" providerId="ADAL" clId="{9B4B2969-A631-4CFD-811E-CBE18DA1317C}" dt="2023-09-12T13:45:43.058" v="1341" actId="1076"/>
          <ac:spMkLst>
            <pc:docMk/>
            <pc:sldMk cId="2119543062" sldId="262"/>
            <ac:spMk id="2" creationId="{D67C4E1D-D20A-8A46-BDF8-37DB813568DA}"/>
          </ac:spMkLst>
        </pc:spChg>
        <pc:spChg chg="mod">
          <ac:chgData name="Anna Autio" userId="9925dcb3-4264-45a0-a439-cf2c5e7eacad" providerId="ADAL" clId="{9B4B2969-A631-4CFD-811E-CBE18DA1317C}" dt="2023-09-12T13:45:29.328" v="1336" actId="403"/>
          <ac:spMkLst>
            <pc:docMk/>
            <pc:sldMk cId="2119543062" sldId="262"/>
            <ac:spMk id="3" creationId="{0FC1326B-D662-DE44-AB78-52617F00D81B}"/>
          </ac:spMkLst>
        </pc:spChg>
        <pc:spChg chg="add del mod">
          <ac:chgData name="Anna Autio" userId="9925dcb3-4264-45a0-a439-cf2c5e7eacad" providerId="ADAL" clId="{9B4B2969-A631-4CFD-811E-CBE18DA1317C}" dt="2023-09-12T11:21:29.865" v="1024" actId="478"/>
          <ac:spMkLst>
            <pc:docMk/>
            <pc:sldMk cId="2119543062" sldId="262"/>
            <ac:spMk id="5" creationId="{0C0E2691-8216-BCF0-4859-5BCFDD97BA86}"/>
          </ac:spMkLst>
        </pc:spChg>
        <pc:spChg chg="add del mod">
          <ac:chgData name="Anna Autio" userId="9925dcb3-4264-45a0-a439-cf2c5e7eacad" providerId="ADAL" clId="{9B4B2969-A631-4CFD-811E-CBE18DA1317C}" dt="2023-09-12T11:21:29.175" v="1023" actId="478"/>
          <ac:spMkLst>
            <pc:docMk/>
            <pc:sldMk cId="2119543062" sldId="262"/>
            <ac:spMk id="7" creationId="{5ACC08BF-1257-CDCA-606E-2446921C08B2}"/>
          </ac:spMkLst>
        </pc:spChg>
        <pc:spChg chg="add del mod">
          <ac:chgData name="Anna Autio" userId="9925dcb3-4264-45a0-a439-cf2c5e7eacad" providerId="ADAL" clId="{9B4B2969-A631-4CFD-811E-CBE18DA1317C}" dt="2023-09-12T11:21:27.522" v="1021" actId="478"/>
          <ac:spMkLst>
            <pc:docMk/>
            <pc:sldMk cId="2119543062" sldId="262"/>
            <ac:spMk id="9" creationId="{AB1D10FC-559F-1C05-5897-D1F77501DDF8}"/>
          </ac:spMkLst>
        </pc:spChg>
        <pc:spChg chg="add mod">
          <ac:chgData name="Anna Autio" userId="9925dcb3-4264-45a0-a439-cf2c5e7eacad" providerId="ADAL" clId="{9B4B2969-A631-4CFD-811E-CBE18DA1317C}" dt="2023-09-12T11:21:37.788" v="1025" actId="478"/>
          <ac:spMkLst>
            <pc:docMk/>
            <pc:sldMk cId="2119543062" sldId="262"/>
            <ac:spMk id="11" creationId="{C4C21FAA-41E2-41DE-20A0-50AEC8B1885F}"/>
          </ac:spMkLst>
        </pc:spChg>
        <pc:spChg chg="add mod">
          <ac:chgData name="Anna Autio" userId="9925dcb3-4264-45a0-a439-cf2c5e7eacad" providerId="ADAL" clId="{9B4B2969-A631-4CFD-811E-CBE18DA1317C}" dt="2023-09-12T11:21:42.133" v="1026" actId="478"/>
          <ac:spMkLst>
            <pc:docMk/>
            <pc:sldMk cId="2119543062" sldId="262"/>
            <ac:spMk id="14" creationId="{613B79B6-5CB7-469E-DB27-0F2BF9BBF12F}"/>
          </ac:spMkLst>
        </pc:spChg>
        <pc:spChg chg="add mod">
          <ac:chgData name="Anna Autio" userId="9925dcb3-4264-45a0-a439-cf2c5e7eacad" providerId="ADAL" clId="{9B4B2969-A631-4CFD-811E-CBE18DA1317C}" dt="2023-09-12T11:21:44.026" v="1027" actId="478"/>
          <ac:spMkLst>
            <pc:docMk/>
            <pc:sldMk cId="2119543062" sldId="262"/>
            <ac:spMk id="18" creationId="{1DB0F0A0-B20A-6AC2-AA78-03F4F686935D}"/>
          </ac:spMkLst>
        </pc:spChg>
        <pc:picChg chg="add del">
          <ac:chgData name="Anna Autio" userId="9925dcb3-4264-45a0-a439-cf2c5e7eacad" providerId="ADAL" clId="{9B4B2969-A631-4CFD-811E-CBE18DA1317C}" dt="2023-09-12T11:21:37.788" v="1025" actId="478"/>
          <ac:picMkLst>
            <pc:docMk/>
            <pc:sldMk cId="2119543062" sldId="262"/>
            <ac:picMk id="13" creationId="{E7CE1476-0E60-0FF8-8F8B-10A509AD89AB}"/>
          </ac:picMkLst>
        </pc:picChg>
        <pc:picChg chg="add del">
          <ac:chgData name="Anna Autio" userId="9925dcb3-4264-45a0-a439-cf2c5e7eacad" providerId="ADAL" clId="{9B4B2969-A631-4CFD-811E-CBE18DA1317C}" dt="2023-09-12T11:21:42.133" v="1026" actId="478"/>
          <ac:picMkLst>
            <pc:docMk/>
            <pc:sldMk cId="2119543062" sldId="262"/>
            <ac:picMk id="15" creationId="{18D0E6B0-649F-6FAB-B6EA-B39E21D90BDE}"/>
          </ac:picMkLst>
        </pc:picChg>
        <pc:picChg chg="add del mod">
          <ac:chgData name="Anna Autio" userId="9925dcb3-4264-45a0-a439-cf2c5e7eacad" providerId="ADAL" clId="{9B4B2969-A631-4CFD-811E-CBE18DA1317C}" dt="2023-09-12T11:21:44.026" v="1027" actId="478"/>
          <ac:picMkLst>
            <pc:docMk/>
            <pc:sldMk cId="2119543062" sldId="262"/>
            <ac:picMk id="17" creationId="{555C2902-D487-5D34-351F-77F4A3892697}"/>
          </ac:picMkLst>
        </pc:picChg>
      </pc:sldChg>
      <pc:sldChg chg="addSp delSp modSp add mod modTransition">
        <pc:chgData name="Anna Autio" userId="9925dcb3-4264-45a0-a439-cf2c5e7eacad" providerId="ADAL" clId="{9B4B2969-A631-4CFD-811E-CBE18DA1317C}" dt="2023-09-12T13:22:41.815" v="1216"/>
        <pc:sldMkLst>
          <pc:docMk/>
          <pc:sldMk cId="240934181" sldId="804"/>
        </pc:sldMkLst>
        <pc:spChg chg="mod">
          <ac:chgData name="Anna Autio" userId="9925dcb3-4264-45a0-a439-cf2c5e7eacad" providerId="ADAL" clId="{9B4B2969-A631-4CFD-811E-CBE18DA1317C}" dt="2023-09-12T13:22:41.815" v="1216"/>
          <ac:spMkLst>
            <pc:docMk/>
            <pc:sldMk cId="240934181" sldId="804"/>
            <ac:spMk id="4" creationId="{F79672BD-7E8E-4790-8ACB-53354AA4FC92}"/>
          </ac:spMkLst>
        </pc:spChg>
        <pc:graphicFrameChg chg="add del mod modGraphic">
          <ac:chgData name="Anna Autio" userId="9925dcb3-4264-45a0-a439-cf2c5e7eacad" providerId="ADAL" clId="{9B4B2969-A631-4CFD-811E-CBE18DA1317C}" dt="2023-09-12T11:12:36.868" v="669" actId="21"/>
          <ac:graphicFrameMkLst>
            <pc:docMk/>
            <pc:sldMk cId="240934181" sldId="804"/>
            <ac:graphicFrameMk id="5" creationId="{C372128D-B43C-46FE-ABB8-4CDE73FD5BC0}"/>
          </ac:graphicFrameMkLst>
        </pc:graphicFrameChg>
        <pc:picChg chg="del">
          <ac:chgData name="Anna Autio" userId="9925dcb3-4264-45a0-a439-cf2c5e7eacad" providerId="ADAL" clId="{9B4B2969-A631-4CFD-811E-CBE18DA1317C}" dt="2023-09-12T11:21:49.546" v="1028" actId="478"/>
          <ac:picMkLst>
            <pc:docMk/>
            <pc:sldMk cId="240934181" sldId="804"/>
            <ac:picMk id="7" creationId="{0BB48555-D23D-471A-A324-61275E219726}"/>
          </ac:picMkLst>
        </pc:picChg>
      </pc:sldChg>
      <pc:sldChg chg="modSp add del mod modTransition setBg">
        <pc:chgData name="Anna Autio" userId="9925dcb3-4264-45a0-a439-cf2c5e7eacad" providerId="ADAL" clId="{9B4B2969-A631-4CFD-811E-CBE18DA1317C}" dt="2023-09-12T13:26:01.663" v="1269" actId="2696"/>
        <pc:sldMkLst>
          <pc:docMk/>
          <pc:sldMk cId="3263804087" sldId="909"/>
        </pc:sldMkLst>
        <pc:spChg chg="mod">
          <ac:chgData name="Anna Autio" userId="9925dcb3-4264-45a0-a439-cf2c5e7eacad" providerId="ADAL" clId="{9B4B2969-A631-4CFD-811E-CBE18DA1317C}" dt="2023-09-12T11:00:38.887" v="82" actId="20577"/>
          <ac:spMkLst>
            <pc:docMk/>
            <pc:sldMk cId="3263804087" sldId="909"/>
            <ac:spMk id="5" creationId="{8D55BD2C-82D3-463E-82DD-C5BF61058D8D}"/>
          </ac:spMkLst>
        </pc:spChg>
        <pc:spChg chg="mod">
          <ac:chgData name="Anna Autio" userId="9925dcb3-4264-45a0-a439-cf2c5e7eacad" providerId="ADAL" clId="{9B4B2969-A631-4CFD-811E-CBE18DA1317C}" dt="2023-09-12T11:04:11.890" v="345" actId="14100"/>
          <ac:spMkLst>
            <pc:docMk/>
            <pc:sldMk cId="3263804087" sldId="909"/>
            <ac:spMk id="6" creationId="{E19EA682-236A-4737-BE33-3F37338CFF0F}"/>
          </ac:spMkLst>
        </pc:spChg>
        <pc:spChg chg="mod">
          <ac:chgData name="Anna Autio" userId="9925dcb3-4264-45a0-a439-cf2c5e7eacad" providerId="ADAL" clId="{9B4B2969-A631-4CFD-811E-CBE18DA1317C}" dt="2023-09-12T11:04:16.442" v="347" actId="14100"/>
          <ac:spMkLst>
            <pc:docMk/>
            <pc:sldMk cId="3263804087" sldId="909"/>
            <ac:spMk id="7" creationId="{735D1AB5-0158-4F37-B876-E2E90E78DA35}"/>
          </ac:spMkLst>
        </pc:spChg>
        <pc:spChg chg="mod">
          <ac:chgData name="Anna Autio" userId="9925dcb3-4264-45a0-a439-cf2c5e7eacad" providerId="ADAL" clId="{9B4B2969-A631-4CFD-811E-CBE18DA1317C}" dt="2023-09-12T11:24:28.777" v="1081" actId="20577"/>
          <ac:spMkLst>
            <pc:docMk/>
            <pc:sldMk cId="3263804087" sldId="909"/>
            <ac:spMk id="8" creationId="{0B2C1A1F-4326-4769-B99D-72EA30DF8A8D}"/>
          </ac:spMkLst>
        </pc:spChg>
      </pc:sldChg>
      <pc:sldChg chg="addSp delSp modSp add mod modTransition">
        <pc:chgData name="Anna Autio" userId="9925dcb3-4264-45a0-a439-cf2c5e7eacad" providerId="ADAL" clId="{9B4B2969-A631-4CFD-811E-CBE18DA1317C}" dt="2023-09-12T13:23:13.342" v="1218"/>
        <pc:sldMkLst>
          <pc:docMk/>
          <pc:sldMk cId="1577967387" sldId="915"/>
        </pc:sldMkLst>
        <pc:spChg chg="mod">
          <ac:chgData name="Anna Autio" userId="9925dcb3-4264-45a0-a439-cf2c5e7eacad" providerId="ADAL" clId="{9B4B2969-A631-4CFD-811E-CBE18DA1317C}" dt="2023-09-12T13:23:13.342" v="1218"/>
          <ac:spMkLst>
            <pc:docMk/>
            <pc:sldMk cId="1577967387" sldId="915"/>
            <ac:spMk id="4" creationId="{F79672BD-7E8E-4790-8ACB-53354AA4FC92}"/>
          </ac:spMkLst>
        </pc:spChg>
        <pc:graphicFrameChg chg="del mod modGraphic">
          <ac:chgData name="Anna Autio" userId="9925dcb3-4264-45a0-a439-cf2c5e7eacad" providerId="ADAL" clId="{9B4B2969-A631-4CFD-811E-CBE18DA1317C}" dt="2023-09-12T11:13:04.400" v="672" actId="478"/>
          <ac:graphicFrameMkLst>
            <pc:docMk/>
            <pc:sldMk cId="1577967387" sldId="915"/>
            <ac:graphicFrameMk id="5" creationId="{C372128D-B43C-46FE-ABB8-4CDE73FD5BC0}"/>
          </ac:graphicFrameMkLst>
        </pc:graphicFrameChg>
        <pc:graphicFrameChg chg="add mod">
          <ac:chgData name="Anna Autio" userId="9925dcb3-4264-45a0-a439-cf2c5e7eacad" providerId="ADAL" clId="{9B4B2969-A631-4CFD-811E-CBE18DA1317C}" dt="2023-09-12T11:13:12.135" v="674"/>
          <ac:graphicFrameMkLst>
            <pc:docMk/>
            <pc:sldMk cId="1577967387" sldId="915"/>
            <ac:graphicFrameMk id="6" creationId="{4DA91FB6-77D5-0229-66C9-B2092D69DC24}"/>
          </ac:graphicFrameMkLst>
        </pc:graphicFrameChg>
        <pc:picChg chg="del">
          <ac:chgData name="Anna Autio" userId="9925dcb3-4264-45a0-a439-cf2c5e7eacad" providerId="ADAL" clId="{9B4B2969-A631-4CFD-811E-CBE18DA1317C}" dt="2023-09-12T11:21:55.257" v="1030" actId="478"/>
          <ac:picMkLst>
            <pc:docMk/>
            <pc:sldMk cId="1577967387" sldId="915"/>
            <ac:picMk id="7" creationId="{0BB48555-D23D-471A-A324-61275E219726}"/>
          </ac:picMkLst>
        </pc:picChg>
      </pc:sldChg>
      <pc:sldChg chg="delSp modSp add mod modTransition">
        <pc:chgData name="Anna Autio" userId="9925dcb3-4264-45a0-a439-cf2c5e7eacad" providerId="ADAL" clId="{9B4B2969-A631-4CFD-811E-CBE18DA1317C}" dt="2023-09-12T11:22:08.094" v="1033" actId="478"/>
        <pc:sldMkLst>
          <pc:docMk/>
          <pc:sldMk cId="604581431" sldId="920"/>
        </pc:sldMkLst>
        <pc:graphicFrameChg chg="modGraphic">
          <ac:chgData name="Anna Autio" userId="9925dcb3-4264-45a0-a439-cf2c5e7eacad" providerId="ADAL" clId="{9B4B2969-A631-4CFD-811E-CBE18DA1317C}" dt="2023-09-12T11:19:40.565" v="1000" actId="20577"/>
          <ac:graphicFrameMkLst>
            <pc:docMk/>
            <pc:sldMk cId="604581431" sldId="920"/>
            <ac:graphicFrameMk id="5" creationId="{C372128D-B43C-46FE-ABB8-4CDE73FD5BC0}"/>
          </ac:graphicFrameMkLst>
        </pc:graphicFrameChg>
        <pc:picChg chg="del">
          <ac:chgData name="Anna Autio" userId="9925dcb3-4264-45a0-a439-cf2c5e7eacad" providerId="ADAL" clId="{9B4B2969-A631-4CFD-811E-CBE18DA1317C}" dt="2023-09-12T11:22:08.094" v="1033" actId="478"/>
          <ac:picMkLst>
            <pc:docMk/>
            <pc:sldMk cId="604581431" sldId="920"/>
            <ac:picMk id="7" creationId="{0BB48555-D23D-471A-A324-61275E219726}"/>
          </ac:picMkLst>
        </pc:picChg>
      </pc:sldChg>
      <pc:sldChg chg="delSp modSp add mod modTransition">
        <pc:chgData name="Anna Autio" userId="9925dcb3-4264-45a0-a439-cf2c5e7eacad" providerId="ADAL" clId="{9B4B2969-A631-4CFD-811E-CBE18DA1317C}" dt="2023-09-12T11:22:04.017" v="1032" actId="478"/>
        <pc:sldMkLst>
          <pc:docMk/>
          <pc:sldMk cId="1538221754" sldId="921"/>
        </pc:sldMkLst>
        <pc:graphicFrameChg chg="modGraphic">
          <ac:chgData name="Anna Autio" userId="9925dcb3-4264-45a0-a439-cf2c5e7eacad" providerId="ADAL" clId="{9B4B2969-A631-4CFD-811E-CBE18DA1317C}" dt="2023-09-12T11:19:03.599" v="946" actId="20577"/>
          <ac:graphicFrameMkLst>
            <pc:docMk/>
            <pc:sldMk cId="1538221754" sldId="921"/>
            <ac:graphicFrameMk id="5" creationId="{C372128D-B43C-46FE-ABB8-4CDE73FD5BC0}"/>
          </ac:graphicFrameMkLst>
        </pc:graphicFrameChg>
        <pc:picChg chg="del">
          <ac:chgData name="Anna Autio" userId="9925dcb3-4264-45a0-a439-cf2c5e7eacad" providerId="ADAL" clId="{9B4B2969-A631-4CFD-811E-CBE18DA1317C}" dt="2023-09-12T11:22:04.017" v="1032" actId="478"/>
          <ac:picMkLst>
            <pc:docMk/>
            <pc:sldMk cId="1538221754" sldId="921"/>
            <ac:picMk id="7" creationId="{0BB48555-D23D-471A-A324-61275E219726}"/>
          </ac:picMkLst>
        </pc:picChg>
      </pc:sldChg>
      <pc:sldChg chg="modSp add mod modTransition">
        <pc:chgData name="Anna Autio" userId="9925dcb3-4264-45a0-a439-cf2c5e7eacad" providerId="ADAL" clId="{9B4B2969-A631-4CFD-811E-CBE18DA1317C}" dt="2023-09-12T13:27:59.423" v="1270"/>
        <pc:sldMkLst>
          <pc:docMk/>
          <pc:sldMk cId="235060012" sldId="923"/>
        </pc:sldMkLst>
        <pc:spChg chg="mod">
          <ac:chgData name="Anna Autio" userId="9925dcb3-4264-45a0-a439-cf2c5e7eacad" providerId="ADAL" clId="{9B4B2969-A631-4CFD-811E-CBE18DA1317C}" dt="2023-09-12T11:16:11.407" v="719" actId="20577"/>
          <ac:spMkLst>
            <pc:docMk/>
            <pc:sldMk cId="235060012" sldId="923"/>
            <ac:spMk id="2" creationId="{FCDCAD8D-B839-4709-CE56-15C958327996}"/>
          </ac:spMkLst>
        </pc:spChg>
        <pc:spChg chg="mod">
          <ac:chgData name="Anna Autio" userId="9925dcb3-4264-45a0-a439-cf2c5e7eacad" providerId="ADAL" clId="{9B4B2969-A631-4CFD-811E-CBE18DA1317C}" dt="2023-09-12T13:27:59.423" v="1270"/>
          <ac:spMkLst>
            <pc:docMk/>
            <pc:sldMk cId="235060012" sldId="923"/>
            <ac:spMk id="4" creationId="{F79672BD-7E8E-4790-8ACB-53354AA4FC92}"/>
          </ac:spMkLst>
        </pc:spChg>
        <pc:graphicFrameChg chg="modGraphic">
          <ac:chgData name="Anna Autio" userId="9925dcb3-4264-45a0-a439-cf2c5e7eacad" providerId="ADAL" clId="{9B4B2969-A631-4CFD-811E-CBE18DA1317C}" dt="2023-09-12T11:02:41.812" v="239" actId="20577"/>
          <ac:graphicFrameMkLst>
            <pc:docMk/>
            <pc:sldMk cId="235060012" sldId="923"/>
            <ac:graphicFrameMk id="20" creationId="{2992ECF6-B4B4-CAB2-A6C4-1F4A5301C8B0}"/>
          </ac:graphicFrameMkLst>
        </pc:graphicFrameChg>
      </pc:sldChg>
      <pc:sldChg chg="delSp modSp add mod modTransition">
        <pc:chgData name="Anna Autio" userId="9925dcb3-4264-45a0-a439-cf2c5e7eacad" providerId="ADAL" clId="{9B4B2969-A631-4CFD-811E-CBE18DA1317C}" dt="2023-09-12T11:22:00.545" v="1031" actId="478"/>
        <pc:sldMkLst>
          <pc:docMk/>
          <pc:sldMk cId="2236962084" sldId="926"/>
        </pc:sldMkLst>
        <pc:graphicFrameChg chg="modGraphic">
          <ac:chgData name="Anna Autio" userId="9925dcb3-4264-45a0-a439-cf2c5e7eacad" providerId="ADAL" clId="{9B4B2969-A631-4CFD-811E-CBE18DA1317C}" dt="2023-09-12T11:17:18.466" v="792" actId="20577"/>
          <ac:graphicFrameMkLst>
            <pc:docMk/>
            <pc:sldMk cId="2236962084" sldId="926"/>
            <ac:graphicFrameMk id="5" creationId="{C372128D-B43C-46FE-ABB8-4CDE73FD5BC0}"/>
          </ac:graphicFrameMkLst>
        </pc:graphicFrameChg>
        <pc:picChg chg="del">
          <ac:chgData name="Anna Autio" userId="9925dcb3-4264-45a0-a439-cf2c5e7eacad" providerId="ADAL" clId="{9B4B2969-A631-4CFD-811E-CBE18DA1317C}" dt="2023-09-12T11:22:00.545" v="1031" actId="478"/>
          <ac:picMkLst>
            <pc:docMk/>
            <pc:sldMk cId="2236962084" sldId="926"/>
            <ac:picMk id="7" creationId="{0BB48555-D23D-471A-A324-61275E219726}"/>
          </ac:picMkLst>
        </pc:picChg>
      </pc:sldChg>
      <pc:sldChg chg="addSp delSp modSp add mod modTransition">
        <pc:chgData name="Anna Autio" userId="9925dcb3-4264-45a0-a439-cf2c5e7eacad" providerId="ADAL" clId="{9B4B2969-A631-4CFD-811E-CBE18DA1317C}" dt="2023-09-12T13:22:58.698" v="1217"/>
        <pc:sldMkLst>
          <pc:docMk/>
          <pc:sldMk cId="1896677877" sldId="929"/>
        </pc:sldMkLst>
        <pc:spChg chg="mod">
          <ac:chgData name="Anna Autio" userId="9925dcb3-4264-45a0-a439-cf2c5e7eacad" providerId="ADAL" clId="{9B4B2969-A631-4CFD-811E-CBE18DA1317C}" dt="2023-09-12T13:22:58.698" v="1217"/>
          <ac:spMkLst>
            <pc:docMk/>
            <pc:sldMk cId="1896677877" sldId="929"/>
            <ac:spMk id="4" creationId="{F79672BD-7E8E-4790-8ACB-53354AA4FC92}"/>
          </ac:spMkLst>
        </pc:spChg>
        <pc:graphicFrameChg chg="del mod modGraphic">
          <ac:chgData name="Anna Autio" userId="9925dcb3-4264-45a0-a439-cf2c5e7eacad" providerId="ADAL" clId="{9B4B2969-A631-4CFD-811E-CBE18DA1317C}" dt="2023-09-12T11:12:57.719" v="671" actId="478"/>
          <ac:graphicFrameMkLst>
            <pc:docMk/>
            <pc:sldMk cId="1896677877" sldId="929"/>
            <ac:graphicFrameMk id="5" creationId="{C372128D-B43C-46FE-ABB8-4CDE73FD5BC0}"/>
          </ac:graphicFrameMkLst>
        </pc:graphicFrameChg>
        <pc:graphicFrameChg chg="add mod">
          <ac:chgData name="Anna Autio" userId="9925dcb3-4264-45a0-a439-cf2c5e7eacad" providerId="ADAL" clId="{9B4B2969-A631-4CFD-811E-CBE18DA1317C}" dt="2023-09-12T11:13:10.137" v="673"/>
          <ac:graphicFrameMkLst>
            <pc:docMk/>
            <pc:sldMk cId="1896677877" sldId="929"/>
            <ac:graphicFrameMk id="6" creationId="{7F8672BE-66C8-FBE6-C286-4730553F5C61}"/>
          </ac:graphicFrameMkLst>
        </pc:graphicFrameChg>
        <pc:picChg chg="del">
          <ac:chgData name="Anna Autio" userId="9925dcb3-4264-45a0-a439-cf2c5e7eacad" providerId="ADAL" clId="{9B4B2969-A631-4CFD-811E-CBE18DA1317C}" dt="2023-09-12T11:21:52.858" v="1029" actId="478"/>
          <ac:picMkLst>
            <pc:docMk/>
            <pc:sldMk cId="1896677877" sldId="929"/>
            <ac:picMk id="7" creationId="{0BB48555-D23D-471A-A324-61275E219726}"/>
          </ac:picMkLst>
        </pc:picChg>
      </pc:sldChg>
      <pc:sldChg chg="modSp add mod modTransition">
        <pc:chgData name="Anna Autio" userId="9925dcb3-4264-45a0-a439-cf2c5e7eacad" providerId="ADAL" clId="{9B4B2969-A631-4CFD-811E-CBE18DA1317C}" dt="2023-09-12T13:24:17.249" v="1267" actId="20577"/>
        <pc:sldMkLst>
          <pc:docMk/>
          <pc:sldMk cId="2555661899" sldId="930"/>
        </pc:sldMkLst>
        <pc:graphicFrameChg chg="mod modGraphic">
          <ac:chgData name="Anna Autio" userId="9925dcb3-4264-45a0-a439-cf2c5e7eacad" providerId="ADAL" clId="{9B4B2969-A631-4CFD-811E-CBE18DA1317C}" dt="2023-09-12T13:24:17.249" v="1267" actId="20577"/>
          <ac:graphicFrameMkLst>
            <pc:docMk/>
            <pc:sldMk cId="2555661899" sldId="930"/>
            <ac:graphicFrameMk id="41" creationId="{927E5DE2-5E5E-86F2-586C-E5D149716672}"/>
          </ac:graphicFrameMkLst>
        </pc:graphicFrameChg>
      </pc:sldChg>
      <pc:sldChg chg="modSp add mod modTransition">
        <pc:chgData name="Anna Autio" userId="9925dcb3-4264-45a0-a439-cf2c5e7eacad" providerId="ADAL" clId="{9B4B2969-A631-4CFD-811E-CBE18DA1317C}" dt="2023-09-12T13:46:37.701" v="1344" actId="255"/>
        <pc:sldMkLst>
          <pc:docMk/>
          <pc:sldMk cId="49070335" sldId="931"/>
        </pc:sldMkLst>
        <pc:spChg chg="mod">
          <ac:chgData name="Anna Autio" userId="9925dcb3-4264-45a0-a439-cf2c5e7eacad" providerId="ADAL" clId="{9B4B2969-A631-4CFD-811E-CBE18DA1317C}" dt="2023-09-12T11:18:01.271" v="830" actId="13926"/>
          <ac:spMkLst>
            <pc:docMk/>
            <pc:sldMk cId="49070335" sldId="931"/>
            <ac:spMk id="2" creationId="{FCDCAD8D-B839-4709-CE56-15C958327996}"/>
          </ac:spMkLst>
        </pc:spChg>
        <pc:spChg chg="mod">
          <ac:chgData name="Anna Autio" userId="9925dcb3-4264-45a0-a439-cf2c5e7eacad" providerId="ADAL" clId="{9B4B2969-A631-4CFD-811E-CBE18DA1317C}" dt="2023-09-12T13:46:37.701" v="1344" actId="255"/>
          <ac:spMkLst>
            <pc:docMk/>
            <pc:sldMk cId="49070335" sldId="931"/>
            <ac:spMk id="4" creationId="{F79672BD-7E8E-4790-8ACB-53354AA4FC92}"/>
          </ac:spMkLst>
        </pc:spChg>
        <pc:graphicFrameChg chg="modGraphic">
          <ac:chgData name="Anna Autio" userId="9925dcb3-4264-45a0-a439-cf2c5e7eacad" providerId="ADAL" clId="{9B4B2969-A631-4CFD-811E-CBE18DA1317C}" dt="2023-09-12T11:17:56.478" v="829" actId="20577"/>
          <ac:graphicFrameMkLst>
            <pc:docMk/>
            <pc:sldMk cId="49070335" sldId="931"/>
            <ac:graphicFrameMk id="20" creationId="{2992ECF6-B4B4-CAB2-A6C4-1F4A5301C8B0}"/>
          </ac:graphicFrameMkLst>
        </pc:graphicFrameChg>
      </pc:sldChg>
      <pc:sldChg chg="modSp add mod modTransition">
        <pc:chgData name="Anna Autio" userId="9925dcb3-4264-45a0-a439-cf2c5e7eacad" providerId="ADAL" clId="{9B4B2969-A631-4CFD-811E-CBE18DA1317C}" dt="2023-09-12T11:20:08.674" v="1003" actId="20577"/>
        <pc:sldMkLst>
          <pc:docMk/>
          <pc:sldMk cId="3254042796" sldId="934"/>
        </pc:sldMkLst>
        <pc:spChg chg="mod">
          <ac:chgData name="Anna Autio" userId="9925dcb3-4264-45a0-a439-cf2c5e7eacad" providerId="ADAL" clId="{9B4B2969-A631-4CFD-811E-CBE18DA1317C}" dt="2023-09-12T11:16:03.312" v="718" actId="20577"/>
          <ac:spMkLst>
            <pc:docMk/>
            <pc:sldMk cId="3254042796" sldId="934"/>
            <ac:spMk id="2" creationId="{FCDCAD8D-B839-4709-CE56-15C958327996}"/>
          </ac:spMkLst>
        </pc:spChg>
        <pc:spChg chg="mod">
          <ac:chgData name="Anna Autio" userId="9925dcb3-4264-45a0-a439-cf2c5e7eacad" providerId="ADAL" clId="{9B4B2969-A631-4CFD-811E-CBE18DA1317C}" dt="2023-09-12T11:15:17.308" v="686" actId="20577"/>
          <ac:spMkLst>
            <pc:docMk/>
            <pc:sldMk cId="3254042796" sldId="934"/>
            <ac:spMk id="4" creationId="{F79672BD-7E8E-4790-8ACB-53354AA4FC92}"/>
          </ac:spMkLst>
        </pc:spChg>
        <pc:graphicFrameChg chg="modGraphic">
          <ac:chgData name="Anna Autio" userId="9925dcb3-4264-45a0-a439-cf2c5e7eacad" providerId="ADAL" clId="{9B4B2969-A631-4CFD-811E-CBE18DA1317C}" dt="2023-09-12T11:20:08.674" v="1003" actId="20577"/>
          <ac:graphicFrameMkLst>
            <pc:docMk/>
            <pc:sldMk cId="3254042796" sldId="934"/>
            <ac:graphicFrameMk id="20" creationId="{2992ECF6-B4B4-CAB2-A6C4-1F4A5301C8B0}"/>
          </ac:graphicFrameMkLst>
        </pc:graphicFrameChg>
      </pc:sldChg>
      <pc:sldChg chg="addSp delSp modSp add mod">
        <pc:chgData name="Anna Autio" userId="9925dcb3-4264-45a0-a439-cf2c5e7eacad" providerId="ADAL" clId="{9B4B2969-A631-4CFD-811E-CBE18DA1317C}" dt="2023-09-14T07:37:19.064" v="1449" actId="1076"/>
        <pc:sldMkLst>
          <pc:docMk/>
          <pc:sldMk cId="2511291752" sldId="935"/>
        </pc:sldMkLst>
        <pc:spChg chg="mod">
          <ac:chgData name="Anna Autio" userId="9925dcb3-4264-45a0-a439-cf2c5e7eacad" providerId="ADAL" clId="{9B4B2969-A631-4CFD-811E-CBE18DA1317C}" dt="2023-09-13T07:56:21.598" v="1448" actId="14100"/>
          <ac:spMkLst>
            <pc:docMk/>
            <pc:sldMk cId="2511291752" sldId="935"/>
            <ac:spMk id="5" creationId="{8D55BD2C-82D3-463E-82DD-C5BF61058D8D}"/>
          </ac:spMkLst>
        </pc:spChg>
        <pc:spChg chg="mod">
          <ac:chgData name="Anna Autio" userId="9925dcb3-4264-45a0-a439-cf2c5e7eacad" providerId="ADAL" clId="{9B4B2969-A631-4CFD-811E-CBE18DA1317C}" dt="2023-09-12T13:44:02.444" v="1324" actId="1076"/>
          <ac:spMkLst>
            <pc:docMk/>
            <pc:sldMk cId="2511291752" sldId="935"/>
            <ac:spMk id="7" creationId="{735D1AB5-0158-4F37-B876-E2E90E78DA35}"/>
          </ac:spMkLst>
        </pc:spChg>
        <pc:picChg chg="del mod">
          <ac:chgData name="Anna Autio" userId="9925dcb3-4264-45a0-a439-cf2c5e7eacad" providerId="ADAL" clId="{9B4B2969-A631-4CFD-811E-CBE18DA1317C}" dt="2023-09-12T13:37:05.996" v="1272" actId="478"/>
          <ac:picMkLst>
            <pc:docMk/>
            <pc:sldMk cId="2511291752" sldId="935"/>
            <ac:picMk id="2" creationId="{E3ECAF8D-C341-14DA-9B05-D9BBC7757E63}"/>
          </ac:picMkLst>
        </pc:picChg>
        <pc:picChg chg="add del mod ord">
          <ac:chgData name="Anna Autio" userId="9925dcb3-4264-45a0-a439-cf2c5e7eacad" providerId="ADAL" clId="{9B4B2969-A631-4CFD-811E-CBE18DA1317C}" dt="2023-09-13T06:05:39.758" v="1396" actId="478"/>
          <ac:picMkLst>
            <pc:docMk/>
            <pc:sldMk cId="2511291752" sldId="935"/>
            <ac:picMk id="3" creationId="{B33E4CB5-33B4-1BDF-ADEE-005B3FE12C56}"/>
          </ac:picMkLst>
        </pc:picChg>
        <pc:picChg chg="add del mod ord">
          <ac:chgData name="Anna Autio" userId="9925dcb3-4264-45a0-a439-cf2c5e7eacad" providerId="ADAL" clId="{9B4B2969-A631-4CFD-811E-CBE18DA1317C}" dt="2023-09-12T13:37:55.240" v="1288" actId="931"/>
          <ac:picMkLst>
            <pc:docMk/>
            <pc:sldMk cId="2511291752" sldId="935"/>
            <ac:picMk id="4" creationId="{61091217-2D22-4A1C-EB0E-BA4627FC2A3E}"/>
          </ac:picMkLst>
        </pc:picChg>
        <pc:picChg chg="add del mod">
          <ac:chgData name="Anna Autio" userId="9925dcb3-4264-45a0-a439-cf2c5e7eacad" providerId="ADAL" clId="{9B4B2969-A631-4CFD-811E-CBE18DA1317C}" dt="2023-09-13T06:28:47.643" v="1398" actId="478"/>
          <ac:picMkLst>
            <pc:docMk/>
            <pc:sldMk cId="2511291752" sldId="935"/>
            <ac:picMk id="9" creationId="{81C67F41-2C2C-ADB4-8D1C-4D69647852BF}"/>
          </ac:picMkLst>
        </pc:picChg>
        <pc:picChg chg="add del mod ord">
          <ac:chgData name="Anna Autio" userId="9925dcb3-4264-45a0-a439-cf2c5e7eacad" providerId="ADAL" clId="{9B4B2969-A631-4CFD-811E-CBE18DA1317C}" dt="2023-09-12T13:40:26.550" v="1302" actId="931"/>
          <ac:picMkLst>
            <pc:docMk/>
            <pc:sldMk cId="2511291752" sldId="935"/>
            <ac:picMk id="10" creationId="{0DEC1161-16E5-193D-993C-88C094BF1E35}"/>
          </ac:picMkLst>
        </pc:picChg>
        <pc:picChg chg="add del mod ord">
          <ac:chgData name="Anna Autio" userId="9925dcb3-4264-45a0-a439-cf2c5e7eacad" providerId="ADAL" clId="{9B4B2969-A631-4CFD-811E-CBE18DA1317C}" dt="2023-09-13T06:30:47.521" v="1414" actId="931"/>
          <ac:picMkLst>
            <pc:docMk/>
            <pc:sldMk cId="2511291752" sldId="935"/>
            <ac:picMk id="12" creationId="{0564B0F0-5E11-2B2C-9800-8916B5BE996B}"/>
          </ac:picMkLst>
        </pc:picChg>
        <pc:picChg chg="add del mod ord">
          <ac:chgData name="Anna Autio" userId="9925dcb3-4264-45a0-a439-cf2c5e7eacad" providerId="ADAL" clId="{9B4B2969-A631-4CFD-811E-CBE18DA1317C}" dt="2023-09-13T06:00:39.259" v="1370" actId="478"/>
          <ac:picMkLst>
            <pc:docMk/>
            <pc:sldMk cId="2511291752" sldId="935"/>
            <ac:picMk id="14" creationId="{E0147ADB-C0B3-440D-6D01-32D1200DBEF5}"/>
          </ac:picMkLst>
        </pc:picChg>
        <pc:picChg chg="add mod ord">
          <ac:chgData name="Anna Autio" userId="9925dcb3-4264-45a0-a439-cf2c5e7eacad" providerId="ADAL" clId="{9B4B2969-A631-4CFD-811E-CBE18DA1317C}" dt="2023-09-14T07:37:19.064" v="1449" actId="1076"/>
          <ac:picMkLst>
            <pc:docMk/>
            <pc:sldMk cId="2511291752" sldId="935"/>
            <ac:picMk id="17" creationId="{FE437852-FCA9-6199-3957-EE081393A0DD}"/>
          </ac:picMkLst>
        </pc:picChg>
        <pc:cxnChg chg="mod">
          <ac:chgData name="Anna Autio" userId="9925dcb3-4264-45a0-a439-cf2c5e7eacad" providerId="ADAL" clId="{9B4B2969-A631-4CFD-811E-CBE18DA1317C}" dt="2023-09-12T13:44:19.623" v="1325" actId="1076"/>
          <ac:cxnSpMkLst>
            <pc:docMk/>
            <pc:sldMk cId="2511291752" sldId="935"/>
            <ac:cxnSpMk id="13" creationId="{763BEA46-90CD-DE5D-AE8E-416AE7279BC5}"/>
          </ac:cxnSpMkLst>
        </pc:cxnChg>
      </pc:sldChg>
      <pc:sldChg chg="add del">
        <pc:chgData name="Anna Autio" userId="9925dcb3-4264-45a0-a439-cf2c5e7eacad" providerId="ADAL" clId="{9B4B2969-A631-4CFD-811E-CBE18DA1317C}" dt="2023-09-12T11:11:40.857" v="662"/>
        <pc:sldMkLst>
          <pc:docMk/>
          <pc:sldMk cId="4274458731" sldId="935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16AE2A9-E30B-5F44-9581-E751D4F272C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40863B-72FB-FE4A-9797-FD599740BEF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CB8B81-DC6E-3344-90B6-B3E6606C6A00}" type="datetimeFigureOut">
              <a:rPr lang="en-FI" smtClean="0"/>
              <a:t>09/14/2023</a:t>
            </a:fld>
            <a:endParaRPr lang="en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FE08D9-D5A0-624D-B7D1-0400879469A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A19182-2EA0-D84F-8031-A2F7994D12D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4B5664-3087-AF4E-8B3C-8AF164E100C2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2938077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FE9283-3EE1-B648-BA73-6A88E21FC93B}" type="datetimeFigureOut">
              <a:rPr lang="en-FI" smtClean="0"/>
              <a:t>09/14/2023</a:t>
            </a:fld>
            <a:endParaRPr lang="en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DB0D4C-1778-964E-8C97-310F4EDDC45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473739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800">
              <a:solidFill>
                <a:srgbClr val="000000"/>
              </a:solidFill>
              <a:latin typeface="Gerbera Light" panose="02000300000000000000" pitchFamily="50" charset="0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C88C55-4EFF-ED48-AF64-CA51B1DA40CD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11585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800">
              <a:solidFill>
                <a:srgbClr val="000000"/>
              </a:solidFill>
              <a:latin typeface="Gerbera Light" panose="02000300000000000000" pitchFamily="50" charset="0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C88C55-4EFF-ED48-AF64-CA51B1DA40CD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24885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800">
              <a:solidFill>
                <a:srgbClr val="000000"/>
              </a:solidFill>
              <a:latin typeface="Gerbera Light" panose="02000300000000000000" pitchFamily="50" charset="0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C88C55-4EFF-ED48-AF64-CA51B1DA40CD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1158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800">
              <a:solidFill>
                <a:srgbClr val="000000"/>
              </a:solidFill>
              <a:latin typeface="Gerbera Light" panose="02000300000000000000" pitchFamily="50" charset="0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C88C55-4EFF-ED48-AF64-CA51B1DA40CD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25779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800">
              <a:solidFill>
                <a:srgbClr val="000000"/>
              </a:solidFill>
              <a:latin typeface="Gerbera Light" panose="02000300000000000000" pitchFamily="50" charset="0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C88C55-4EFF-ED48-AF64-CA51B1DA40CD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26200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C88C55-4EFF-ED48-AF64-CA51B1DA40CD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33324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800">
              <a:solidFill>
                <a:srgbClr val="000000"/>
              </a:solidFill>
              <a:latin typeface="Gerbera Light" panose="02000300000000000000" pitchFamily="50" charset="0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C88C55-4EFF-ED48-AF64-CA51B1DA40CD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08194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800">
              <a:solidFill>
                <a:srgbClr val="000000"/>
              </a:solidFill>
              <a:latin typeface="Gerbera Light" panose="02000300000000000000" pitchFamily="50" charset="0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C88C55-4EFF-ED48-AF64-CA51B1DA40CD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44225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800">
              <a:solidFill>
                <a:srgbClr val="000000"/>
              </a:solidFill>
              <a:latin typeface="Gerbera Light" panose="02000300000000000000" pitchFamily="50" charset="0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C88C55-4EFF-ED48-AF64-CA51B1DA40CD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24777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800">
              <a:solidFill>
                <a:srgbClr val="000000"/>
              </a:solidFill>
              <a:latin typeface="Gerbera Light" panose="02000300000000000000" pitchFamily="50" charset="0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C88C55-4EFF-ED48-AF64-CA51B1DA40CD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1460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CFEF7865-6EA8-814F-AFAD-2EDC79CB8D9D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6956385" y="620713"/>
            <a:ext cx="4611728" cy="5616575"/>
          </a:xfrm>
        </p:spPr>
        <p:txBody>
          <a:bodyPr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FI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AC302F5-EBB5-7642-951E-26C5797444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2000" y="2430346"/>
            <a:ext cx="5058253" cy="2387600"/>
          </a:xfrm>
        </p:spPr>
        <p:txBody>
          <a:bodyPr anchor="b">
            <a:noAutofit/>
          </a:bodyPr>
          <a:lstStyle>
            <a:lvl1pPr algn="l">
              <a:defRPr sz="3100">
                <a:solidFill>
                  <a:schemeClr val="accent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FI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C8A0243A-CC83-9642-9BA6-2E6263E94E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2000" y="4910022"/>
            <a:ext cx="5058253" cy="1327266"/>
          </a:xfrm>
        </p:spPr>
        <p:txBody>
          <a:bodyPr>
            <a:noAutofit/>
          </a:bodyPr>
          <a:lstStyle>
            <a:lvl1pPr marL="0" indent="0" algn="l">
              <a:buNone/>
              <a:defRPr sz="1800" i="1"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FI" dirty="0"/>
          </a:p>
        </p:txBody>
      </p:sp>
      <p:grpSp>
        <p:nvGrpSpPr>
          <p:cNvPr id="25" name="Graphic 6">
            <a:extLst>
              <a:ext uri="{FF2B5EF4-FFF2-40B4-BE49-F238E27FC236}">
                <a16:creationId xmlns:a16="http://schemas.microsoft.com/office/drawing/2014/main" id="{92284836-74A9-1045-B15F-AC5620033D95}"/>
              </a:ext>
            </a:extLst>
          </p:cNvPr>
          <p:cNvGrpSpPr/>
          <p:nvPr userDrawn="1"/>
        </p:nvGrpSpPr>
        <p:grpSpPr>
          <a:xfrm>
            <a:off x="635039" y="635242"/>
            <a:ext cx="2731745" cy="664884"/>
            <a:chOff x="-8379918" y="-2906540"/>
            <a:chExt cx="5762217" cy="1402475"/>
          </a:xfrm>
          <a:solidFill>
            <a:schemeClr val="accent2"/>
          </a:solidFill>
        </p:grpSpPr>
        <p:sp>
          <p:nvSpPr>
            <p:cNvPr id="26" name="Graphic 6">
              <a:extLst>
                <a:ext uri="{FF2B5EF4-FFF2-40B4-BE49-F238E27FC236}">
                  <a16:creationId xmlns:a16="http://schemas.microsoft.com/office/drawing/2014/main" id="{65BED04A-9DCB-B04D-A467-6E6A678A4656}"/>
                </a:ext>
              </a:extLst>
            </p:cNvPr>
            <p:cNvSpPr/>
            <p:nvPr/>
          </p:nvSpPr>
          <p:spPr>
            <a:xfrm>
              <a:off x="-8009734" y="-2906540"/>
              <a:ext cx="720277" cy="271521"/>
            </a:xfrm>
            <a:custGeom>
              <a:avLst/>
              <a:gdLst>
                <a:gd name="connsiteX0" fmla="*/ 485009 w 720277"/>
                <a:gd name="connsiteY0" fmla="*/ 11907 h 271521"/>
                <a:gd name="connsiteX1" fmla="*/ 235173 w 720277"/>
                <a:gd name="connsiteY1" fmla="*/ 11907 h 271521"/>
                <a:gd name="connsiteX2" fmla="*/ 113969 w 720277"/>
                <a:gd name="connsiteY2" fmla="*/ 47840 h 271521"/>
                <a:gd name="connsiteX3" fmla="*/ 0 w 720277"/>
                <a:gd name="connsiteY3" fmla="*/ 107729 h 271521"/>
                <a:gd name="connsiteX4" fmla="*/ 108351 w 720277"/>
                <a:gd name="connsiteY4" fmla="*/ 271521 h 271521"/>
                <a:gd name="connsiteX5" fmla="*/ 187853 w 720277"/>
                <a:gd name="connsiteY5" fmla="*/ 229694 h 271521"/>
                <a:gd name="connsiteX6" fmla="*/ 272591 w 720277"/>
                <a:gd name="connsiteY6" fmla="*/ 204598 h 271521"/>
                <a:gd name="connsiteX7" fmla="*/ 447591 w 720277"/>
                <a:gd name="connsiteY7" fmla="*/ 204598 h 271521"/>
                <a:gd name="connsiteX8" fmla="*/ 532424 w 720277"/>
                <a:gd name="connsiteY8" fmla="*/ 229694 h 271521"/>
                <a:gd name="connsiteX9" fmla="*/ 611926 w 720277"/>
                <a:gd name="connsiteY9" fmla="*/ 271521 h 271521"/>
                <a:gd name="connsiteX10" fmla="*/ 720277 w 720277"/>
                <a:gd name="connsiteY10" fmla="*/ 107729 h 271521"/>
                <a:gd name="connsiteX11" fmla="*/ 606309 w 720277"/>
                <a:gd name="connsiteY11" fmla="*/ 47840 h 271521"/>
                <a:gd name="connsiteX12" fmla="*/ 485009 w 720277"/>
                <a:gd name="connsiteY12" fmla="*/ 11907 h 271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20277" h="271521">
                  <a:moveTo>
                    <a:pt x="485009" y="11907"/>
                  </a:moveTo>
                  <a:cubicBezTo>
                    <a:pt x="403032" y="-3969"/>
                    <a:pt x="317246" y="-3969"/>
                    <a:pt x="235173" y="11907"/>
                  </a:cubicBezTo>
                  <a:cubicBezTo>
                    <a:pt x="193756" y="19892"/>
                    <a:pt x="152910" y="32060"/>
                    <a:pt x="113969" y="47840"/>
                  </a:cubicBezTo>
                  <a:cubicBezTo>
                    <a:pt x="74170" y="63906"/>
                    <a:pt x="35800" y="84059"/>
                    <a:pt x="0" y="107729"/>
                  </a:cubicBezTo>
                  <a:lnTo>
                    <a:pt x="108351" y="271521"/>
                  </a:lnTo>
                  <a:cubicBezTo>
                    <a:pt x="133297" y="255075"/>
                    <a:pt x="160051" y="241006"/>
                    <a:pt x="187853" y="229694"/>
                  </a:cubicBezTo>
                  <a:cubicBezTo>
                    <a:pt x="215084" y="218762"/>
                    <a:pt x="243647" y="210206"/>
                    <a:pt x="272591" y="204598"/>
                  </a:cubicBezTo>
                  <a:cubicBezTo>
                    <a:pt x="330099" y="193570"/>
                    <a:pt x="390273" y="193570"/>
                    <a:pt x="447591" y="204598"/>
                  </a:cubicBezTo>
                  <a:cubicBezTo>
                    <a:pt x="476535" y="210206"/>
                    <a:pt x="505194" y="218667"/>
                    <a:pt x="532424" y="229694"/>
                  </a:cubicBezTo>
                  <a:cubicBezTo>
                    <a:pt x="560131" y="241006"/>
                    <a:pt x="586886" y="254980"/>
                    <a:pt x="611926" y="271521"/>
                  </a:cubicBezTo>
                  <a:lnTo>
                    <a:pt x="720277" y="107729"/>
                  </a:lnTo>
                  <a:cubicBezTo>
                    <a:pt x="684382" y="84059"/>
                    <a:pt x="646107" y="63906"/>
                    <a:pt x="606309" y="47840"/>
                  </a:cubicBezTo>
                  <a:cubicBezTo>
                    <a:pt x="567367" y="32060"/>
                    <a:pt x="526521" y="19892"/>
                    <a:pt x="485009" y="11907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27" name="Graphic 6">
              <a:extLst>
                <a:ext uri="{FF2B5EF4-FFF2-40B4-BE49-F238E27FC236}">
                  <a16:creationId xmlns:a16="http://schemas.microsoft.com/office/drawing/2014/main" id="{64103321-7082-6B4A-BA1F-027C974153D7}"/>
                </a:ext>
              </a:extLst>
            </p:cNvPr>
            <p:cNvSpPr/>
            <p:nvPr/>
          </p:nvSpPr>
          <p:spPr>
            <a:xfrm>
              <a:off x="-8379918" y="-2575795"/>
              <a:ext cx="1073417" cy="1071730"/>
            </a:xfrm>
            <a:custGeom>
              <a:avLst/>
              <a:gdLst>
                <a:gd name="connsiteX0" fmla="*/ 1073132 w 1073417"/>
                <a:gd name="connsiteY0" fmla="*/ 341843 h 1071730"/>
                <a:gd name="connsiteX1" fmla="*/ 730751 w 1073417"/>
                <a:gd name="connsiteY1" fmla="*/ 0 h 1071730"/>
                <a:gd name="connsiteX2" fmla="*/ 388369 w 1073417"/>
                <a:gd name="connsiteY2" fmla="*/ 341843 h 1071730"/>
                <a:gd name="connsiteX3" fmla="*/ 386655 w 1073417"/>
                <a:gd name="connsiteY3" fmla="*/ 386047 h 1071730"/>
                <a:gd name="connsiteX4" fmla="*/ 386179 w 1073417"/>
                <a:gd name="connsiteY4" fmla="*/ 385572 h 1071730"/>
                <a:gd name="connsiteX5" fmla="*/ 342382 w 1073417"/>
                <a:gd name="connsiteY5" fmla="*/ 387663 h 1071730"/>
                <a:gd name="connsiteX6" fmla="*/ 0 w 1073417"/>
                <a:gd name="connsiteY6" fmla="*/ 729507 h 1071730"/>
                <a:gd name="connsiteX7" fmla="*/ 342382 w 1073417"/>
                <a:gd name="connsiteY7" fmla="*/ 1071350 h 1071730"/>
                <a:gd name="connsiteX8" fmla="*/ 1073418 w 1073417"/>
                <a:gd name="connsiteY8" fmla="*/ 1071731 h 1071730"/>
                <a:gd name="connsiteX9" fmla="*/ 1073323 w 1073417"/>
                <a:gd name="connsiteY9" fmla="*/ 1071635 h 1071730"/>
                <a:gd name="connsiteX10" fmla="*/ 1073418 w 1073417"/>
                <a:gd name="connsiteY10" fmla="*/ 1071731 h 1071730"/>
                <a:gd name="connsiteX11" fmla="*/ 1073132 w 1073417"/>
                <a:gd name="connsiteY11" fmla="*/ 341843 h 1071730"/>
                <a:gd name="connsiteX12" fmla="*/ 837959 w 1073417"/>
                <a:gd name="connsiteY12" fmla="*/ 844342 h 1071730"/>
                <a:gd name="connsiteX13" fmla="*/ 377324 w 1073417"/>
                <a:gd name="connsiteY13" fmla="*/ 844342 h 1071730"/>
                <a:gd name="connsiteX14" fmla="*/ 245361 w 1073417"/>
                <a:gd name="connsiteY14" fmla="*/ 710684 h 1071730"/>
                <a:gd name="connsiteX15" fmla="*/ 377324 w 1073417"/>
                <a:gd name="connsiteY15" fmla="*/ 578928 h 1071730"/>
                <a:gd name="connsiteX16" fmla="*/ 572128 w 1073417"/>
                <a:gd name="connsiteY16" fmla="*/ 578928 h 1071730"/>
                <a:gd name="connsiteX17" fmla="*/ 572033 w 1073417"/>
                <a:gd name="connsiteY17" fmla="*/ 578833 h 1071730"/>
                <a:gd name="connsiteX18" fmla="*/ 572128 w 1073417"/>
                <a:gd name="connsiteY18" fmla="*/ 578928 h 1071730"/>
                <a:gd name="connsiteX19" fmla="*/ 572128 w 1073417"/>
                <a:gd name="connsiteY19" fmla="*/ 376541 h 1071730"/>
                <a:gd name="connsiteX20" fmla="*/ 704091 w 1073417"/>
                <a:gd name="connsiteY20" fmla="*/ 244785 h 1071730"/>
                <a:gd name="connsiteX21" fmla="*/ 837959 w 1073417"/>
                <a:gd name="connsiteY21" fmla="*/ 376541 h 1071730"/>
                <a:gd name="connsiteX22" fmla="*/ 838530 w 1073417"/>
                <a:gd name="connsiteY22" fmla="*/ 844817 h 1071730"/>
                <a:gd name="connsiteX23" fmla="*/ 837959 w 1073417"/>
                <a:gd name="connsiteY23" fmla="*/ 844342 h 10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73417" h="1071730">
                  <a:moveTo>
                    <a:pt x="1073132" y="341843"/>
                  </a:moveTo>
                  <a:cubicBezTo>
                    <a:pt x="1073132" y="153050"/>
                    <a:pt x="919841" y="0"/>
                    <a:pt x="730751" y="0"/>
                  </a:cubicBezTo>
                  <a:cubicBezTo>
                    <a:pt x="541660" y="0"/>
                    <a:pt x="388369" y="153050"/>
                    <a:pt x="388369" y="341843"/>
                  </a:cubicBezTo>
                  <a:lnTo>
                    <a:pt x="386655" y="386047"/>
                  </a:lnTo>
                  <a:lnTo>
                    <a:pt x="386179" y="385572"/>
                  </a:lnTo>
                  <a:lnTo>
                    <a:pt x="342382" y="387663"/>
                  </a:lnTo>
                  <a:cubicBezTo>
                    <a:pt x="153291" y="387663"/>
                    <a:pt x="0" y="540713"/>
                    <a:pt x="0" y="729507"/>
                  </a:cubicBezTo>
                  <a:cubicBezTo>
                    <a:pt x="0" y="918300"/>
                    <a:pt x="153291" y="1071350"/>
                    <a:pt x="342382" y="1071350"/>
                  </a:cubicBezTo>
                  <a:lnTo>
                    <a:pt x="1073418" y="1071731"/>
                  </a:lnTo>
                  <a:lnTo>
                    <a:pt x="1073323" y="1071635"/>
                  </a:lnTo>
                  <a:lnTo>
                    <a:pt x="1073418" y="1071731"/>
                  </a:lnTo>
                  <a:lnTo>
                    <a:pt x="1073132" y="341843"/>
                  </a:lnTo>
                  <a:close/>
                  <a:moveTo>
                    <a:pt x="837959" y="844342"/>
                  </a:moveTo>
                  <a:lnTo>
                    <a:pt x="377324" y="844342"/>
                  </a:lnTo>
                  <a:cubicBezTo>
                    <a:pt x="304487" y="844342"/>
                    <a:pt x="245361" y="783407"/>
                    <a:pt x="245361" y="710684"/>
                  </a:cubicBezTo>
                  <a:cubicBezTo>
                    <a:pt x="245361" y="637962"/>
                    <a:pt x="304487" y="578928"/>
                    <a:pt x="377324" y="578928"/>
                  </a:cubicBezTo>
                  <a:lnTo>
                    <a:pt x="572128" y="578928"/>
                  </a:lnTo>
                  <a:lnTo>
                    <a:pt x="572033" y="578833"/>
                  </a:lnTo>
                  <a:lnTo>
                    <a:pt x="572128" y="578928"/>
                  </a:lnTo>
                  <a:lnTo>
                    <a:pt x="572128" y="376541"/>
                  </a:lnTo>
                  <a:cubicBezTo>
                    <a:pt x="572128" y="303819"/>
                    <a:pt x="631159" y="244785"/>
                    <a:pt x="704091" y="244785"/>
                  </a:cubicBezTo>
                  <a:cubicBezTo>
                    <a:pt x="776928" y="244785"/>
                    <a:pt x="837959" y="303819"/>
                    <a:pt x="837959" y="376541"/>
                  </a:cubicBezTo>
                  <a:lnTo>
                    <a:pt x="838530" y="844817"/>
                  </a:lnTo>
                  <a:lnTo>
                    <a:pt x="837959" y="844342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28" name="Graphic 6">
              <a:extLst>
                <a:ext uri="{FF2B5EF4-FFF2-40B4-BE49-F238E27FC236}">
                  <a16:creationId xmlns:a16="http://schemas.microsoft.com/office/drawing/2014/main" id="{0E09EA58-3564-C54F-A005-872699BCB43A}"/>
                </a:ext>
              </a:extLst>
            </p:cNvPr>
            <p:cNvSpPr/>
            <p:nvPr/>
          </p:nvSpPr>
          <p:spPr>
            <a:xfrm>
              <a:off x="-6953645" y="-2135277"/>
              <a:ext cx="243456" cy="411143"/>
            </a:xfrm>
            <a:custGeom>
              <a:avLst/>
              <a:gdLst>
                <a:gd name="connsiteX0" fmla="*/ 188329 w 243456"/>
                <a:gd name="connsiteY0" fmla="*/ 196779 h 411143"/>
                <a:gd name="connsiteX1" fmla="*/ 113207 w 243456"/>
                <a:gd name="connsiteY1" fmla="*/ 135654 h 411143"/>
                <a:gd name="connsiteX2" fmla="*/ 86738 w 243456"/>
                <a:gd name="connsiteY2" fmla="*/ 101431 h 411143"/>
                <a:gd name="connsiteX3" fmla="*/ 123680 w 243456"/>
                <a:gd name="connsiteY3" fmla="*/ 78331 h 411143"/>
                <a:gd name="connsiteX4" fmla="*/ 213655 w 243456"/>
                <a:gd name="connsiteY4" fmla="*/ 121299 h 411143"/>
                <a:gd name="connsiteX5" fmla="*/ 228032 w 243456"/>
                <a:gd name="connsiteY5" fmla="*/ 52950 h 411143"/>
                <a:gd name="connsiteX6" fmla="*/ 123109 w 243456"/>
                <a:gd name="connsiteY6" fmla="*/ 0 h 411143"/>
                <a:gd name="connsiteX7" fmla="*/ 13234 w 243456"/>
                <a:gd name="connsiteY7" fmla="*/ 98104 h 411143"/>
                <a:gd name="connsiteX8" fmla="*/ 51890 w 243456"/>
                <a:gd name="connsiteY8" fmla="*/ 179668 h 411143"/>
                <a:gd name="connsiteX9" fmla="*/ 141294 w 243456"/>
                <a:gd name="connsiteY9" fmla="*/ 256288 h 411143"/>
                <a:gd name="connsiteX10" fmla="*/ 169953 w 243456"/>
                <a:gd name="connsiteY10" fmla="*/ 300396 h 411143"/>
                <a:gd name="connsiteX11" fmla="*/ 126917 w 243456"/>
                <a:gd name="connsiteY11" fmla="*/ 332908 h 411143"/>
                <a:gd name="connsiteX12" fmla="*/ 21518 w 243456"/>
                <a:gd name="connsiteY12" fmla="*/ 275015 h 411143"/>
                <a:gd name="connsiteX13" fmla="*/ 0 w 243456"/>
                <a:gd name="connsiteY13" fmla="*/ 343365 h 411143"/>
                <a:gd name="connsiteX14" fmla="*/ 123109 w 243456"/>
                <a:gd name="connsiteY14" fmla="*/ 411144 h 411143"/>
                <a:gd name="connsiteX15" fmla="*/ 243456 w 243456"/>
                <a:gd name="connsiteY15" fmla="*/ 299256 h 411143"/>
                <a:gd name="connsiteX16" fmla="*/ 188329 w 243456"/>
                <a:gd name="connsiteY16" fmla="*/ 196779 h 411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3456" h="411143">
                  <a:moveTo>
                    <a:pt x="188329" y="196779"/>
                  </a:moveTo>
                  <a:cubicBezTo>
                    <a:pt x="166811" y="177481"/>
                    <a:pt x="144151" y="160370"/>
                    <a:pt x="113207" y="135654"/>
                  </a:cubicBezTo>
                  <a:cubicBezTo>
                    <a:pt x="101591" y="126243"/>
                    <a:pt x="86738" y="113599"/>
                    <a:pt x="86738" y="101431"/>
                  </a:cubicBezTo>
                  <a:cubicBezTo>
                    <a:pt x="86738" y="83275"/>
                    <a:pt x="106637" y="78331"/>
                    <a:pt x="123680" y="78331"/>
                  </a:cubicBezTo>
                  <a:cubicBezTo>
                    <a:pt x="154624" y="78331"/>
                    <a:pt x="190519" y="94872"/>
                    <a:pt x="213655" y="121299"/>
                  </a:cubicBezTo>
                  <a:lnTo>
                    <a:pt x="228032" y="52950"/>
                  </a:lnTo>
                  <a:cubicBezTo>
                    <a:pt x="211465" y="26522"/>
                    <a:pt x="171762" y="0"/>
                    <a:pt x="123109" y="0"/>
                  </a:cubicBezTo>
                  <a:cubicBezTo>
                    <a:pt x="62935" y="0"/>
                    <a:pt x="13234" y="35268"/>
                    <a:pt x="13234" y="98104"/>
                  </a:cubicBezTo>
                  <a:cubicBezTo>
                    <a:pt x="13234" y="133372"/>
                    <a:pt x="31991" y="158754"/>
                    <a:pt x="51890" y="179668"/>
                  </a:cubicBezTo>
                  <a:cubicBezTo>
                    <a:pt x="73979" y="202768"/>
                    <a:pt x="103781" y="225392"/>
                    <a:pt x="141294" y="256288"/>
                  </a:cubicBezTo>
                  <a:cubicBezTo>
                    <a:pt x="159480" y="271688"/>
                    <a:pt x="169953" y="283285"/>
                    <a:pt x="169953" y="300396"/>
                  </a:cubicBezTo>
                  <a:cubicBezTo>
                    <a:pt x="169953" y="322451"/>
                    <a:pt x="151196" y="332908"/>
                    <a:pt x="126917" y="332908"/>
                  </a:cubicBezTo>
                  <a:cubicBezTo>
                    <a:pt x="88261" y="332908"/>
                    <a:pt x="45226" y="308667"/>
                    <a:pt x="21518" y="275015"/>
                  </a:cubicBezTo>
                  <a:lnTo>
                    <a:pt x="0" y="343365"/>
                  </a:lnTo>
                  <a:cubicBezTo>
                    <a:pt x="13234" y="375876"/>
                    <a:pt x="62935" y="411144"/>
                    <a:pt x="123109" y="411144"/>
                  </a:cubicBezTo>
                  <a:cubicBezTo>
                    <a:pt x="193756" y="411144"/>
                    <a:pt x="243456" y="366465"/>
                    <a:pt x="243456" y="299256"/>
                  </a:cubicBezTo>
                  <a:cubicBezTo>
                    <a:pt x="243456" y="253626"/>
                    <a:pt x="218702" y="223301"/>
                    <a:pt x="188329" y="196779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29" name="Graphic 6">
              <a:extLst>
                <a:ext uri="{FF2B5EF4-FFF2-40B4-BE49-F238E27FC236}">
                  <a16:creationId xmlns:a16="http://schemas.microsoft.com/office/drawing/2014/main" id="{A04C4F26-0EF1-B144-A462-51E2A877199D}"/>
                </a:ext>
              </a:extLst>
            </p:cNvPr>
            <p:cNvSpPr/>
            <p:nvPr/>
          </p:nvSpPr>
          <p:spPr>
            <a:xfrm>
              <a:off x="-6609169" y="-2127482"/>
              <a:ext cx="322958" cy="395743"/>
            </a:xfrm>
            <a:custGeom>
              <a:avLst/>
              <a:gdLst>
                <a:gd name="connsiteX0" fmla="*/ 160622 w 322958"/>
                <a:gd name="connsiteY0" fmla="*/ 146586 h 395743"/>
                <a:gd name="connsiteX1" fmla="*/ 80073 w 322958"/>
                <a:gd name="connsiteY1" fmla="*/ 0 h 395743"/>
                <a:gd name="connsiteX2" fmla="*/ 0 w 322958"/>
                <a:gd name="connsiteY2" fmla="*/ 0 h 395743"/>
                <a:gd name="connsiteX3" fmla="*/ 125870 w 322958"/>
                <a:gd name="connsiteY3" fmla="*/ 230336 h 395743"/>
                <a:gd name="connsiteX4" fmla="*/ 125870 w 322958"/>
                <a:gd name="connsiteY4" fmla="*/ 395744 h 395743"/>
                <a:gd name="connsiteX5" fmla="*/ 198231 w 322958"/>
                <a:gd name="connsiteY5" fmla="*/ 395744 h 395743"/>
                <a:gd name="connsiteX6" fmla="*/ 198231 w 322958"/>
                <a:gd name="connsiteY6" fmla="*/ 230336 h 395743"/>
                <a:gd name="connsiteX7" fmla="*/ 322959 w 322958"/>
                <a:gd name="connsiteY7" fmla="*/ 0 h 395743"/>
                <a:gd name="connsiteX8" fmla="*/ 241267 w 322958"/>
                <a:gd name="connsiteY8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2958" h="395743">
                  <a:moveTo>
                    <a:pt x="160622" y="146586"/>
                  </a:moveTo>
                  <a:lnTo>
                    <a:pt x="80073" y="0"/>
                  </a:lnTo>
                  <a:lnTo>
                    <a:pt x="0" y="0"/>
                  </a:lnTo>
                  <a:lnTo>
                    <a:pt x="125870" y="230336"/>
                  </a:lnTo>
                  <a:lnTo>
                    <a:pt x="125870" y="395744"/>
                  </a:lnTo>
                  <a:lnTo>
                    <a:pt x="198231" y="395744"/>
                  </a:lnTo>
                  <a:lnTo>
                    <a:pt x="198231" y="230336"/>
                  </a:lnTo>
                  <a:lnTo>
                    <a:pt x="322959" y="0"/>
                  </a:lnTo>
                  <a:lnTo>
                    <a:pt x="241267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30" name="Graphic 6">
              <a:extLst>
                <a:ext uri="{FF2B5EF4-FFF2-40B4-BE49-F238E27FC236}">
                  <a16:creationId xmlns:a16="http://schemas.microsoft.com/office/drawing/2014/main" id="{956EAB11-0844-DE4C-8F3C-8AE14A47EEAB}"/>
                </a:ext>
              </a:extLst>
            </p:cNvPr>
            <p:cNvSpPr/>
            <p:nvPr/>
          </p:nvSpPr>
          <p:spPr>
            <a:xfrm>
              <a:off x="-6148248" y="-2127482"/>
              <a:ext cx="339525" cy="395743"/>
            </a:xfrm>
            <a:custGeom>
              <a:avLst/>
              <a:gdLst>
                <a:gd name="connsiteX0" fmla="*/ 124251 w 339525"/>
                <a:gd name="connsiteY0" fmla="*/ 0 h 395743"/>
                <a:gd name="connsiteX1" fmla="*/ 0 w 339525"/>
                <a:gd name="connsiteY1" fmla="*/ 0 h 395743"/>
                <a:gd name="connsiteX2" fmla="*/ 0 w 339525"/>
                <a:gd name="connsiteY2" fmla="*/ 395744 h 395743"/>
                <a:gd name="connsiteX3" fmla="*/ 124251 w 339525"/>
                <a:gd name="connsiteY3" fmla="*/ 395744 h 395743"/>
                <a:gd name="connsiteX4" fmla="*/ 339525 w 339525"/>
                <a:gd name="connsiteY4" fmla="*/ 197824 h 395743"/>
                <a:gd name="connsiteX5" fmla="*/ 124251 w 339525"/>
                <a:gd name="connsiteY5" fmla="*/ 0 h 395743"/>
                <a:gd name="connsiteX6" fmla="*/ 145198 w 339525"/>
                <a:gd name="connsiteY6" fmla="*/ 317412 h 395743"/>
                <a:gd name="connsiteX7" fmla="*/ 72361 w 339525"/>
                <a:gd name="connsiteY7" fmla="*/ 317412 h 395743"/>
                <a:gd name="connsiteX8" fmla="*/ 72361 w 339525"/>
                <a:gd name="connsiteY8" fmla="*/ 78236 h 395743"/>
                <a:gd name="connsiteX9" fmla="*/ 145198 w 339525"/>
                <a:gd name="connsiteY9" fmla="*/ 78236 h 395743"/>
                <a:gd name="connsiteX10" fmla="*/ 265546 w 339525"/>
                <a:gd name="connsiteY10" fmla="*/ 197824 h 395743"/>
                <a:gd name="connsiteX11" fmla="*/ 145198 w 339525"/>
                <a:gd name="connsiteY11" fmla="*/ 317412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9525" h="395743">
                  <a:moveTo>
                    <a:pt x="124251" y="0"/>
                  </a:moveTo>
                  <a:lnTo>
                    <a:pt x="0" y="0"/>
                  </a:lnTo>
                  <a:lnTo>
                    <a:pt x="0" y="395744"/>
                  </a:lnTo>
                  <a:lnTo>
                    <a:pt x="124251" y="395744"/>
                  </a:lnTo>
                  <a:cubicBezTo>
                    <a:pt x="247360" y="395744"/>
                    <a:pt x="339525" y="322451"/>
                    <a:pt x="339525" y="197824"/>
                  </a:cubicBezTo>
                  <a:cubicBezTo>
                    <a:pt x="339525" y="71582"/>
                    <a:pt x="248979" y="0"/>
                    <a:pt x="124251" y="0"/>
                  </a:cubicBezTo>
                  <a:close/>
                  <a:moveTo>
                    <a:pt x="145198" y="317412"/>
                  </a:moveTo>
                  <a:lnTo>
                    <a:pt x="72361" y="317412"/>
                  </a:lnTo>
                  <a:lnTo>
                    <a:pt x="72361" y="78236"/>
                  </a:lnTo>
                  <a:lnTo>
                    <a:pt x="145198" y="78236"/>
                  </a:lnTo>
                  <a:cubicBezTo>
                    <a:pt x="215845" y="78236"/>
                    <a:pt x="265546" y="130615"/>
                    <a:pt x="265546" y="197824"/>
                  </a:cubicBezTo>
                  <a:cubicBezTo>
                    <a:pt x="265546" y="270072"/>
                    <a:pt x="213084" y="317412"/>
                    <a:pt x="145198" y="31741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31" name="Graphic 6">
              <a:extLst>
                <a:ext uri="{FF2B5EF4-FFF2-40B4-BE49-F238E27FC236}">
                  <a16:creationId xmlns:a16="http://schemas.microsoft.com/office/drawing/2014/main" id="{1996A647-6031-A743-BC04-C7ED9D4B28B7}"/>
                </a:ext>
              </a:extLst>
            </p:cNvPr>
            <p:cNvSpPr/>
            <p:nvPr/>
          </p:nvSpPr>
          <p:spPr>
            <a:xfrm>
              <a:off x="-5497952" y="-2238229"/>
              <a:ext cx="79406" cy="79281"/>
            </a:xfrm>
            <a:custGeom>
              <a:avLst/>
              <a:gdLst>
                <a:gd name="connsiteX0" fmla="*/ 39703 w 79406"/>
                <a:gd name="connsiteY0" fmla="*/ 79282 h 79281"/>
                <a:gd name="connsiteX1" fmla="*/ 79407 w 79406"/>
                <a:gd name="connsiteY1" fmla="*/ 39641 h 79281"/>
                <a:gd name="connsiteX2" fmla="*/ 39703 w 79406"/>
                <a:gd name="connsiteY2" fmla="*/ 0 h 79281"/>
                <a:gd name="connsiteX3" fmla="*/ 0 w 79406"/>
                <a:gd name="connsiteY3" fmla="*/ 39641 h 79281"/>
                <a:gd name="connsiteX4" fmla="*/ 39703 w 79406"/>
                <a:gd name="connsiteY4" fmla="*/ 79282 h 79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406" h="79281">
                  <a:moveTo>
                    <a:pt x="39703" y="79282"/>
                  </a:moveTo>
                  <a:cubicBezTo>
                    <a:pt x="61793" y="79282"/>
                    <a:pt x="79407" y="62171"/>
                    <a:pt x="79407" y="39641"/>
                  </a:cubicBezTo>
                  <a:cubicBezTo>
                    <a:pt x="79407" y="17587"/>
                    <a:pt x="61697" y="0"/>
                    <a:pt x="39703" y="0"/>
                  </a:cubicBezTo>
                  <a:cubicBezTo>
                    <a:pt x="17043" y="0"/>
                    <a:pt x="0" y="17682"/>
                    <a:pt x="0" y="39641"/>
                  </a:cubicBezTo>
                  <a:cubicBezTo>
                    <a:pt x="0" y="62171"/>
                    <a:pt x="17138" y="79282"/>
                    <a:pt x="39703" y="7928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32" name="Graphic 6">
              <a:extLst>
                <a:ext uri="{FF2B5EF4-FFF2-40B4-BE49-F238E27FC236}">
                  <a16:creationId xmlns:a16="http://schemas.microsoft.com/office/drawing/2014/main" id="{40AFA4B1-A978-5E46-9A50-42341F8586B7}"/>
                </a:ext>
              </a:extLst>
            </p:cNvPr>
            <p:cNvSpPr/>
            <p:nvPr/>
          </p:nvSpPr>
          <p:spPr>
            <a:xfrm>
              <a:off x="-5613825" y="-2238229"/>
              <a:ext cx="79406" cy="79281"/>
            </a:xfrm>
            <a:custGeom>
              <a:avLst/>
              <a:gdLst>
                <a:gd name="connsiteX0" fmla="*/ 39704 w 79406"/>
                <a:gd name="connsiteY0" fmla="*/ 79282 h 79281"/>
                <a:gd name="connsiteX1" fmla="*/ 79407 w 79406"/>
                <a:gd name="connsiteY1" fmla="*/ 39641 h 79281"/>
                <a:gd name="connsiteX2" fmla="*/ 39704 w 79406"/>
                <a:gd name="connsiteY2" fmla="*/ 0 h 79281"/>
                <a:gd name="connsiteX3" fmla="*/ 0 w 79406"/>
                <a:gd name="connsiteY3" fmla="*/ 39641 h 79281"/>
                <a:gd name="connsiteX4" fmla="*/ 39704 w 79406"/>
                <a:gd name="connsiteY4" fmla="*/ 79282 h 79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406" h="79281">
                  <a:moveTo>
                    <a:pt x="39704" y="79282"/>
                  </a:moveTo>
                  <a:cubicBezTo>
                    <a:pt x="62364" y="79282"/>
                    <a:pt x="79407" y="62171"/>
                    <a:pt x="79407" y="39641"/>
                  </a:cubicBezTo>
                  <a:cubicBezTo>
                    <a:pt x="79407" y="17587"/>
                    <a:pt x="62269" y="0"/>
                    <a:pt x="39704" y="0"/>
                  </a:cubicBezTo>
                  <a:cubicBezTo>
                    <a:pt x="17614" y="0"/>
                    <a:pt x="0" y="17682"/>
                    <a:pt x="0" y="39641"/>
                  </a:cubicBezTo>
                  <a:cubicBezTo>
                    <a:pt x="-95" y="62171"/>
                    <a:pt x="17614" y="79282"/>
                    <a:pt x="39704" y="7928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33" name="Graphic 6">
              <a:extLst>
                <a:ext uri="{FF2B5EF4-FFF2-40B4-BE49-F238E27FC236}">
                  <a16:creationId xmlns:a16="http://schemas.microsoft.com/office/drawing/2014/main" id="{62D00FC8-ED71-5542-BDB3-361D309F0672}"/>
                </a:ext>
              </a:extLst>
            </p:cNvPr>
            <p:cNvSpPr/>
            <p:nvPr/>
          </p:nvSpPr>
          <p:spPr>
            <a:xfrm>
              <a:off x="-5708846" y="-2127482"/>
              <a:ext cx="383513" cy="395743"/>
            </a:xfrm>
            <a:custGeom>
              <a:avLst/>
              <a:gdLst>
                <a:gd name="connsiteX0" fmla="*/ 156243 w 383513"/>
                <a:gd name="connsiteY0" fmla="*/ 0 h 395743"/>
                <a:gd name="connsiteX1" fmla="*/ 0 w 383513"/>
                <a:gd name="connsiteY1" fmla="*/ 395744 h 395743"/>
                <a:gd name="connsiteX2" fmla="*/ 77788 w 383513"/>
                <a:gd name="connsiteY2" fmla="*/ 395744 h 395743"/>
                <a:gd name="connsiteX3" fmla="*/ 109779 w 383513"/>
                <a:gd name="connsiteY3" fmla="*/ 314751 h 395743"/>
                <a:gd name="connsiteX4" fmla="*/ 275353 w 383513"/>
                <a:gd name="connsiteY4" fmla="*/ 314751 h 395743"/>
                <a:gd name="connsiteX5" fmla="*/ 307344 w 383513"/>
                <a:gd name="connsiteY5" fmla="*/ 395744 h 395743"/>
                <a:gd name="connsiteX6" fmla="*/ 383513 w 383513"/>
                <a:gd name="connsiteY6" fmla="*/ 395744 h 395743"/>
                <a:gd name="connsiteX7" fmla="*/ 227271 w 383513"/>
                <a:gd name="connsiteY7" fmla="*/ 0 h 395743"/>
                <a:gd name="connsiteX8" fmla="*/ 156243 w 383513"/>
                <a:gd name="connsiteY8" fmla="*/ 0 h 395743"/>
                <a:gd name="connsiteX9" fmla="*/ 139676 w 383513"/>
                <a:gd name="connsiteY9" fmla="*/ 238036 h 395743"/>
                <a:gd name="connsiteX10" fmla="*/ 192709 w 383513"/>
                <a:gd name="connsiteY10" fmla="*/ 104663 h 395743"/>
                <a:gd name="connsiteX11" fmla="*/ 245170 w 383513"/>
                <a:gd name="connsiteY11" fmla="*/ 238036 h 395743"/>
                <a:gd name="connsiteX12" fmla="*/ 139676 w 383513"/>
                <a:gd name="connsiteY12" fmla="*/ 238036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3513" h="395743">
                  <a:moveTo>
                    <a:pt x="156243" y="0"/>
                  </a:moveTo>
                  <a:lnTo>
                    <a:pt x="0" y="395744"/>
                  </a:lnTo>
                  <a:lnTo>
                    <a:pt x="77788" y="395744"/>
                  </a:lnTo>
                  <a:lnTo>
                    <a:pt x="109779" y="314751"/>
                  </a:lnTo>
                  <a:lnTo>
                    <a:pt x="275353" y="314751"/>
                  </a:lnTo>
                  <a:lnTo>
                    <a:pt x="307344" y="395744"/>
                  </a:lnTo>
                  <a:lnTo>
                    <a:pt x="383513" y="395744"/>
                  </a:lnTo>
                  <a:lnTo>
                    <a:pt x="227271" y="0"/>
                  </a:lnTo>
                  <a:lnTo>
                    <a:pt x="156243" y="0"/>
                  </a:lnTo>
                  <a:close/>
                  <a:moveTo>
                    <a:pt x="139676" y="238036"/>
                  </a:moveTo>
                  <a:lnTo>
                    <a:pt x="192709" y="104663"/>
                  </a:lnTo>
                  <a:lnTo>
                    <a:pt x="245170" y="238036"/>
                  </a:lnTo>
                  <a:lnTo>
                    <a:pt x="139676" y="238036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34" name="Graphic 6">
              <a:extLst>
                <a:ext uri="{FF2B5EF4-FFF2-40B4-BE49-F238E27FC236}">
                  <a16:creationId xmlns:a16="http://schemas.microsoft.com/office/drawing/2014/main" id="{E1E88A3F-2795-5741-B212-4BA5300F2156}"/>
                </a:ext>
              </a:extLst>
            </p:cNvPr>
            <p:cNvSpPr/>
            <p:nvPr/>
          </p:nvSpPr>
          <p:spPr>
            <a:xfrm>
              <a:off x="-5186609" y="-2127482"/>
              <a:ext cx="328956" cy="395743"/>
            </a:xfrm>
            <a:custGeom>
              <a:avLst/>
              <a:gdLst>
                <a:gd name="connsiteX0" fmla="*/ 256691 w 328956"/>
                <a:gd name="connsiteY0" fmla="*/ 268360 h 395743"/>
                <a:gd name="connsiteX1" fmla="*/ 72266 w 328956"/>
                <a:gd name="connsiteY1" fmla="*/ 0 h 395743"/>
                <a:gd name="connsiteX2" fmla="*/ 0 w 328956"/>
                <a:gd name="connsiteY2" fmla="*/ 0 h 395743"/>
                <a:gd name="connsiteX3" fmla="*/ 0 w 328956"/>
                <a:gd name="connsiteY3" fmla="*/ 395744 h 395743"/>
                <a:gd name="connsiteX4" fmla="*/ 72266 w 328956"/>
                <a:gd name="connsiteY4" fmla="*/ 395744 h 395743"/>
                <a:gd name="connsiteX5" fmla="*/ 72266 w 328956"/>
                <a:gd name="connsiteY5" fmla="*/ 128904 h 395743"/>
                <a:gd name="connsiteX6" fmla="*/ 256120 w 328956"/>
                <a:gd name="connsiteY6" fmla="*/ 395744 h 395743"/>
                <a:gd name="connsiteX7" fmla="*/ 328957 w 328956"/>
                <a:gd name="connsiteY7" fmla="*/ 395744 h 395743"/>
                <a:gd name="connsiteX8" fmla="*/ 328957 w 328956"/>
                <a:gd name="connsiteY8" fmla="*/ 0 h 395743"/>
                <a:gd name="connsiteX9" fmla="*/ 256691 w 328956"/>
                <a:gd name="connsiteY9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8956" h="395743">
                  <a:moveTo>
                    <a:pt x="256691" y="268360"/>
                  </a:moveTo>
                  <a:lnTo>
                    <a:pt x="72266" y="0"/>
                  </a:lnTo>
                  <a:lnTo>
                    <a:pt x="0" y="0"/>
                  </a:lnTo>
                  <a:lnTo>
                    <a:pt x="0" y="395744"/>
                  </a:lnTo>
                  <a:lnTo>
                    <a:pt x="72266" y="395744"/>
                  </a:lnTo>
                  <a:lnTo>
                    <a:pt x="72266" y="128904"/>
                  </a:lnTo>
                  <a:lnTo>
                    <a:pt x="256120" y="395744"/>
                  </a:lnTo>
                  <a:lnTo>
                    <a:pt x="328957" y="395744"/>
                  </a:lnTo>
                  <a:lnTo>
                    <a:pt x="328957" y="0"/>
                  </a:lnTo>
                  <a:lnTo>
                    <a:pt x="256691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35" name="Graphic 6">
              <a:extLst>
                <a:ext uri="{FF2B5EF4-FFF2-40B4-BE49-F238E27FC236}">
                  <a16:creationId xmlns:a16="http://schemas.microsoft.com/office/drawing/2014/main" id="{CFC6340F-4AB8-5544-82E5-4C3958F483A5}"/>
                </a:ext>
              </a:extLst>
            </p:cNvPr>
            <p:cNvSpPr/>
            <p:nvPr/>
          </p:nvSpPr>
          <p:spPr>
            <a:xfrm>
              <a:off x="-4675513" y="-2127482"/>
              <a:ext cx="209751" cy="395743"/>
            </a:xfrm>
            <a:custGeom>
              <a:avLst/>
              <a:gdLst>
                <a:gd name="connsiteX0" fmla="*/ 72361 w 209751"/>
                <a:gd name="connsiteY0" fmla="*/ 0 h 395743"/>
                <a:gd name="connsiteX1" fmla="*/ 0 w 209751"/>
                <a:gd name="connsiteY1" fmla="*/ 0 h 395743"/>
                <a:gd name="connsiteX2" fmla="*/ 0 w 209751"/>
                <a:gd name="connsiteY2" fmla="*/ 395744 h 395743"/>
                <a:gd name="connsiteX3" fmla="*/ 209752 w 209751"/>
                <a:gd name="connsiteY3" fmla="*/ 395744 h 395743"/>
                <a:gd name="connsiteX4" fmla="*/ 209752 w 209751"/>
                <a:gd name="connsiteY4" fmla="*/ 317412 h 395743"/>
                <a:gd name="connsiteX5" fmla="*/ 72361 w 209751"/>
                <a:gd name="connsiteY5" fmla="*/ 317412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9751" h="395743">
                  <a:moveTo>
                    <a:pt x="72361" y="0"/>
                  </a:moveTo>
                  <a:lnTo>
                    <a:pt x="0" y="0"/>
                  </a:lnTo>
                  <a:lnTo>
                    <a:pt x="0" y="395744"/>
                  </a:lnTo>
                  <a:lnTo>
                    <a:pt x="209752" y="395744"/>
                  </a:lnTo>
                  <a:lnTo>
                    <a:pt x="209752" y="317412"/>
                  </a:lnTo>
                  <a:lnTo>
                    <a:pt x="72361" y="317412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36" name="Graphic 6">
              <a:extLst>
                <a:ext uri="{FF2B5EF4-FFF2-40B4-BE49-F238E27FC236}">
                  <a16:creationId xmlns:a16="http://schemas.microsoft.com/office/drawing/2014/main" id="{4A231DD4-4093-5E43-B495-36120B6AEE66}"/>
                </a:ext>
              </a:extLst>
            </p:cNvPr>
            <p:cNvSpPr/>
            <p:nvPr/>
          </p:nvSpPr>
          <p:spPr>
            <a:xfrm>
              <a:off x="-4319420" y="-2127482"/>
              <a:ext cx="72360" cy="395743"/>
            </a:xfrm>
            <a:custGeom>
              <a:avLst/>
              <a:gdLst>
                <a:gd name="connsiteX0" fmla="*/ 0 w 72360"/>
                <a:gd name="connsiteY0" fmla="*/ 0 h 395743"/>
                <a:gd name="connsiteX1" fmla="*/ 72361 w 72360"/>
                <a:gd name="connsiteY1" fmla="*/ 0 h 395743"/>
                <a:gd name="connsiteX2" fmla="*/ 72361 w 72360"/>
                <a:gd name="connsiteY2" fmla="*/ 395744 h 395743"/>
                <a:gd name="connsiteX3" fmla="*/ 0 w 72360"/>
                <a:gd name="connsiteY3" fmla="*/ 395744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60" h="395743">
                  <a:moveTo>
                    <a:pt x="0" y="0"/>
                  </a:moveTo>
                  <a:lnTo>
                    <a:pt x="72361" y="0"/>
                  </a:lnTo>
                  <a:lnTo>
                    <a:pt x="72361" y="395744"/>
                  </a:lnTo>
                  <a:lnTo>
                    <a:pt x="0" y="395744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37" name="Graphic 6">
              <a:extLst>
                <a:ext uri="{FF2B5EF4-FFF2-40B4-BE49-F238E27FC236}">
                  <a16:creationId xmlns:a16="http://schemas.microsoft.com/office/drawing/2014/main" id="{B9A7A89E-3F5B-0148-B7AF-18589E183795}"/>
                </a:ext>
              </a:extLst>
            </p:cNvPr>
            <p:cNvSpPr/>
            <p:nvPr/>
          </p:nvSpPr>
          <p:spPr>
            <a:xfrm>
              <a:off x="-4065014" y="-2127482"/>
              <a:ext cx="72360" cy="395743"/>
            </a:xfrm>
            <a:custGeom>
              <a:avLst/>
              <a:gdLst>
                <a:gd name="connsiteX0" fmla="*/ 0 w 72360"/>
                <a:gd name="connsiteY0" fmla="*/ 0 h 395743"/>
                <a:gd name="connsiteX1" fmla="*/ 72361 w 72360"/>
                <a:gd name="connsiteY1" fmla="*/ 0 h 395743"/>
                <a:gd name="connsiteX2" fmla="*/ 72361 w 72360"/>
                <a:gd name="connsiteY2" fmla="*/ 395744 h 395743"/>
                <a:gd name="connsiteX3" fmla="*/ 0 w 72360"/>
                <a:gd name="connsiteY3" fmla="*/ 395744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60" h="395743">
                  <a:moveTo>
                    <a:pt x="0" y="0"/>
                  </a:moveTo>
                  <a:lnTo>
                    <a:pt x="72361" y="0"/>
                  </a:lnTo>
                  <a:lnTo>
                    <a:pt x="72361" y="395744"/>
                  </a:lnTo>
                  <a:lnTo>
                    <a:pt x="0" y="395744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38" name="Graphic 6">
              <a:extLst>
                <a:ext uri="{FF2B5EF4-FFF2-40B4-BE49-F238E27FC236}">
                  <a16:creationId xmlns:a16="http://schemas.microsoft.com/office/drawing/2014/main" id="{41EF9F26-398A-6F47-B221-9A5F412E8770}"/>
                </a:ext>
              </a:extLst>
            </p:cNvPr>
            <p:cNvSpPr/>
            <p:nvPr/>
          </p:nvSpPr>
          <p:spPr>
            <a:xfrm>
              <a:off x="-3850312" y="-2127482"/>
              <a:ext cx="305344" cy="395743"/>
            </a:xfrm>
            <a:custGeom>
              <a:avLst/>
              <a:gdLst>
                <a:gd name="connsiteX0" fmla="*/ 0 w 305344"/>
                <a:gd name="connsiteY0" fmla="*/ 77095 h 395743"/>
                <a:gd name="connsiteX1" fmla="*/ 116539 w 305344"/>
                <a:gd name="connsiteY1" fmla="*/ 77095 h 395743"/>
                <a:gd name="connsiteX2" fmla="*/ 116539 w 305344"/>
                <a:gd name="connsiteY2" fmla="*/ 395744 h 395743"/>
                <a:gd name="connsiteX3" fmla="*/ 188805 w 305344"/>
                <a:gd name="connsiteY3" fmla="*/ 395744 h 395743"/>
                <a:gd name="connsiteX4" fmla="*/ 188805 w 305344"/>
                <a:gd name="connsiteY4" fmla="*/ 77095 h 395743"/>
                <a:gd name="connsiteX5" fmla="*/ 305344 w 305344"/>
                <a:gd name="connsiteY5" fmla="*/ 77095 h 395743"/>
                <a:gd name="connsiteX6" fmla="*/ 305344 w 305344"/>
                <a:gd name="connsiteY6" fmla="*/ 0 h 395743"/>
                <a:gd name="connsiteX7" fmla="*/ 0 w 305344"/>
                <a:gd name="connsiteY7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5344" h="395743">
                  <a:moveTo>
                    <a:pt x="0" y="77095"/>
                  </a:moveTo>
                  <a:lnTo>
                    <a:pt x="116539" y="77095"/>
                  </a:lnTo>
                  <a:lnTo>
                    <a:pt x="116539" y="395744"/>
                  </a:lnTo>
                  <a:lnTo>
                    <a:pt x="188805" y="395744"/>
                  </a:lnTo>
                  <a:lnTo>
                    <a:pt x="188805" y="77095"/>
                  </a:lnTo>
                  <a:lnTo>
                    <a:pt x="305344" y="77095"/>
                  </a:lnTo>
                  <a:lnTo>
                    <a:pt x="30534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39" name="Graphic 6">
              <a:extLst>
                <a:ext uri="{FF2B5EF4-FFF2-40B4-BE49-F238E27FC236}">
                  <a16:creationId xmlns:a16="http://schemas.microsoft.com/office/drawing/2014/main" id="{1695F8EC-9F69-E04D-BECD-14248F486C4A}"/>
                </a:ext>
              </a:extLst>
            </p:cNvPr>
            <p:cNvSpPr/>
            <p:nvPr/>
          </p:nvSpPr>
          <p:spPr>
            <a:xfrm>
              <a:off x="-3442329" y="-2127482"/>
              <a:ext cx="305248" cy="395743"/>
            </a:xfrm>
            <a:custGeom>
              <a:avLst/>
              <a:gdLst>
                <a:gd name="connsiteX0" fmla="*/ 0 w 305248"/>
                <a:gd name="connsiteY0" fmla="*/ 77095 h 395743"/>
                <a:gd name="connsiteX1" fmla="*/ 116444 w 305248"/>
                <a:gd name="connsiteY1" fmla="*/ 77095 h 395743"/>
                <a:gd name="connsiteX2" fmla="*/ 116444 w 305248"/>
                <a:gd name="connsiteY2" fmla="*/ 395744 h 395743"/>
                <a:gd name="connsiteX3" fmla="*/ 188805 w 305248"/>
                <a:gd name="connsiteY3" fmla="*/ 395744 h 395743"/>
                <a:gd name="connsiteX4" fmla="*/ 188805 w 305248"/>
                <a:gd name="connsiteY4" fmla="*/ 77095 h 395743"/>
                <a:gd name="connsiteX5" fmla="*/ 305249 w 305248"/>
                <a:gd name="connsiteY5" fmla="*/ 77095 h 395743"/>
                <a:gd name="connsiteX6" fmla="*/ 305249 w 305248"/>
                <a:gd name="connsiteY6" fmla="*/ 0 h 395743"/>
                <a:gd name="connsiteX7" fmla="*/ 0 w 305248"/>
                <a:gd name="connsiteY7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5248" h="395743">
                  <a:moveTo>
                    <a:pt x="0" y="77095"/>
                  </a:moveTo>
                  <a:lnTo>
                    <a:pt x="116444" y="77095"/>
                  </a:lnTo>
                  <a:lnTo>
                    <a:pt x="116444" y="395744"/>
                  </a:lnTo>
                  <a:lnTo>
                    <a:pt x="188805" y="395744"/>
                  </a:lnTo>
                  <a:lnTo>
                    <a:pt x="188805" y="77095"/>
                  </a:lnTo>
                  <a:lnTo>
                    <a:pt x="305249" y="77095"/>
                  </a:lnTo>
                  <a:lnTo>
                    <a:pt x="30524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40" name="Graphic 6">
              <a:extLst>
                <a:ext uri="{FF2B5EF4-FFF2-40B4-BE49-F238E27FC236}">
                  <a16:creationId xmlns:a16="http://schemas.microsoft.com/office/drawing/2014/main" id="{4A775388-6A1D-E44E-BCA3-74B00EFF38BB}"/>
                </a:ext>
              </a:extLst>
            </p:cNvPr>
            <p:cNvSpPr/>
            <p:nvPr/>
          </p:nvSpPr>
          <p:spPr>
            <a:xfrm>
              <a:off x="-3026159" y="-2135277"/>
              <a:ext cx="408458" cy="411238"/>
            </a:xfrm>
            <a:custGeom>
              <a:avLst/>
              <a:gdLst>
                <a:gd name="connsiteX0" fmla="*/ 204229 w 408458"/>
                <a:gd name="connsiteY0" fmla="*/ 0 h 411238"/>
                <a:gd name="connsiteX1" fmla="*/ 0 w 408458"/>
                <a:gd name="connsiteY1" fmla="*/ 205619 h 411238"/>
                <a:gd name="connsiteX2" fmla="*/ 204229 w 408458"/>
                <a:gd name="connsiteY2" fmla="*/ 411239 h 411238"/>
                <a:gd name="connsiteX3" fmla="*/ 408459 w 408458"/>
                <a:gd name="connsiteY3" fmla="*/ 205619 h 411238"/>
                <a:gd name="connsiteX4" fmla="*/ 204229 w 408458"/>
                <a:gd name="connsiteY4" fmla="*/ 0 h 411238"/>
                <a:gd name="connsiteX5" fmla="*/ 204229 w 408458"/>
                <a:gd name="connsiteY5" fmla="*/ 332908 h 411238"/>
                <a:gd name="connsiteX6" fmla="*/ 73980 w 408458"/>
                <a:gd name="connsiteY6" fmla="*/ 205619 h 411238"/>
                <a:gd name="connsiteX7" fmla="*/ 204229 w 408458"/>
                <a:gd name="connsiteY7" fmla="*/ 78331 h 411238"/>
                <a:gd name="connsiteX8" fmla="*/ 334003 w 408458"/>
                <a:gd name="connsiteY8" fmla="*/ 205619 h 411238"/>
                <a:gd name="connsiteX9" fmla="*/ 204229 w 408458"/>
                <a:gd name="connsiteY9" fmla="*/ 332908 h 411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8458" h="411238">
                  <a:moveTo>
                    <a:pt x="204229" y="0"/>
                  </a:moveTo>
                  <a:cubicBezTo>
                    <a:pt x="93784" y="0"/>
                    <a:pt x="0" y="88218"/>
                    <a:pt x="0" y="205619"/>
                  </a:cubicBezTo>
                  <a:cubicBezTo>
                    <a:pt x="0" y="323021"/>
                    <a:pt x="93879" y="411239"/>
                    <a:pt x="204229" y="411239"/>
                  </a:cubicBezTo>
                  <a:cubicBezTo>
                    <a:pt x="314580" y="411239"/>
                    <a:pt x="408459" y="323021"/>
                    <a:pt x="408459" y="205619"/>
                  </a:cubicBezTo>
                  <a:cubicBezTo>
                    <a:pt x="408554" y="86031"/>
                    <a:pt x="314675" y="0"/>
                    <a:pt x="204229" y="0"/>
                  </a:cubicBezTo>
                  <a:close/>
                  <a:moveTo>
                    <a:pt x="204229" y="332908"/>
                  </a:moveTo>
                  <a:cubicBezTo>
                    <a:pt x="130821" y="332908"/>
                    <a:pt x="73980" y="281669"/>
                    <a:pt x="73980" y="205619"/>
                  </a:cubicBezTo>
                  <a:cubicBezTo>
                    <a:pt x="73980" y="129570"/>
                    <a:pt x="130821" y="78331"/>
                    <a:pt x="204229" y="78331"/>
                  </a:cubicBezTo>
                  <a:cubicBezTo>
                    <a:pt x="277638" y="78331"/>
                    <a:pt x="334003" y="129570"/>
                    <a:pt x="334003" y="205619"/>
                  </a:cubicBezTo>
                  <a:cubicBezTo>
                    <a:pt x="334003" y="281669"/>
                    <a:pt x="277733" y="332908"/>
                    <a:pt x="204229" y="332908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</p:grpSp>
    </p:spTree>
    <p:extLst>
      <p:ext uri="{BB962C8B-B14F-4D97-AF65-F5344CB8AC3E}">
        <p14:creationId xmlns:p14="http://schemas.microsoft.com/office/powerpoint/2010/main" val="37889738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438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E8FC6-76EC-984E-9773-C5DBB6E0A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000" y="522000"/>
            <a:ext cx="7632000" cy="5715288"/>
          </a:xfrm>
        </p:spPr>
        <p:txBody>
          <a:bodyPr lIns="90000" anchor="ctr">
            <a:noAutofit/>
          </a:bodyPr>
          <a:lstStyle>
            <a:lvl1pPr>
              <a:defRPr sz="4800" b="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5D02C7-56AD-864F-92B3-D2D0DE206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GB"/>
              <a:t>sydan.fi</a:t>
            </a:r>
            <a:endParaRPr lang="en-FI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E7E5256C-3752-B94F-A6D9-FA39F8B3BD4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312150" y="522000"/>
            <a:ext cx="3255963" cy="5715288"/>
          </a:xfrm>
        </p:spPr>
        <p:txBody>
          <a:bodyPr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FI" dirty="0"/>
              <a:t>Icon</a:t>
            </a:r>
          </a:p>
        </p:txBody>
      </p:sp>
    </p:spTree>
    <p:extLst>
      <p:ext uri="{BB962C8B-B14F-4D97-AF65-F5344CB8AC3E}">
        <p14:creationId xmlns:p14="http://schemas.microsoft.com/office/powerpoint/2010/main" val="831756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5D02C7-56AD-864F-92B3-D2D0DE206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GB"/>
              <a:t>sydan.fi</a:t>
            </a:r>
            <a:endParaRPr lang="en-FI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059B9DAB-85CE-DF4D-A5C6-298EA853B8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23888" y="620713"/>
            <a:ext cx="10944225" cy="5616575"/>
          </a:xfrm>
        </p:spPr>
        <p:txBody>
          <a:bodyPr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FI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2D1A288-1727-6D4E-A447-37A23ABB4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0000" y="1404000"/>
            <a:ext cx="7632000" cy="4050000"/>
          </a:xfrm>
        </p:spPr>
        <p:txBody>
          <a:bodyPr lIns="90000" anchor="ctr">
            <a:noAutofit/>
          </a:bodyPr>
          <a:lstStyle>
            <a:lvl1pPr algn="ctr">
              <a:defRPr sz="4800" b="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3930980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5A0FA-2B72-944B-9AF2-23F24293B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000" y="522514"/>
            <a:ext cx="11156400" cy="1160917"/>
          </a:xfrm>
        </p:spPr>
        <p:txBody>
          <a:bodyPr>
            <a:noAutofit/>
          </a:bodyPr>
          <a:lstStyle/>
          <a:p>
            <a:r>
              <a:rPr lang="fi-FI"/>
              <a:t>Muokkaa ots. perustyyl. napsautt.</a:t>
            </a:r>
            <a:endParaRPr lang="en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8F0AC2-6BD0-2149-9273-97128F87B76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522000" y="1825625"/>
            <a:ext cx="5414400" cy="4351338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GB" dirty="0"/>
              <a:t>Second level</a:t>
            </a:r>
            <a:endParaRPr lang="en-FI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04F519-6FF4-D349-B4E6-56FC5A556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GB"/>
              <a:t>sydan.fi</a:t>
            </a:r>
            <a:endParaRPr lang="en-FI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40ECBD2-33AA-6144-9B90-F1F6784AB014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263976" y="1825625"/>
            <a:ext cx="5415662" cy="4351338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GB" dirty="0"/>
              <a:t>Second level</a:t>
            </a:r>
            <a:endParaRPr lang="en-FI" dirty="0"/>
          </a:p>
        </p:txBody>
      </p:sp>
      <p:grpSp>
        <p:nvGrpSpPr>
          <p:cNvPr id="4" name="Graphic 6">
            <a:extLst>
              <a:ext uri="{FF2B5EF4-FFF2-40B4-BE49-F238E27FC236}">
                <a16:creationId xmlns:a16="http://schemas.microsoft.com/office/drawing/2014/main" id="{E07D883F-FB63-D3FF-C47C-71E7D1C01B32}"/>
              </a:ext>
            </a:extLst>
          </p:cNvPr>
          <p:cNvGrpSpPr/>
          <p:nvPr userDrawn="1"/>
        </p:nvGrpSpPr>
        <p:grpSpPr>
          <a:xfrm>
            <a:off x="10262258" y="6336405"/>
            <a:ext cx="1305854" cy="317834"/>
            <a:chOff x="-8379918" y="-2906540"/>
            <a:chExt cx="5762217" cy="1402475"/>
          </a:xfrm>
          <a:solidFill>
            <a:schemeClr val="accent2"/>
          </a:solidFill>
        </p:grpSpPr>
        <p:sp>
          <p:nvSpPr>
            <p:cNvPr id="5" name="Graphic 6">
              <a:extLst>
                <a:ext uri="{FF2B5EF4-FFF2-40B4-BE49-F238E27FC236}">
                  <a16:creationId xmlns:a16="http://schemas.microsoft.com/office/drawing/2014/main" id="{4FB8F07E-F390-D3FA-5231-3CEE5A7DCA55}"/>
                </a:ext>
              </a:extLst>
            </p:cNvPr>
            <p:cNvSpPr/>
            <p:nvPr/>
          </p:nvSpPr>
          <p:spPr>
            <a:xfrm>
              <a:off x="-8009734" y="-2906540"/>
              <a:ext cx="720277" cy="271521"/>
            </a:xfrm>
            <a:custGeom>
              <a:avLst/>
              <a:gdLst>
                <a:gd name="connsiteX0" fmla="*/ 485009 w 720277"/>
                <a:gd name="connsiteY0" fmla="*/ 11907 h 271521"/>
                <a:gd name="connsiteX1" fmla="*/ 235173 w 720277"/>
                <a:gd name="connsiteY1" fmla="*/ 11907 h 271521"/>
                <a:gd name="connsiteX2" fmla="*/ 113969 w 720277"/>
                <a:gd name="connsiteY2" fmla="*/ 47840 h 271521"/>
                <a:gd name="connsiteX3" fmla="*/ 0 w 720277"/>
                <a:gd name="connsiteY3" fmla="*/ 107729 h 271521"/>
                <a:gd name="connsiteX4" fmla="*/ 108351 w 720277"/>
                <a:gd name="connsiteY4" fmla="*/ 271521 h 271521"/>
                <a:gd name="connsiteX5" fmla="*/ 187853 w 720277"/>
                <a:gd name="connsiteY5" fmla="*/ 229694 h 271521"/>
                <a:gd name="connsiteX6" fmla="*/ 272591 w 720277"/>
                <a:gd name="connsiteY6" fmla="*/ 204598 h 271521"/>
                <a:gd name="connsiteX7" fmla="*/ 447591 w 720277"/>
                <a:gd name="connsiteY7" fmla="*/ 204598 h 271521"/>
                <a:gd name="connsiteX8" fmla="*/ 532424 w 720277"/>
                <a:gd name="connsiteY8" fmla="*/ 229694 h 271521"/>
                <a:gd name="connsiteX9" fmla="*/ 611926 w 720277"/>
                <a:gd name="connsiteY9" fmla="*/ 271521 h 271521"/>
                <a:gd name="connsiteX10" fmla="*/ 720277 w 720277"/>
                <a:gd name="connsiteY10" fmla="*/ 107729 h 271521"/>
                <a:gd name="connsiteX11" fmla="*/ 606309 w 720277"/>
                <a:gd name="connsiteY11" fmla="*/ 47840 h 271521"/>
                <a:gd name="connsiteX12" fmla="*/ 485009 w 720277"/>
                <a:gd name="connsiteY12" fmla="*/ 11907 h 271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20277" h="271521">
                  <a:moveTo>
                    <a:pt x="485009" y="11907"/>
                  </a:moveTo>
                  <a:cubicBezTo>
                    <a:pt x="403032" y="-3969"/>
                    <a:pt x="317246" y="-3969"/>
                    <a:pt x="235173" y="11907"/>
                  </a:cubicBezTo>
                  <a:cubicBezTo>
                    <a:pt x="193756" y="19892"/>
                    <a:pt x="152910" y="32060"/>
                    <a:pt x="113969" y="47840"/>
                  </a:cubicBezTo>
                  <a:cubicBezTo>
                    <a:pt x="74170" y="63906"/>
                    <a:pt x="35800" y="84059"/>
                    <a:pt x="0" y="107729"/>
                  </a:cubicBezTo>
                  <a:lnTo>
                    <a:pt x="108351" y="271521"/>
                  </a:lnTo>
                  <a:cubicBezTo>
                    <a:pt x="133297" y="255075"/>
                    <a:pt x="160051" y="241006"/>
                    <a:pt x="187853" y="229694"/>
                  </a:cubicBezTo>
                  <a:cubicBezTo>
                    <a:pt x="215084" y="218762"/>
                    <a:pt x="243647" y="210206"/>
                    <a:pt x="272591" y="204598"/>
                  </a:cubicBezTo>
                  <a:cubicBezTo>
                    <a:pt x="330099" y="193570"/>
                    <a:pt x="390273" y="193570"/>
                    <a:pt x="447591" y="204598"/>
                  </a:cubicBezTo>
                  <a:cubicBezTo>
                    <a:pt x="476535" y="210206"/>
                    <a:pt x="505194" y="218667"/>
                    <a:pt x="532424" y="229694"/>
                  </a:cubicBezTo>
                  <a:cubicBezTo>
                    <a:pt x="560131" y="241006"/>
                    <a:pt x="586886" y="254980"/>
                    <a:pt x="611926" y="271521"/>
                  </a:cubicBezTo>
                  <a:lnTo>
                    <a:pt x="720277" y="107729"/>
                  </a:lnTo>
                  <a:cubicBezTo>
                    <a:pt x="684382" y="84059"/>
                    <a:pt x="646107" y="63906"/>
                    <a:pt x="606309" y="47840"/>
                  </a:cubicBezTo>
                  <a:cubicBezTo>
                    <a:pt x="567367" y="32060"/>
                    <a:pt x="526521" y="19892"/>
                    <a:pt x="485009" y="11907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7" name="Graphic 6">
              <a:extLst>
                <a:ext uri="{FF2B5EF4-FFF2-40B4-BE49-F238E27FC236}">
                  <a16:creationId xmlns:a16="http://schemas.microsoft.com/office/drawing/2014/main" id="{9725EDC6-9620-C0AA-4F05-66BD76A4FB03}"/>
                </a:ext>
              </a:extLst>
            </p:cNvPr>
            <p:cNvSpPr/>
            <p:nvPr/>
          </p:nvSpPr>
          <p:spPr>
            <a:xfrm>
              <a:off x="-8379918" y="-2575795"/>
              <a:ext cx="1073417" cy="1071730"/>
            </a:xfrm>
            <a:custGeom>
              <a:avLst/>
              <a:gdLst>
                <a:gd name="connsiteX0" fmla="*/ 1073132 w 1073417"/>
                <a:gd name="connsiteY0" fmla="*/ 341843 h 1071730"/>
                <a:gd name="connsiteX1" fmla="*/ 730751 w 1073417"/>
                <a:gd name="connsiteY1" fmla="*/ 0 h 1071730"/>
                <a:gd name="connsiteX2" fmla="*/ 388369 w 1073417"/>
                <a:gd name="connsiteY2" fmla="*/ 341843 h 1071730"/>
                <a:gd name="connsiteX3" fmla="*/ 386655 w 1073417"/>
                <a:gd name="connsiteY3" fmla="*/ 386047 h 1071730"/>
                <a:gd name="connsiteX4" fmla="*/ 386179 w 1073417"/>
                <a:gd name="connsiteY4" fmla="*/ 385572 h 1071730"/>
                <a:gd name="connsiteX5" fmla="*/ 342382 w 1073417"/>
                <a:gd name="connsiteY5" fmla="*/ 387663 h 1071730"/>
                <a:gd name="connsiteX6" fmla="*/ 0 w 1073417"/>
                <a:gd name="connsiteY6" fmla="*/ 729507 h 1071730"/>
                <a:gd name="connsiteX7" fmla="*/ 342382 w 1073417"/>
                <a:gd name="connsiteY7" fmla="*/ 1071350 h 1071730"/>
                <a:gd name="connsiteX8" fmla="*/ 1073418 w 1073417"/>
                <a:gd name="connsiteY8" fmla="*/ 1071731 h 1071730"/>
                <a:gd name="connsiteX9" fmla="*/ 1073323 w 1073417"/>
                <a:gd name="connsiteY9" fmla="*/ 1071635 h 1071730"/>
                <a:gd name="connsiteX10" fmla="*/ 1073418 w 1073417"/>
                <a:gd name="connsiteY10" fmla="*/ 1071731 h 1071730"/>
                <a:gd name="connsiteX11" fmla="*/ 1073132 w 1073417"/>
                <a:gd name="connsiteY11" fmla="*/ 341843 h 1071730"/>
                <a:gd name="connsiteX12" fmla="*/ 837959 w 1073417"/>
                <a:gd name="connsiteY12" fmla="*/ 844342 h 1071730"/>
                <a:gd name="connsiteX13" fmla="*/ 377324 w 1073417"/>
                <a:gd name="connsiteY13" fmla="*/ 844342 h 1071730"/>
                <a:gd name="connsiteX14" fmla="*/ 245361 w 1073417"/>
                <a:gd name="connsiteY14" fmla="*/ 710684 h 1071730"/>
                <a:gd name="connsiteX15" fmla="*/ 377324 w 1073417"/>
                <a:gd name="connsiteY15" fmla="*/ 578928 h 1071730"/>
                <a:gd name="connsiteX16" fmla="*/ 572128 w 1073417"/>
                <a:gd name="connsiteY16" fmla="*/ 578928 h 1071730"/>
                <a:gd name="connsiteX17" fmla="*/ 572033 w 1073417"/>
                <a:gd name="connsiteY17" fmla="*/ 578833 h 1071730"/>
                <a:gd name="connsiteX18" fmla="*/ 572128 w 1073417"/>
                <a:gd name="connsiteY18" fmla="*/ 578928 h 1071730"/>
                <a:gd name="connsiteX19" fmla="*/ 572128 w 1073417"/>
                <a:gd name="connsiteY19" fmla="*/ 376541 h 1071730"/>
                <a:gd name="connsiteX20" fmla="*/ 704091 w 1073417"/>
                <a:gd name="connsiteY20" fmla="*/ 244785 h 1071730"/>
                <a:gd name="connsiteX21" fmla="*/ 837959 w 1073417"/>
                <a:gd name="connsiteY21" fmla="*/ 376541 h 1071730"/>
                <a:gd name="connsiteX22" fmla="*/ 838530 w 1073417"/>
                <a:gd name="connsiteY22" fmla="*/ 844817 h 1071730"/>
                <a:gd name="connsiteX23" fmla="*/ 837959 w 1073417"/>
                <a:gd name="connsiteY23" fmla="*/ 844342 h 10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73417" h="1071730">
                  <a:moveTo>
                    <a:pt x="1073132" y="341843"/>
                  </a:moveTo>
                  <a:cubicBezTo>
                    <a:pt x="1073132" y="153050"/>
                    <a:pt x="919841" y="0"/>
                    <a:pt x="730751" y="0"/>
                  </a:cubicBezTo>
                  <a:cubicBezTo>
                    <a:pt x="541660" y="0"/>
                    <a:pt x="388369" y="153050"/>
                    <a:pt x="388369" y="341843"/>
                  </a:cubicBezTo>
                  <a:lnTo>
                    <a:pt x="386655" y="386047"/>
                  </a:lnTo>
                  <a:lnTo>
                    <a:pt x="386179" y="385572"/>
                  </a:lnTo>
                  <a:lnTo>
                    <a:pt x="342382" y="387663"/>
                  </a:lnTo>
                  <a:cubicBezTo>
                    <a:pt x="153291" y="387663"/>
                    <a:pt x="0" y="540713"/>
                    <a:pt x="0" y="729507"/>
                  </a:cubicBezTo>
                  <a:cubicBezTo>
                    <a:pt x="0" y="918300"/>
                    <a:pt x="153291" y="1071350"/>
                    <a:pt x="342382" y="1071350"/>
                  </a:cubicBezTo>
                  <a:lnTo>
                    <a:pt x="1073418" y="1071731"/>
                  </a:lnTo>
                  <a:lnTo>
                    <a:pt x="1073323" y="1071635"/>
                  </a:lnTo>
                  <a:lnTo>
                    <a:pt x="1073418" y="1071731"/>
                  </a:lnTo>
                  <a:lnTo>
                    <a:pt x="1073132" y="341843"/>
                  </a:lnTo>
                  <a:close/>
                  <a:moveTo>
                    <a:pt x="837959" y="844342"/>
                  </a:moveTo>
                  <a:lnTo>
                    <a:pt x="377324" y="844342"/>
                  </a:lnTo>
                  <a:cubicBezTo>
                    <a:pt x="304487" y="844342"/>
                    <a:pt x="245361" y="783407"/>
                    <a:pt x="245361" y="710684"/>
                  </a:cubicBezTo>
                  <a:cubicBezTo>
                    <a:pt x="245361" y="637962"/>
                    <a:pt x="304487" y="578928"/>
                    <a:pt x="377324" y="578928"/>
                  </a:cubicBezTo>
                  <a:lnTo>
                    <a:pt x="572128" y="578928"/>
                  </a:lnTo>
                  <a:lnTo>
                    <a:pt x="572033" y="578833"/>
                  </a:lnTo>
                  <a:lnTo>
                    <a:pt x="572128" y="578928"/>
                  </a:lnTo>
                  <a:lnTo>
                    <a:pt x="572128" y="376541"/>
                  </a:lnTo>
                  <a:cubicBezTo>
                    <a:pt x="572128" y="303819"/>
                    <a:pt x="631159" y="244785"/>
                    <a:pt x="704091" y="244785"/>
                  </a:cubicBezTo>
                  <a:cubicBezTo>
                    <a:pt x="776928" y="244785"/>
                    <a:pt x="837959" y="303819"/>
                    <a:pt x="837959" y="376541"/>
                  </a:cubicBezTo>
                  <a:lnTo>
                    <a:pt x="838530" y="844817"/>
                  </a:lnTo>
                  <a:lnTo>
                    <a:pt x="837959" y="844342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9" name="Graphic 6">
              <a:extLst>
                <a:ext uri="{FF2B5EF4-FFF2-40B4-BE49-F238E27FC236}">
                  <a16:creationId xmlns:a16="http://schemas.microsoft.com/office/drawing/2014/main" id="{3EBE0A98-90EE-CFEC-8AE9-89B8AA7D6158}"/>
                </a:ext>
              </a:extLst>
            </p:cNvPr>
            <p:cNvSpPr/>
            <p:nvPr/>
          </p:nvSpPr>
          <p:spPr>
            <a:xfrm>
              <a:off x="-6953645" y="-2135277"/>
              <a:ext cx="243456" cy="411143"/>
            </a:xfrm>
            <a:custGeom>
              <a:avLst/>
              <a:gdLst>
                <a:gd name="connsiteX0" fmla="*/ 188329 w 243456"/>
                <a:gd name="connsiteY0" fmla="*/ 196779 h 411143"/>
                <a:gd name="connsiteX1" fmla="*/ 113207 w 243456"/>
                <a:gd name="connsiteY1" fmla="*/ 135654 h 411143"/>
                <a:gd name="connsiteX2" fmla="*/ 86738 w 243456"/>
                <a:gd name="connsiteY2" fmla="*/ 101431 h 411143"/>
                <a:gd name="connsiteX3" fmla="*/ 123680 w 243456"/>
                <a:gd name="connsiteY3" fmla="*/ 78331 h 411143"/>
                <a:gd name="connsiteX4" fmla="*/ 213655 w 243456"/>
                <a:gd name="connsiteY4" fmla="*/ 121299 h 411143"/>
                <a:gd name="connsiteX5" fmla="*/ 228032 w 243456"/>
                <a:gd name="connsiteY5" fmla="*/ 52950 h 411143"/>
                <a:gd name="connsiteX6" fmla="*/ 123109 w 243456"/>
                <a:gd name="connsiteY6" fmla="*/ 0 h 411143"/>
                <a:gd name="connsiteX7" fmla="*/ 13234 w 243456"/>
                <a:gd name="connsiteY7" fmla="*/ 98104 h 411143"/>
                <a:gd name="connsiteX8" fmla="*/ 51890 w 243456"/>
                <a:gd name="connsiteY8" fmla="*/ 179668 h 411143"/>
                <a:gd name="connsiteX9" fmla="*/ 141294 w 243456"/>
                <a:gd name="connsiteY9" fmla="*/ 256288 h 411143"/>
                <a:gd name="connsiteX10" fmla="*/ 169953 w 243456"/>
                <a:gd name="connsiteY10" fmla="*/ 300396 h 411143"/>
                <a:gd name="connsiteX11" fmla="*/ 126917 w 243456"/>
                <a:gd name="connsiteY11" fmla="*/ 332908 h 411143"/>
                <a:gd name="connsiteX12" fmla="*/ 21518 w 243456"/>
                <a:gd name="connsiteY12" fmla="*/ 275015 h 411143"/>
                <a:gd name="connsiteX13" fmla="*/ 0 w 243456"/>
                <a:gd name="connsiteY13" fmla="*/ 343365 h 411143"/>
                <a:gd name="connsiteX14" fmla="*/ 123109 w 243456"/>
                <a:gd name="connsiteY14" fmla="*/ 411144 h 411143"/>
                <a:gd name="connsiteX15" fmla="*/ 243456 w 243456"/>
                <a:gd name="connsiteY15" fmla="*/ 299256 h 411143"/>
                <a:gd name="connsiteX16" fmla="*/ 188329 w 243456"/>
                <a:gd name="connsiteY16" fmla="*/ 196779 h 411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3456" h="411143">
                  <a:moveTo>
                    <a:pt x="188329" y="196779"/>
                  </a:moveTo>
                  <a:cubicBezTo>
                    <a:pt x="166811" y="177481"/>
                    <a:pt x="144151" y="160370"/>
                    <a:pt x="113207" y="135654"/>
                  </a:cubicBezTo>
                  <a:cubicBezTo>
                    <a:pt x="101591" y="126243"/>
                    <a:pt x="86738" y="113599"/>
                    <a:pt x="86738" y="101431"/>
                  </a:cubicBezTo>
                  <a:cubicBezTo>
                    <a:pt x="86738" y="83275"/>
                    <a:pt x="106637" y="78331"/>
                    <a:pt x="123680" y="78331"/>
                  </a:cubicBezTo>
                  <a:cubicBezTo>
                    <a:pt x="154624" y="78331"/>
                    <a:pt x="190519" y="94872"/>
                    <a:pt x="213655" y="121299"/>
                  </a:cubicBezTo>
                  <a:lnTo>
                    <a:pt x="228032" y="52950"/>
                  </a:lnTo>
                  <a:cubicBezTo>
                    <a:pt x="211465" y="26522"/>
                    <a:pt x="171762" y="0"/>
                    <a:pt x="123109" y="0"/>
                  </a:cubicBezTo>
                  <a:cubicBezTo>
                    <a:pt x="62935" y="0"/>
                    <a:pt x="13234" y="35268"/>
                    <a:pt x="13234" y="98104"/>
                  </a:cubicBezTo>
                  <a:cubicBezTo>
                    <a:pt x="13234" y="133372"/>
                    <a:pt x="31991" y="158754"/>
                    <a:pt x="51890" y="179668"/>
                  </a:cubicBezTo>
                  <a:cubicBezTo>
                    <a:pt x="73979" y="202768"/>
                    <a:pt x="103781" y="225392"/>
                    <a:pt x="141294" y="256288"/>
                  </a:cubicBezTo>
                  <a:cubicBezTo>
                    <a:pt x="159480" y="271688"/>
                    <a:pt x="169953" y="283285"/>
                    <a:pt x="169953" y="300396"/>
                  </a:cubicBezTo>
                  <a:cubicBezTo>
                    <a:pt x="169953" y="322451"/>
                    <a:pt x="151196" y="332908"/>
                    <a:pt x="126917" y="332908"/>
                  </a:cubicBezTo>
                  <a:cubicBezTo>
                    <a:pt x="88261" y="332908"/>
                    <a:pt x="45226" y="308667"/>
                    <a:pt x="21518" y="275015"/>
                  </a:cubicBezTo>
                  <a:lnTo>
                    <a:pt x="0" y="343365"/>
                  </a:lnTo>
                  <a:cubicBezTo>
                    <a:pt x="13234" y="375876"/>
                    <a:pt x="62935" y="411144"/>
                    <a:pt x="123109" y="411144"/>
                  </a:cubicBezTo>
                  <a:cubicBezTo>
                    <a:pt x="193756" y="411144"/>
                    <a:pt x="243456" y="366465"/>
                    <a:pt x="243456" y="299256"/>
                  </a:cubicBezTo>
                  <a:cubicBezTo>
                    <a:pt x="243456" y="253626"/>
                    <a:pt x="218702" y="223301"/>
                    <a:pt x="188329" y="196779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0" name="Graphic 6">
              <a:extLst>
                <a:ext uri="{FF2B5EF4-FFF2-40B4-BE49-F238E27FC236}">
                  <a16:creationId xmlns:a16="http://schemas.microsoft.com/office/drawing/2014/main" id="{F0F39FBB-DF13-F5A9-1EA6-39CA535876FD}"/>
                </a:ext>
              </a:extLst>
            </p:cNvPr>
            <p:cNvSpPr/>
            <p:nvPr/>
          </p:nvSpPr>
          <p:spPr>
            <a:xfrm>
              <a:off x="-6609169" y="-2127482"/>
              <a:ext cx="322958" cy="395743"/>
            </a:xfrm>
            <a:custGeom>
              <a:avLst/>
              <a:gdLst>
                <a:gd name="connsiteX0" fmla="*/ 160622 w 322958"/>
                <a:gd name="connsiteY0" fmla="*/ 146586 h 395743"/>
                <a:gd name="connsiteX1" fmla="*/ 80073 w 322958"/>
                <a:gd name="connsiteY1" fmla="*/ 0 h 395743"/>
                <a:gd name="connsiteX2" fmla="*/ 0 w 322958"/>
                <a:gd name="connsiteY2" fmla="*/ 0 h 395743"/>
                <a:gd name="connsiteX3" fmla="*/ 125870 w 322958"/>
                <a:gd name="connsiteY3" fmla="*/ 230336 h 395743"/>
                <a:gd name="connsiteX4" fmla="*/ 125870 w 322958"/>
                <a:gd name="connsiteY4" fmla="*/ 395744 h 395743"/>
                <a:gd name="connsiteX5" fmla="*/ 198231 w 322958"/>
                <a:gd name="connsiteY5" fmla="*/ 395744 h 395743"/>
                <a:gd name="connsiteX6" fmla="*/ 198231 w 322958"/>
                <a:gd name="connsiteY6" fmla="*/ 230336 h 395743"/>
                <a:gd name="connsiteX7" fmla="*/ 322959 w 322958"/>
                <a:gd name="connsiteY7" fmla="*/ 0 h 395743"/>
                <a:gd name="connsiteX8" fmla="*/ 241267 w 322958"/>
                <a:gd name="connsiteY8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2958" h="395743">
                  <a:moveTo>
                    <a:pt x="160622" y="146586"/>
                  </a:moveTo>
                  <a:lnTo>
                    <a:pt x="80073" y="0"/>
                  </a:lnTo>
                  <a:lnTo>
                    <a:pt x="0" y="0"/>
                  </a:lnTo>
                  <a:lnTo>
                    <a:pt x="125870" y="230336"/>
                  </a:lnTo>
                  <a:lnTo>
                    <a:pt x="125870" y="395744"/>
                  </a:lnTo>
                  <a:lnTo>
                    <a:pt x="198231" y="395744"/>
                  </a:lnTo>
                  <a:lnTo>
                    <a:pt x="198231" y="230336"/>
                  </a:lnTo>
                  <a:lnTo>
                    <a:pt x="322959" y="0"/>
                  </a:lnTo>
                  <a:lnTo>
                    <a:pt x="241267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1" name="Graphic 6">
              <a:extLst>
                <a:ext uri="{FF2B5EF4-FFF2-40B4-BE49-F238E27FC236}">
                  <a16:creationId xmlns:a16="http://schemas.microsoft.com/office/drawing/2014/main" id="{6FC63E75-8E5F-32A1-6581-101462F4B698}"/>
                </a:ext>
              </a:extLst>
            </p:cNvPr>
            <p:cNvSpPr/>
            <p:nvPr/>
          </p:nvSpPr>
          <p:spPr>
            <a:xfrm>
              <a:off x="-6148248" y="-2127482"/>
              <a:ext cx="339525" cy="395743"/>
            </a:xfrm>
            <a:custGeom>
              <a:avLst/>
              <a:gdLst>
                <a:gd name="connsiteX0" fmla="*/ 124251 w 339525"/>
                <a:gd name="connsiteY0" fmla="*/ 0 h 395743"/>
                <a:gd name="connsiteX1" fmla="*/ 0 w 339525"/>
                <a:gd name="connsiteY1" fmla="*/ 0 h 395743"/>
                <a:gd name="connsiteX2" fmla="*/ 0 w 339525"/>
                <a:gd name="connsiteY2" fmla="*/ 395744 h 395743"/>
                <a:gd name="connsiteX3" fmla="*/ 124251 w 339525"/>
                <a:gd name="connsiteY3" fmla="*/ 395744 h 395743"/>
                <a:gd name="connsiteX4" fmla="*/ 339525 w 339525"/>
                <a:gd name="connsiteY4" fmla="*/ 197824 h 395743"/>
                <a:gd name="connsiteX5" fmla="*/ 124251 w 339525"/>
                <a:gd name="connsiteY5" fmla="*/ 0 h 395743"/>
                <a:gd name="connsiteX6" fmla="*/ 145198 w 339525"/>
                <a:gd name="connsiteY6" fmla="*/ 317412 h 395743"/>
                <a:gd name="connsiteX7" fmla="*/ 72361 w 339525"/>
                <a:gd name="connsiteY7" fmla="*/ 317412 h 395743"/>
                <a:gd name="connsiteX8" fmla="*/ 72361 w 339525"/>
                <a:gd name="connsiteY8" fmla="*/ 78236 h 395743"/>
                <a:gd name="connsiteX9" fmla="*/ 145198 w 339525"/>
                <a:gd name="connsiteY9" fmla="*/ 78236 h 395743"/>
                <a:gd name="connsiteX10" fmla="*/ 265546 w 339525"/>
                <a:gd name="connsiteY10" fmla="*/ 197824 h 395743"/>
                <a:gd name="connsiteX11" fmla="*/ 145198 w 339525"/>
                <a:gd name="connsiteY11" fmla="*/ 317412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9525" h="395743">
                  <a:moveTo>
                    <a:pt x="124251" y="0"/>
                  </a:moveTo>
                  <a:lnTo>
                    <a:pt x="0" y="0"/>
                  </a:lnTo>
                  <a:lnTo>
                    <a:pt x="0" y="395744"/>
                  </a:lnTo>
                  <a:lnTo>
                    <a:pt x="124251" y="395744"/>
                  </a:lnTo>
                  <a:cubicBezTo>
                    <a:pt x="247360" y="395744"/>
                    <a:pt x="339525" y="322451"/>
                    <a:pt x="339525" y="197824"/>
                  </a:cubicBezTo>
                  <a:cubicBezTo>
                    <a:pt x="339525" y="71582"/>
                    <a:pt x="248979" y="0"/>
                    <a:pt x="124251" y="0"/>
                  </a:cubicBezTo>
                  <a:close/>
                  <a:moveTo>
                    <a:pt x="145198" y="317412"/>
                  </a:moveTo>
                  <a:lnTo>
                    <a:pt x="72361" y="317412"/>
                  </a:lnTo>
                  <a:lnTo>
                    <a:pt x="72361" y="78236"/>
                  </a:lnTo>
                  <a:lnTo>
                    <a:pt x="145198" y="78236"/>
                  </a:lnTo>
                  <a:cubicBezTo>
                    <a:pt x="215845" y="78236"/>
                    <a:pt x="265546" y="130615"/>
                    <a:pt x="265546" y="197824"/>
                  </a:cubicBezTo>
                  <a:cubicBezTo>
                    <a:pt x="265546" y="270072"/>
                    <a:pt x="213084" y="317412"/>
                    <a:pt x="145198" y="31741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2" name="Graphic 6">
              <a:extLst>
                <a:ext uri="{FF2B5EF4-FFF2-40B4-BE49-F238E27FC236}">
                  <a16:creationId xmlns:a16="http://schemas.microsoft.com/office/drawing/2014/main" id="{21D27B74-3E84-2A5A-2BCB-1451D23F01B4}"/>
                </a:ext>
              </a:extLst>
            </p:cNvPr>
            <p:cNvSpPr/>
            <p:nvPr/>
          </p:nvSpPr>
          <p:spPr>
            <a:xfrm>
              <a:off x="-5497952" y="-2238229"/>
              <a:ext cx="79406" cy="79281"/>
            </a:xfrm>
            <a:custGeom>
              <a:avLst/>
              <a:gdLst>
                <a:gd name="connsiteX0" fmla="*/ 39703 w 79406"/>
                <a:gd name="connsiteY0" fmla="*/ 79282 h 79281"/>
                <a:gd name="connsiteX1" fmla="*/ 79407 w 79406"/>
                <a:gd name="connsiteY1" fmla="*/ 39641 h 79281"/>
                <a:gd name="connsiteX2" fmla="*/ 39703 w 79406"/>
                <a:gd name="connsiteY2" fmla="*/ 0 h 79281"/>
                <a:gd name="connsiteX3" fmla="*/ 0 w 79406"/>
                <a:gd name="connsiteY3" fmla="*/ 39641 h 79281"/>
                <a:gd name="connsiteX4" fmla="*/ 39703 w 79406"/>
                <a:gd name="connsiteY4" fmla="*/ 79282 h 79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406" h="79281">
                  <a:moveTo>
                    <a:pt x="39703" y="79282"/>
                  </a:moveTo>
                  <a:cubicBezTo>
                    <a:pt x="61793" y="79282"/>
                    <a:pt x="79407" y="62171"/>
                    <a:pt x="79407" y="39641"/>
                  </a:cubicBezTo>
                  <a:cubicBezTo>
                    <a:pt x="79407" y="17587"/>
                    <a:pt x="61697" y="0"/>
                    <a:pt x="39703" y="0"/>
                  </a:cubicBezTo>
                  <a:cubicBezTo>
                    <a:pt x="17043" y="0"/>
                    <a:pt x="0" y="17682"/>
                    <a:pt x="0" y="39641"/>
                  </a:cubicBezTo>
                  <a:cubicBezTo>
                    <a:pt x="0" y="62171"/>
                    <a:pt x="17138" y="79282"/>
                    <a:pt x="39703" y="7928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3" name="Graphic 6">
              <a:extLst>
                <a:ext uri="{FF2B5EF4-FFF2-40B4-BE49-F238E27FC236}">
                  <a16:creationId xmlns:a16="http://schemas.microsoft.com/office/drawing/2014/main" id="{6B1AC19D-597C-3F0D-0000-9AAB96584365}"/>
                </a:ext>
              </a:extLst>
            </p:cNvPr>
            <p:cNvSpPr/>
            <p:nvPr/>
          </p:nvSpPr>
          <p:spPr>
            <a:xfrm>
              <a:off x="-5613825" y="-2238229"/>
              <a:ext cx="79406" cy="79281"/>
            </a:xfrm>
            <a:custGeom>
              <a:avLst/>
              <a:gdLst>
                <a:gd name="connsiteX0" fmla="*/ 39704 w 79406"/>
                <a:gd name="connsiteY0" fmla="*/ 79282 h 79281"/>
                <a:gd name="connsiteX1" fmla="*/ 79407 w 79406"/>
                <a:gd name="connsiteY1" fmla="*/ 39641 h 79281"/>
                <a:gd name="connsiteX2" fmla="*/ 39704 w 79406"/>
                <a:gd name="connsiteY2" fmla="*/ 0 h 79281"/>
                <a:gd name="connsiteX3" fmla="*/ 0 w 79406"/>
                <a:gd name="connsiteY3" fmla="*/ 39641 h 79281"/>
                <a:gd name="connsiteX4" fmla="*/ 39704 w 79406"/>
                <a:gd name="connsiteY4" fmla="*/ 79282 h 79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406" h="79281">
                  <a:moveTo>
                    <a:pt x="39704" y="79282"/>
                  </a:moveTo>
                  <a:cubicBezTo>
                    <a:pt x="62364" y="79282"/>
                    <a:pt x="79407" y="62171"/>
                    <a:pt x="79407" y="39641"/>
                  </a:cubicBezTo>
                  <a:cubicBezTo>
                    <a:pt x="79407" y="17587"/>
                    <a:pt x="62269" y="0"/>
                    <a:pt x="39704" y="0"/>
                  </a:cubicBezTo>
                  <a:cubicBezTo>
                    <a:pt x="17614" y="0"/>
                    <a:pt x="0" y="17682"/>
                    <a:pt x="0" y="39641"/>
                  </a:cubicBezTo>
                  <a:cubicBezTo>
                    <a:pt x="-95" y="62171"/>
                    <a:pt x="17614" y="79282"/>
                    <a:pt x="39704" y="7928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4" name="Graphic 6">
              <a:extLst>
                <a:ext uri="{FF2B5EF4-FFF2-40B4-BE49-F238E27FC236}">
                  <a16:creationId xmlns:a16="http://schemas.microsoft.com/office/drawing/2014/main" id="{3B8B7D7F-3F0C-760B-C341-9F644A2B3583}"/>
                </a:ext>
              </a:extLst>
            </p:cNvPr>
            <p:cNvSpPr/>
            <p:nvPr/>
          </p:nvSpPr>
          <p:spPr>
            <a:xfrm>
              <a:off x="-5708846" y="-2127482"/>
              <a:ext cx="383513" cy="395743"/>
            </a:xfrm>
            <a:custGeom>
              <a:avLst/>
              <a:gdLst>
                <a:gd name="connsiteX0" fmla="*/ 156243 w 383513"/>
                <a:gd name="connsiteY0" fmla="*/ 0 h 395743"/>
                <a:gd name="connsiteX1" fmla="*/ 0 w 383513"/>
                <a:gd name="connsiteY1" fmla="*/ 395744 h 395743"/>
                <a:gd name="connsiteX2" fmla="*/ 77788 w 383513"/>
                <a:gd name="connsiteY2" fmla="*/ 395744 h 395743"/>
                <a:gd name="connsiteX3" fmla="*/ 109779 w 383513"/>
                <a:gd name="connsiteY3" fmla="*/ 314751 h 395743"/>
                <a:gd name="connsiteX4" fmla="*/ 275353 w 383513"/>
                <a:gd name="connsiteY4" fmla="*/ 314751 h 395743"/>
                <a:gd name="connsiteX5" fmla="*/ 307344 w 383513"/>
                <a:gd name="connsiteY5" fmla="*/ 395744 h 395743"/>
                <a:gd name="connsiteX6" fmla="*/ 383513 w 383513"/>
                <a:gd name="connsiteY6" fmla="*/ 395744 h 395743"/>
                <a:gd name="connsiteX7" fmla="*/ 227271 w 383513"/>
                <a:gd name="connsiteY7" fmla="*/ 0 h 395743"/>
                <a:gd name="connsiteX8" fmla="*/ 156243 w 383513"/>
                <a:gd name="connsiteY8" fmla="*/ 0 h 395743"/>
                <a:gd name="connsiteX9" fmla="*/ 139676 w 383513"/>
                <a:gd name="connsiteY9" fmla="*/ 238036 h 395743"/>
                <a:gd name="connsiteX10" fmla="*/ 192709 w 383513"/>
                <a:gd name="connsiteY10" fmla="*/ 104663 h 395743"/>
                <a:gd name="connsiteX11" fmla="*/ 245170 w 383513"/>
                <a:gd name="connsiteY11" fmla="*/ 238036 h 395743"/>
                <a:gd name="connsiteX12" fmla="*/ 139676 w 383513"/>
                <a:gd name="connsiteY12" fmla="*/ 238036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3513" h="395743">
                  <a:moveTo>
                    <a:pt x="156243" y="0"/>
                  </a:moveTo>
                  <a:lnTo>
                    <a:pt x="0" y="395744"/>
                  </a:lnTo>
                  <a:lnTo>
                    <a:pt x="77788" y="395744"/>
                  </a:lnTo>
                  <a:lnTo>
                    <a:pt x="109779" y="314751"/>
                  </a:lnTo>
                  <a:lnTo>
                    <a:pt x="275353" y="314751"/>
                  </a:lnTo>
                  <a:lnTo>
                    <a:pt x="307344" y="395744"/>
                  </a:lnTo>
                  <a:lnTo>
                    <a:pt x="383513" y="395744"/>
                  </a:lnTo>
                  <a:lnTo>
                    <a:pt x="227271" y="0"/>
                  </a:lnTo>
                  <a:lnTo>
                    <a:pt x="156243" y="0"/>
                  </a:lnTo>
                  <a:close/>
                  <a:moveTo>
                    <a:pt x="139676" y="238036"/>
                  </a:moveTo>
                  <a:lnTo>
                    <a:pt x="192709" y="104663"/>
                  </a:lnTo>
                  <a:lnTo>
                    <a:pt x="245170" y="238036"/>
                  </a:lnTo>
                  <a:lnTo>
                    <a:pt x="139676" y="238036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5" name="Graphic 6">
              <a:extLst>
                <a:ext uri="{FF2B5EF4-FFF2-40B4-BE49-F238E27FC236}">
                  <a16:creationId xmlns:a16="http://schemas.microsoft.com/office/drawing/2014/main" id="{47B6A7E9-2F75-6C3D-7083-97AF1B32823A}"/>
                </a:ext>
              </a:extLst>
            </p:cNvPr>
            <p:cNvSpPr/>
            <p:nvPr/>
          </p:nvSpPr>
          <p:spPr>
            <a:xfrm>
              <a:off x="-5186609" y="-2127482"/>
              <a:ext cx="328956" cy="395743"/>
            </a:xfrm>
            <a:custGeom>
              <a:avLst/>
              <a:gdLst>
                <a:gd name="connsiteX0" fmla="*/ 256691 w 328956"/>
                <a:gd name="connsiteY0" fmla="*/ 268360 h 395743"/>
                <a:gd name="connsiteX1" fmla="*/ 72266 w 328956"/>
                <a:gd name="connsiteY1" fmla="*/ 0 h 395743"/>
                <a:gd name="connsiteX2" fmla="*/ 0 w 328956"/>
                <a:gd name="connsiteY2" fmla="*/ 0 h 395743"/>
                <a:gd name="connsiteX3" fmla="*/ 0 w 328956"/>
                <a:gd name="connsiteY3" fmla="*/ 395744 h 395743"/>
                <a:gd name="connsiteX4" fmla="*/ 72266 w 328956"/>
                <a:gd name="connsiteY4" fmla="*/ 395744 h 395743"/>
                <a:gd name="connsiteX5" fmla="*/ 72266 w 328956"/>
                <a:gd name="connsiteY5" fmla="*/ 128904 h 395743"/>
                <a:gd name="connsiteX6" fmla="*/ 256120 w 328956"/>
                <a:gd name="connsiteY6" fmla="*/ 395744 h 395743"/>
                <a:gd name="connsiteX7" fmla="*/ 328957 w 328956"/>
                <a:gd name="connsiteY7" fmla="*/ 395744 h 395743"/>
                <a:gd name="connsiteX8" fmla="*/ 328957 w 328956"/>
                <a:gd name="connsiteY8" fmla="*/ 0 h 395743"/>
                <a:gd name="connsiteX9" fmla="*/ 256691 w 328956"/>
                <a:gd name="connsiteY9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8956" h="395743">
                  <a:moveTo>
                    <a:pt x="256691" y="268360"/>
                  </a:moveTo>
                  <a:lnTo>
                    <a:pt x="72266" y="0"/>
                  </a:lnTo>
                  <a:lnTo>
                    <a:pt x="0" y="0"/>
                  </a:lnTo>
                  <a:lnTo>
                    <a:pt x="0" y="395744"/>
                  </a:lnTo>
                  <a:lnTo>
                    <a:pt x="72266" y="395744"/>
                  </a:lnTo>
                  <a:lnTo>
                    <a:pt x="72266" y="128904"/>
                  </a:lnTo>
                  <a:lnTo>
                    <a:pt x="256120" y="395744"/>
                  </a:lnTo>
                  <a:lnTo>
                    <a:pt x="328957" y="395744"/>
                  </a:lnTo>
                  <a:lnTo>
                    <a:pt x="328957" y="0"/>
                  </a:lnTo>
                  <a:lnTo>
                    <a:pt x="256691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6" name="Graphic 6">
              <a:extLst>
                <a:ext uri="{FF2B5EF4-FFF2-40B4-BE49-F238E27FC236}">
                  <a16:creationId xmlns:a16="http://schemas.microsoft.com/office/drawing/2014/main" id="{8765A810-7E03-4385-7A90-3CEEC13D926D}"/>
                </a:ext>
              </a:extLst>
            </p:cNvPr>
            <p:cNvSpPr/>
            <p:nvPr/>
          </p:nvSpPr>
          <p:spPr>
            <a:xfrm>
              <a:off x="-4675513" y="-2127482"/>
              <a:ext cx="209751" cy="395743"/>
            </a:xfrm>
            <a:custGeom>
              <a:avLst/>
              <a:gdLst>
                <a:gd name="connsiteX0" fmla="*/ 72361 w 209751"/>
                <a:gd name="connsiteY0" fmla="*/ 0 h 395743"/>
                <a:gd name="connsiteX1" fmla="*/ 0 w 209751"/>
                <a:gd name="connsiteY1" fmla="*/ 0 h 395743"/>
                <a:gd name="connsiteX2" fmla="*/ 0 w 209751"/>
                <a:gd name="connsiteY2" fmla="*/ 395744 h 395743"/>
                <a:gd name="connsiteX3" fmla="*/ 209752 w 209751"/>
                <a:gd name="connsiteY3" fmla="*/ 395744 h 395743"/>
                <a:gd name="connsiteX4" fmla="*/ 209752 w 209751"/>
                <a:gd name="connsiteY4" fmla="*/ 317412 h 395743"/>
                <a:gd name="connsiteX5" fmla="*/ 72361 w 209751"/>
                <a:gd name="connsiteY5" fmla="*/ 317412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9751" h="395743">
                  <a:moveTo>
                    <a:pt x="72361" y="0"/>
                  </a:moveTo>
                  <a:lnTo>
                    <a:pt x="0" y="0"/>
                  </a:lnTo>
                  <a:lnTo>
                    <a:pt x="0" y="395744"/>
                  </a:lnTo>
                  <a:lnTo>
                    <a:pt x="209752" y="395744"/>
                  </a:lnTo>
                  <a:lnTo>
                    <a:pt x="209752" y="317412"/>
                  </a:lnTo>
                  <a:lnTo>
                    <a:pt x="72361" y="317412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7" name="Graphic 6">
              <a:extLst>
                <a:ext uri="{FF2B5EF4-FFF2-40B4-BE49-F238E27FC236}">
                  <a16:creationId xmlns:a16="http://schemas.microsoft.com/office/drawing/2014/main" id="{449F435F-89F1-0957-29DA-B5856B2F74F3}"/>
                </a:ext>
              </a:extLst>
            </p:cNvPr>
            <p:cNvSpPr/>
            <p:nvPr/>
          </p:nvSpPr>
          <p:spPr>
            <a:xfrm>
              <a:off x="-4319420" y="-2127482"/>
              <a:ext cx="72360" cy="395743"/>
            </a:xfrm>
            <a:custGeom>
              <a:avLst/>
              <a:gdLst>
                <a:gd name="connsiteX0" fmla="*/ 0 w 72360"/>
                <a:gd name="connsiteY0" fmla="*/ 0 h 395743"/>
                <a:gd name="connsiteX1" fmla="*/ 72361 w 72360"/>
                <a:gd name="connsiteY1" fmla="*/ 0 h 395743"/>
                <a:gd name="connsiteX2" fmla="*/ 72361 w 72360"/>
                <a:gd name="connsiteY2" fmla="*/ 395744 h 395743"/>
                <a:gd name="connsiteX3" fmla="*/ 0 w 72360"/>
                <a:gd name="connsiteY3" fmla="*/ 395744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60" h="395743">
                  <a:moveTo>
                    <a:pt x="0" y="0"/>
                  </a:moveTo>
                  <a:lnTo>
                    <a:pt x="72361" y="0"/>
                  </a:lnTo>
                  <a:lnTo>
                    <a:pt x="72361" y="395744"/>
                  </a:lnTo>
                  <a:lnTo>
                    <a:pt x="0" y="395744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8" name="Graphic 6">
              <a:extLst>
                <a:ext uri="{FF2B5EF4-FFF2-40B4-BE49-F238E27FC236}">
                  <a16:creationId xmlns:a16="http://schemas.microsoft.com/office/drawing/2014/main" id="{6E8131A8-7D74-66E4-C9FE-3EB346BF53AB}"/>
                </a:ext>
              </a:extLst>
            </p:cNvPr>
            <p:cNvSpPr/>
            <p:nvPr/>
          </p:nvSpPr>
          <p:spPr>
            <a:xfrm>
              <a:off x="-4065014" y="-2127482"/>
              <a:ext cx="72360" cy="395743"/>
            </a:xfrm>
            <a:custGeom>
              <a:avLst/>
              <a:gdLst>
                <a:gd name="connsiteX0" fmla="*/ 0 w 72360"/>
                <a:gd name="connsiteY0" fmla="*/ 0 h 395743"/>
                <a:gd name="connsiteX1" fmla="*/ 72361 w 72360"/>
                <a:gd name="connsiteY1" fmla="*/ 0 h 395743"/>
                <a:gd name="connsiteX2" fmla="*/ 72361 w 72360"/>
                <a:gd name="connsiteY2" fmla="*/ 395744 h 395743"/>
                <a:gd name="connsiteX3" fmla="*/ 0 w 72360"/>
                <a:gd name="connsiteY3" fmla="*/ 395744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60" h="395743">
                  <a:moveTo>
                    <a:pt x="0" y="0"/>
                  </a:moveTo>
                  <a:lnTo>
                    <a:pt x="72361" y="0"/>
                  </a:lnTo>
                  <a:lnTo>
                    <a:pt x="72361" y="395744"/>
                  </a:lnTo>
                  <a:lnTo>
                    <a:pt x="0" y="395744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9" name="Graphic 6">
              <a:extLst>
                <a:ext uri="{FF2B5EF4-FFF2-40B4-BE49-F238E27FC236}">
                  <a16:creationId xmlns:a16="http://schemas.microsoft.com/office/drawing/2014/main" id="{91724633-93E4-2F07-27C4-ABE2558B5C13}"/>
                </a:ext>
              </a:extLst>
            </p:cNvPr>
            <p:cNvSpPr/>
            <p:nvPr/>
          </p:nvSpPr>
          <p:spPr>
            <a:xfrm>
              <a:off x="-3850312" y="-2127482"/>
              <a:ext cx="305344" cy="395743"/>
            </a:xfrm>
            <a:custGeom>
              <a:avLst/>
              <a:gdLst>
                <a:gd name="connsiteX0" fmla="*/ 0 w 305344"/>
                <a:gd name="connsiteY0" fmla="*/ 77095 h 395743"/>
                <a:gd name="connsiteX1" fmla="*/ 116539 w 305344"/>
                <a:gd name="connsiteY1" fmla="*/ 77095 h 395743"/>
                <a:gd name="connsiteX2" fmla="*/ 116539 w 305344"/>
                <a:gd name="connsiteY2" fmla="*/ 395744 h 395743"/>
                <a:gd name="connsiteX3" fmla="*/ 188805 w 305344"/>
                <a:gd name="connsiteY3" fmla="*/ 395744 h 395743"/>
                <a:gd name="connsiteX4" fmla="*/ 188805 w 305344"/>
                <a:gd name="connsiteY4" fmla="*/ 77095 h 395743"/>
                <a:gd name="connsiteX5" fmla="*/ 305344 w 305344"/>
                <a:gd name="connsiteY5" fmla="*/ 77095 h 395743"/>
                <a:gd name="connsiteX6" fmla="*/ 305344 w 305344"/>
                <a:gd name="connsiteY6" fmla="*/ 0 h 395743"/>
                <a:gd name="connsiteX7" fmla="*/ 0 w 305344"/>
                <a:gd name="connsiteY7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5344" h="395743">
                  <a:moveTo>
                    <a:pt x="0" y="77095"/>
                  </a:moveTo>
                  <a:lnTo>
                    <a:pt x="116539" y="77095"/>
                  </a:lnTo>
                  <a:lnTo>
                    <a:pt x="116539" y="395744"/>
                  </a:lnTo>
                  <a:lnTo>
                    <a:pt x="188805" y="395744"/>
                  </a:lnTo>
                  <a:lnTo>
                    <a:pt x="188805" y="77095"/>
                  </a:lnTo>
                  <a:lnTo>
                    <a:pt x="305344" y="77095"/>
                  </a:lnTo>
                  <a:lnTo>
                    <a:pt x="30534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20" name="Graphic 6">
              <a:extLst>
                <a:ext uri="{FF2B5EF4-FFF2-40B4-BE49-F238E27FC236}">
                  <a16:creationId xmlns:a16="http://schemas.microsoft.com/office/drawing/2014/main" id="{37E8D3E5-A6A9-4270-4329-1252B2ABCAE6}"/>
                </a:ext>
              </a:extLst>
            </p:cNvPr>
            <p:cNvSpPr/>
            <p:nvPr/>
          </p:nvSpPr>
          <p:spPr>
            <a:xfrm>
              <a:off x="-3442329" y="-2127482"/>
              <a:ext cx="305248" cy="395743"/>
            </a:xfrm>
            <a:custGeom>
              <a:avLst/>
              <a:gdLst>
                <a:gd name="connsiteX0" fmla="*/ 0 w 305248"/>
                <a:gd name="connsiteY0" fmla="*/ 77095 h 395743"/>
                <a:gd name="connsiteX1" fmla="*/ 116444 w 305248"/>
                <a:gd name="connsiteY1" fmla="*/ 77095 h 395743"/>
                <a:gd name="connsiteX2" fmla="*/ 116444 w 305248"/>
                <a:gd name="connsiteY2" fmla="*/ 395744 h 395743"/>
                <a:gd name="connsiteX3" fmla="*/ 188805 w 305248"/>
                <a:gd name="connsiteY3" fmla="*/ 395744 h 395743"/>
                <a:gd name="connsiteX4" fmla="*/ 188805 w 305248"/>
                <a:gd name="connsiteY4" fmla="*/ 77095 h 395743"/>
                <a:gd name="connsiteX5" fmla="*/ 305249 w 305248"/>
                <a:gd name="connsiteY5" fmla="*/ 77095 h 395743"/>
                <a:gd name="connsiteX6" fmla="*/ 305249 w 305248"/>
                <a:gd name="connsiteY6" fmla="*/ 0 h 395743"/>
                <a:gd name="connsiteX7" fmla="*/ 0 w 305248"/>
                <a:gd name="connsiteY7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5248" h="395743">
                  <a:moveTo>
                    <a:pt x="0" y="77095"/>
                  </a:moveTo>
                  <a:lnTo>
                    <a:pt x="116444" y="77095"/>
                  </a:lnTo>
                  <a:lnTo>
                    <a:pt x="116444" y="395744"/>
                  </a:lnTo>
                  <a:lnTo>
                    <a:pt x="188805" y="395744"/>
                  </a:lnTo>
                  <a:lnTo>
                    <a:pt x="188805" y="77095"/>
                  </a:lnTo>
                  <a:lnTo>
                    <a:pt x="305249" y="77095"/>
                  </a:lnTo>
                  <a:lnTo>
                    <a:pt x="30524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21" name="Graphic 6">
              <a:extLst>
                <a:ext uri="{FF2B5EF4-FFF2-40B4-BE49-F238E27FC236}">
                  <a16:creationId xmlns:a16="http://schemas.microsoft.com/office/drawing/2014/main" id="{DAAB3A29-0F07-5C3A-DE85-DBEE5E17D1A3}"/>
                </a:ext>
              </a:extLst>
            </p:cNvPr>
            <p:cNvSpPr/>
            <p:nvPr/>
          </p:nvSpPr>
          <p:spPr>
            <a:xfrm>
              <a:off x="-3026159" y="-2135277"/>
              <a:ext cx="408458" cy="411238"/>
            </a:xfrm>
            <a:custGeom>
              <a:avLst/>
              <a:gdLst>
                <a:gd name="connsiteX0" fmla="*/ 204229 w 408458"/>
                <a:gd name="connsiteY0" fmla="*/ 0 h 411238"/>
                <a:gd name="connsiteX1" fmla="*/ 0 w 408458"/>
                <a:gd name="connsiteY1" fmla="*/ 205619 h 411238"/>
                <a:gd name="connsiteX2" fmla="*/ 204229 w 408458"/>
                <a:gd name="connsiteY2" fmla="*/ 411239 h 411238"/>
                <a:gd name="connsiteX3" fmla="*/ 408459 w 408458"/>
                <a:gd name="connsiteY3" fmla="*/ 205619 h 411238"/>
                <a:gd name="connsiteX4" fmla="*/ 204229 w 408458"/>
                <a:gd name="connsiteY4" fmla="*/ 0 h 411238"/>
                <a:gd name="connsiteX5" fmla="*/ 204229 w 408458"/>
                <a:gd name="connsiteY5" fmla="*/ 332908 h 411238"/>
                <a:gd name="connsiteX6" fmla="*/ 73980 w 408458"/>
                <a:gd name="connsiteY6" fmla="*/ 205619 h 411238"/>
                <a:gd name="connsiteX7" fmla="*/ 204229 w 408458"/>
                <a:gd name="connsiteY7" fmla="*/ 78331 h 411238"/>
                <a:gd name="connsiteX8" fmla="*/ 334003 w 408458"/>
                <a:gd name="connsiteY8" fmla="*/ 205619 h 411238"/>
                <a:gd name="connsiteX9" fmla="*/ 204229 w 408458"/>
                <a:gd name="connsiteY9" fmla="*/ 332908 h 411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8458" h="411238">
                  <a:moveTo>
                    <a:pt x="204229" y="0"/>
                  </a:moveTo>
                  <a:cubicBezTo>
                    <a:pt x="93784" y="0"/>
                    <a:pt x="0" y="88218"/>
                    <a:pt x="0" y="205619"/>
                  </a:cubicBezTo>
                  <a:cubicBezTo>
                    <a:pt x="0" y="323021"/>
                    <a:pt x="93879" y="411239"/>
                    <a:pt x="204229" y="411239"/>
                  </a:cubicBezTo>
                  <a:cubicBezTo>
                    <a:pt x="314580" y="411239"/>
                    <a:pt x="408459" y="323021"/>
                    <a:pt x="408459" y="205619"/>
                  </a:cubicBezTo>
                  <a:cubicBezTo>
                    <a:pt x="408554" y="86031"/>
                    <a:pt x="314675" y="0"/>
                    <a:pt x="204229" y="0"/>
                  </a:cubicBezTo>
                  <a:close/>
                  <a:moveTo>
                    <a:pt x="204229" y="332908"/>
                  </a:moveTo>
                  <a:cubicBezTo>
                    <a:pt x="130821" y="332908"/>
                    <a:pt x="73980" y="281669"/>
                    <a:pt x="73980" y="205619"/>
                  </a:cubicBezTo>
                  <a:cubicBezTo>
                    <a:pt x="73980" y="129570"/>
                    <a:pt x="130821" y="78331"/>
                    <a:pt x="204229" y="78331"/>
                  </a:cubicBezTo>
                  <a:cubicBezTo>
                    <a:pt x="277638" y="78331"/>
                    <a:pt x="334003" y="129570"/>
                    <a:pt x="334003" y="205619"/>
                  </a:cubicBezTo>
                  <a:cubicBezTo>
                    <a:pt x="334003" y="281669"/>
                    <a:pt x="277733" y="332908"/>
                    <a:pt x="204229" y="332908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525704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E4E58-1E07-8D4F-90AE-CD0C51023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000" y="522000"/>
            <a:ext cx="11156400" cy="1325563"/>
          </a:xfrm>
        </p:spPr>
        <p:txBody>
          <a:bodyPr>
            <a:noAutofit/>
          </a:bodyPr>
          <a:lstStyle/>
          <a:p>
            <a:r>
              <a:rPr lang="fi-FI"/>
              <a:t>Muokkaa ots. perustyyl. napsautt.</a:t>
            </a:r>
            <a:endParaRPr lang="en-FI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7154D5-76AB-5C4F-87E6-060679D472F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1999" y="2042787"/>
            <a:ext cx="5414400" cy="462288"/>
          </a:xfrm>
        </p:spPr>
        <p:txBody>
          <a:bodyPr anchor="b">
            <a:noAutofit/>
          </a:bodyPr>
          <a:lstStyle>
            <a:lvl1pPr marL="0" indent="0">
              <a:buNone/>
              <a:defRPr sz="1600" b="1" spc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51A1EB-1837-3C47-86FD-F9ABECAE17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1999" y="2505075"/>
            <a:ext cx="5414400" cy="3684588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A8E025-EF23-1F40-9EED-DFFF59332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GB"/>
              <a:t>sydan.fi</a:t>
            </a:r>
            <a:endParaRPr lang="en-FI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3E1904A-A8ED-F44B-80D8-724A7ED922BC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264000" y="2042787"/>
            <a:ext cx="5414400" cy="462288"/>
          </a:xfrm>
        </p:spPr>
        <p:txBody>
          <a:bodyPr anchor="b">
            <a:noAutofit/>
          </a:bodyPr>
          <a:lstStyle>
            <a:lvl1pPr marL="0" indent="0">
              <a:buNone/>
              <a:defRPr sz="1600" b="1" spc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9FCC5F08-01BA-0548-91B4-F3FEA64AE9A0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264000" y="2505075"/>
            <a:ext cx="5414400" cy="3684588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grpSp>
        <p:nvGrpSpPr>
          <p:cNvPr id="5" name="Graphic 6">
            <a:extLst>
              <a:ext uri="{FF2B5EF4-FFF2-40B4-BE49-F238E27FC236}">
                <a16:creationId xmlns:a16="http://schemas.microsoft.com/office/drawing/2014/main" id="{991E65E6-F38C-4483-5B23-C3F02963977C}"/>
              </a:ext>
            </a:extLst>
          </p:cNvPr>
          <p:cNvGrpSpPr/>
          <p:nvPr userDrawn="1"/>
        </p:nvGrpSpPr>
        <p:grpSpPr>
          <a:xfrm>
            <a:off x="10262258" y="6327613"/>
            <a:ext cx="1305854" cy="317834"/>
            <a:chOff x="-8379918" y="-2906540"/>
            <a:chExt cx="5762217" cy="1402475"/>
          </a:xfrm>
          <a:solidFill>
            <a:schemeClr val="accent2"/>
          </a:solidFill>
        </p:grpSpPr>
        <p:sp>
          <p:nvSpPr>
            <p:cNvPr id="6" name="Graphic 6">
              <a:extLst>
                <a:ext uri="{FF2B5EF4-FFF2-40B4-BE49-F238E27FC236}">
                  <a16:creationId xmlns:a16="http://schemas.microsoft.com/office/drawing/2014/main" id="{3FB3060B-D267-1C97-D83B-D7A3F614AF76}"/>
                </a:ext>
              </a:extLst>
            </p:cNvPr>
            <p:cNvSpPr/>
            <p:nvPr/>
          </p:nvSpPr>
          <p:spPr>
            <a:xfrm>
              <a:off x="-8009734" y="-2906540"/>
              <a:ext cx="720277" cy="271521"/>
            </a:xfrm>
            <a:custGeom>
              <a:avLst/>
              <a:gdLst>
                <a:gd name="connsiteX0" fmla="*/ 485009 w 720277"/>
                <a:gd name="connsiteY0" fmla="*/ 11907 h 271521"/>
                <a:gd name="connsiteX1" fmla="*/ 235173 w 720277"/>
                <a:gd name="connsiteY1" fmla="*/ 11907 h 271521"/>
                <a:gd name="connsiteX2" fmla="*/ 113969 w 720277"/>
                <a:gd name="connsiteY2" fmla="*/ 47840 h 271521"/>
                <a:gd name="connsiteX3" fmla="*/ 0 w 720277"/>
                <a:gd name="connsiteY3" fmla="*/ 107729 h 271521"/>
                <a:gd name="connsiteX4" fmla="*/ 108351 w 720277"/>
                <a:gd name="connsiteY4" fmla="*/ 271521 h 271521"/>
                <a:gd name="connsiteX5" fmla="*/ 187853 w 720277"/>
                <a:gd name="connsiteY5" fmla="*/ 229694 h 271521"/>
                <a:gd name="connsiteX6" fmla="*/ 272591 w 720277"/>
                <a:gd name="connsiteY6" fmla="*/ 204598 h 271521"/>
                <a:gd name="connsiteX7" fmla="*/ 447591 w 720277"/>
                <a:gd name="connsiteY7" fmla="*/ 204598 h 271521"/>
                <a:gd name="connsiteX8" fmla="*/ 532424 w 720277"/>
                <a:gd name="connsiteY8" fmla="*/ 229694 h 271521"/>
                <a:gd name="connsiteX9" fmla="*/ 611926 w 720277"/>
                <a:gd name="connsiteY9" fmla="*/ 271521 h 271521"/>
                <a:gd name="connsiteX10" fmla="*/ 720277 w 720277"/>
                <a:gd name="connsiteY10" fmla="*/ 107729 h 271521"/>
                <a:gd name="connsiteX11" fmla="*/ 606309 w 720277"/>
                <a:gd name="connsiteY11" fmla="*/ 47840 h 271521"/>
                <a:gd name="connsiteX12" fmla="*/ 485009 w 720277"/>
                <a:gd name="connsiteY12" fmla="*/ 11907 h 271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20277" h="271521">
                  <a:moveTo>
                    <a:pt x="485009" y="11907"/>
                  </a:moveTo>
                  <a:cubicBezTo>
                    <a:pt x="403032" y="-3969"/>
                    <a:pt x="317246" y="-3969"/>
                    <a:pt x="235173" y="11907"/>
                  </a:cubicBezTo>
                  <a:cubicBezTo>
                    <a:pt x="193756" y="19892"/>
                    <a:pt x="152910" y="32060"/>
                    <a:pt x="113969" y="47840"/>
                  </a:cubicBezTo>
                  <a:cubicBezTo>
                    <a:pt x="74170" y="63906"/>
                    <a:pt x="35800" y="84059"/>
                    <a:pt x="0" y="107729"/>
                  </a:cubicBezTo>
                  <a:lnTo>
                    <a:pt x="108351" y="271521"/>
                  </a:lnTo>
                  <a:cubicBezTo>
                    <a:pt x="133297" y="255075"/>
                    <a:pt x="160051" y="241006"/>
                    <a:pt x="187853" y="229694"/>
                  </a:cubicBezTo>
                  <a:cubicBezTo>
                    <a:pt x="215084" y="218762"/>
                    <a:pt x="243647" y="210206"/>
                    <a:pt x="272591" y="204598"/>
                  </a:cubicBezTo>
                  <a:cubicBezTo>
                    <a:pt x="330099" y="193570"/>
                    <a:pt x="390273" y="193570"/>
                    <a:pt x="447591" y="204598"/>
                  </a:cubicBezTo>
                  <a:cubicBezTo>
                    <a:pt x="476535" y="210206"/>
                    <a:pt x="505194" y="218667"/>
                    <a:pt x="532424" y="229694"/>
                  </a:cubicBezTo>
                  <a:cubicBezTo>
                    <a:pt x="560131" y="241006"/>
                    <a:pt x="586886" y="254980"/>
                    <a:pt x="611926" y="271521"/>
                  </a:cubicBezTo>
                  <a:lnTo>
                    <a:pt x="720277" y="107729"/>
                  </a:lnTo>
                  <a:cubicBezTo>
                    <a:pt x="684382" y="84059"/>
                    <a:pt x="646107" y="63906"/>
                    <a:pt x="606309" y="47840"/>
                  </a:cubicBezTo>
                  <a:cubicBezTo>
                    <a:pt x="567367" y="32060"/>
                    <a:pt x="526521" y="19892"/>
                    <a:pt x="485009" y="11907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7" name="Graphic 6">
              <a:extLst>
                <a:ext uri="{FF2B5EF4-FFF2-40B4-BE49-F238E27FC236}">
                  <a16:creationId xmlns:a16="http://schemas.microsoft.com/office/drawing/2014/main" id="{9BA5A68F-37F3-2906-2DD9-E035EE866E99}"/>
                </a:ext>
              </a:extLst>
            </p:cNvPr>
            <p:cNvSpPr/>
            <p:nvPr/>
          </p:nvSpPr>
          <p:spPr>
            <a:xfrm>
              <a:off x="-8379918" y="-2575795"/>
              <a:ext cx="1073417" cy="1071730"/>
            </a:xfrm>
            <a:custGeom>
              <a:avLst/>
              <a:gdLst>
                <a:gd name="connsiteX0" fmla="*/ 1073132 w 1073417"/>
                <a:gd name="connsiteY0" fmla="*/ 341843 h 1071730"/>
                <a:gd name="connsiteX1" fmla="*/ 730751 w 1073417"/>
                <a:gd name="connsiteY1" fmla="*/ 0 h 1071730"/>
                <a:gd name="connsiteX2" fmla="*/ 388369 w 1073417"/>
                <a:gd name="connsiteY2" fmla="*/ 341843 h 1071730"/>
                <a:gd name="connsiteX3" fmla="*/ 386655 w 1073417"/>
                <a:gd name="connsiteY3" fmla="*/ 386047 h 1071730"/>
                <a:gd name="connsiteX4" fmla="*/ 386179 w 1073417"/>
                <a:gd name="connsiteY4" fmla="*/ 385572 h 1071730"/>
                <a:gd name="connsiteX5" fmla="*/ 342382 w 1073417"/>
                <a:gd name="connsiteY5" fmla="*/ 387663 h 1071730"/>
                <a:gd name="connsiteX6" fmla="*/ 0 w 1073417"/>
                <a:gd name="connsiteY6" fmla="*/ 729507 h 1071730"/>
                <a:gd name="connsiteX7" fmla="*/ 342382 w 1073417"/>
                <a:gd name="connsiteY7" fmla="*/ 1071350 h 1071730"/>
                <a:gd name="connsiteX8" fmla="*/ 1073418 w 1073417"/>
                <a:gd name="connsiteY8" fmla="*/ 1071731 h 1071730"/>
                <a:gd name="connsiteX9" fmla="*/ 1073323 w 1073417"/>
                <a:gd name="connsiteY9" fmla="*/ 1071635 h 1071730"/>
                <a:gd name="connsiteX10" fmla="*/ 1073418 w 1073417"/>
                <a:gd name="connsiteY10" fmla="*/ 1071731 h 1071730"/>
                <a:gd name="connsiteX11" fmla="*/ 1073132 w 1073417"/>
                <a:gd name="connsiteY11" fmla="*/ 341843 h 1071730"/>
                <a:gd name="connsiteX12" fmla="*/ 837959 w 1073417"/>
                <a:gd name="connsiteY12" fmla="*/ 844342 h 1071730"/>
                <a:gd name="connsiteX13" fmla="*/ 377324 w 1073417"/>
                <a:gd name="connsiteY13" fmla="*/ 844342 h 1071730"/>
                <a:gd name="connsiteX14" fmla="*/ 245361 w 1073417"/>
                <a:gd name="connsiteY14" fmla="*/ 710684 h 1071730"/>
                <a:gd name="connsiteX15" fmla="*/ 377324 w 1073417"/>
                <a:gd name="connsiteY15" fmla="*/ 578928 h 1071730"/>
                <a:gd name="connsiteX16" fmla="*/ 572128 w 1073417"/>
                <a:gd name="connsiteY16" fmla="*/ 578928 h 1071730"/>
                <a:gd name="connsiteX17" fmla="*/ 572033 w 1073417"/>
                <a:gd name="connsiteY17" fmla="*/ 578833 h 1071730"/>
                <a:gd name="connsiteX18" fmla="*/ 572128 w 1073417"/>
                <a:gd name="connsiteY18" fmla="*/ 578928 h 1071730"/>
                <a:gd name="connsiteX19" fmla="*/ 572128 w 1073417"/>
                <a:gd name="connsiteY19" fmla="*/ 376541 h 1071730"/>
                <a:gd name="connsiteX20" fmla="*/ 704091 w 1073417"/>
                <a:gd name="connsiteY20" fmla="*/ 244785 h 1071730"/>
                <a:gd name="connsiteX21" fmla="*/ 837959 w 1073417"/>
                <a:gd name="connsiteY21" fmla="*/ 376541 h 1071730"/>
                <a:gd name="connsiteX22" fmla="*/ 838530 w 1073417"/>
                <a:gd name="connsiteY22" fmla="*/ 844817 h 1071730"/>
                <a:gd name="connsiteX23" fmla="*/ 837959 w 1073417"/>
                <a:gd name="connsiteY23" fmla="*/ 844342 h 10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73417" h="1071730">
                  <a:moveTo>
                    <a:pt x="1073132" y="341843"/>
                  </a:moveTo>
                  <a:cubicBezTo>
                    <a:pt x="1073132" y="153050"/>
                    <a:pt x="919841" y="0"/>
                    <a:pt x="730751" y="0"/>
                  </a:cubicBezTo>
                  <a:cubicBezTo>
                    <a:pt x="541660" y="0"/>
                    <a:pt x="388369" y="153050"/>
                    <a:pt x="388369" y="341843"/>
                  </a:cubicBezTo>
                  <a:lnTo>
                    <a:pt x="386655" y="386047"/>
                  </a:lnTo>
                  <a:lnTo>
                    <a:pt x="386179" y="385572"/>
                  </a:lnTo>
                  <a:lnTo>
                    <a:pt x="342382" y="387663"/>
                  </a:lnTo>
                  <a:cubicBezTo>
                    <a:pt x="153291" y="387663"/>
                    <a:pt x="0" y="540713"/>
                    <a:pt x="0" y="729507"/>
                  </a:cubicBezTo>
                  <a:cubicBezTo>
                    <a:pt x="0" y="918300"/>
                    <a:pt x="153291" y="1071350"/>
                    <a:pt x="342382" y="1071350"/>
                  </a:cubicBezTo>
                  <a:lnTo>
                    <a:pt x="1073418" y="1071731"/>
                  </a:lnTo>
                  <a:lnTo>
                    <a:pt x="1073323" y="1071635"/>
                  </a:lnTo>
                  <a:lnTo>
                    <a:pt x="1073418" y="1071731"/>
                  </a:lnTo>
                  <a:lnTo>
                    <a:pt x="1073132" y="341843"/>
                  </a:lnTo>
                  <a:close/>
                  <a:moveTo>
                    <a:pt x="837959" y="844342"/>
                  </a:moveTo>
                  <a:lnTo>
                    <a:pt x="377324" y="844342"/>
                  </a:lnTo>
                  <a:cubicBezTo>
                    <a:pt x="304487" y="844342"/>
                    <a:pt x="245361" y="783407"/>
                    <a:pt x="245361" y="710684"/>
                  </a:cubicBezTo>
                  <a:cubicBezTo>
                    <a:pt x="245361" y="637962"/>
                    <a:pt x="304487" y="578928"/>
                    <a:pt x="377324" y="578928"/>
                  </a:cubicBezTo>
                  <a:lnTo>
                    <a:pt x="572128" y="578928"/>
                  </a:lnTo>
                  <a:lnTo>
                    <a:pt x="572033" y="578833"/>
                  </a:lnTo>
                  <a:lnTo>
                    <a:pt x="572128" y="578928"/>
                  </a:lnTo>
                  <a:lnTo>
                    <a:pt x="572128" y="376541"/>
                  </a:lnTo>
                  <a:cubicBezTo>
                    <a:pt x="572128" y="303819"/>
                    <a:pt x="631159" y="244785"/>
                    <a:pt x="704091" y="244785"/>
                  </a:cubicBezTo>
                  <a:cubicBezTo>
                    <a:pt x="776928" y="244785"/>
                    <a:pt x="837959" y="303819"/>
                    <a:pt x="837959" y="376541"/>
                  </a:cubicBezTo>
                  <a:lnTo>
                    <a:pt x="838530" y="844817"/>
                  </a:lnTo>
                  <a:lnTo>
                    <a:pt x="837959" y="844342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9" name="Graphic 6">
              <a:extLst>
                <a:ext uri="{FF2B5EF4-FFF2-40B4-BE49-F238E27FC236}">
                  <a16:creationId xmlns:a16="http://schemas.microsoft.com/office/drawing/2014/main" id="{E4C75C4C-0444-2408-0BBB-D0E252892FF7}"/>
                </a:ext>
              </a:extLst>
            </p:cNvPr>
            <p:cNvSpPr/>
            <p:nvPr/>
          </p:nvSpPr>
          <p:spPr>
            <a:xfrm>
              <a:off x="-6953645" y="-2135277"/>
              <a:ext cx="243456" cy="411143"/>
            </a:xfrm>
            <a:custGeom>
              <a:avLst/>
              <a:gdLst>
                <a:gd name="connsiteX0" fmla="*/ 188329 w 243456"/>
                <a:gd name="connsiteY0" fmla="*/ 196779 h 411143"/>
                <a:gd name="connsiteX1" fmla="*/ 113207 w 243456"/>
                <a:gd name="connsiteY1" fmla="*/ 135654 h 411143"/>
                <a:gd name="connsiteX2" fmla="*/ 86738 w 243456"/>
                <a:gd name="connsiteY2" fmla="*/ 101431 h 411143"/>
                <a:gd name="connsiteX3" fmla="*/ 123680 w 243456"/>
                <a:gd name="connsiteY3" fmla="*/ 78331 h 411143"/>
                <a:gd name="connsiteX4" fmla="*/ 213655 w 243456"/>
                <a:gd name="connsiteY4" fmla="*/ 121299 h 411143"/>
                <a:gd name="connsiteX5" fmla="*/ 228032 w 243456"/>
                <a:gd name="connsiteY5" fmla="*/ 52950 h 411143"/>
                <a:gd name="connsiteX6" fmla="*/ 123109 w 243456"/>
                <a:gd name="connsiteY6" fmla="*/ 0 h 411143"/>
                <a:gd name="connsiteX7" fmla="*/ 13234 w 243456"/>
                <a:gd name="connsiteY7" fmla="*/ 98104 h 411143"/>
                <a:gd name="connsiteX8" fmla="*/ 51890 w 243456"/>
                <a:gd name="connsiteY8" fmla="*/ 179668 h 411143"/>
                <a:gd name="connsiteX9" fmla="*/ 141294 w 243456"/>
                <a:gd name="connsiteY9" fmla="*/ 256288 h 411143"/>
                <a:gd name="connsiteX10" fmla="*/ 169953 w 243456"/>
                <a:gd name="connsiteY10" fmla="*/ 300396 h 411143"/>
                <a:gd name="connsiteX11" fmla="*/ 126917 w 243456"/>
                <a:gd name="connsiteY11" fmla="*/ 332908 h 411143"/>
                <a:gd name="connsiteX12" fmla="*/ 21518 w 243456"/>
                <a:gd name="connsiteY12" fmla="*/ 275015 h 411143"/>
                <a:gd name="connsiteX13" fmla="*/ 0 w 243456"/>
                <a:gd name="connsiteY13" fmla="*/ 343365 h 411143"/>
                <a:gd name="connsiteX14" fmla="*/ 123109 w 243456"/>
                <a:gd name="connsiteY14" fmla="*/ 411144 h 411143"/>
                <a:gd name="connsiteX15" fmla="*/ 243456 w 243456"/>
                <a:gd name="connsiteY15" fmla="*/ 299256 h 411143"/>
                <a:gd name="connsiteX16" fmla="*/ 188329 w 243456"/>
                <a:gd name="connsiteY16" fmla="*/ 196779 h 411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3456" h="411143">
                  <a:moveTo>
                    <a:pt x="188329" y="196779"/>
                  </a:moveTo>
                  <a:cubicBezTo>
                    <a:pt x="166811" y="177481"/>
                    <a:pt x="144151" y="160370"/>
                    <a:pt x="113207" y="135654"/>
                  </a:cubicBezTo>
                  <a:cubicBezTo>
                    <a:pt x="101591" y="126243"/>
                    <a:pt x="86738" y="113599"/>
                    <a:pt x="86738" y="101431"/>
                  </a:cubicBezTo>
                  <a:cubicBezTo>
                    <a:pt x="86738" y="83275"/>
                    <a:pt x="106637" y="78331"/>
                    <a:pt x="123680" y="78331"/>
                  </a:cubicBezTo>
                  <a:cubicBezTo>
                    <a:pt x="154624" y="78331"/>
                    <a:pt x="190519" y="94872"/>
                    <a:pt x="213655" y="121299"/>
                  </a:cubicBezTo>
                  <a:lnTo>
                    <a:pt x="228032" y="52950"/>
                  </a:lnTo>
                  <a:cubicBezTo>
                    <a:pt x="211465" y="26522"/>
                    <a:pt x="171762" y="0"/>
                    <a:pt x="123109" y="0"/>
                  </a:cubicBezTo>
                  <a:cubicBezTo>
                    <a:pt x="62935" y="0"/>
                    <a:pt x="13234" y="35268"/>
                    <a:pt x="13234" y="98104"/>
                  </a:cubicBezTo>
                  <a:cubicBezTo>
                    <a:pt x="13234" y="133372"/>
                    <a:pt x="31991" y="158754"/>
                    <a:pt x="51890" y="179668"/>
                  </a:cubicBezTo>
                  <a:cubicBezTo>
                    <a:pt x="73979" y="202768"/>
                    <a:pt x="103781" y="225392"/>
                    <a:pt x="141294" y="256288"/>
                  </a:cubicBezTo>
                  <a:cubicBezTo>
                    <a:pt x="159480" y="271688"/>
                    <a:pt x="169953" y="283285"/>
                    <a:pt x="169953" y="300396"/>
                  </a:cubicBezTo>
                  <a:cubicBezTo>
                    <a:pt x="169953" y="322451"/>
                    <a:pt x="151196" y="332908"/>
                    <a:pt x="126917" y="332908"/>
                  </a:cubicBezTo>
                  <a:cubicBezTo>
                    <a:pt x="88261" y="332908"/>
                    <a:pt x="45226" y="308667"/>
                    <a:pt x="21518" y="275015"/>
                  </a:cubicBezTo>
                  <a:lnTo>
                    <a:pt x="0" y="343365"/>
                  </a:lnTo>
                  <a:cubicBezTo>
                    <a:pt x="13234" y="375876"/>
                    <a:pt x="62935" y="411144"/>
                    <a:pt x="123109" y="411144"/>
                  </a:cubicBezTo>
                  <a:cubicBezTo>
                    <a:pt x="193756" y="411144"/>
                    <a:pt x="243456" y="366465"/>
                    <a:pt x="243456" y="299256"/>
                  </a:cubicBezTo>
                  <a:cubicBezTo>
                    <a:pt x="243456" y="253626"/>
                    <a:pt x="218702" y="223301"/>
                    <a:pt x="188329" y="196779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0" name="Graphic 6">
              <a:extLst>
                <a:ext uri="{FF2B5EF4-FFF2-40B4-BE49-F238E27FC236}">
                  <a16:creationId xmlns:a16="http://schemas.microsoft.com/office/drawing/2014/main" id="{7D759B95-D8FB-0AE6-6C0F-7CF81C312BCE}"/>
                </a:ext>
              </a:extLst>
            </p:cNvPr>
            <p:cNvSpPr/>
            <p:nvPr/>
          </p:nvSpPr>
          <p:spPr>
            <a:xfrm>
              <a:off x="-6609169" y="-2127482"/>
              <a:ext cx="322958" cy="395743"/>
            </a:xfrm>
            <a:custGeom>
              <a:avLst/>
              <a:gdLst>
                <a:gd name="connsiteX0" fmla="*/ 160622 w 322958"/>
                <a:gd name="connsiteY0" fmla="*/ 146586 h 395743"/>
                <a:gd name="connsiteX1" fmla="*/ 80073 w 322958"/>
                <a:gd name="connsiteY1" fmla="*/ 0 h 395743"/>
                <a:gd name="connsiteX2" fmla="*/ 0 w 322958"/>
                <a:gd name="connsiteY2" fmla="*/ 0 h 395743"/>
                <a:gd name="connsiteX3" fmla="*/ 125870 w 322958"/>
                <a:gd name="connsiteY3" fmla="*/ 230336 h 395743"/>
                <a:gd name="connsiteX4" fmla="*/ 125870 w 322958"/>
                <a:gd name="connsiteY4" fmla="*/ 395744 h 395743"/>
                <a:gd name="connsiteX5" fmla="*/ 198231 w 322958"/>
                <a:gd name="connsiteY5" fmla="*/ 395744 h 395743"/>
                <a:gd name="connsiteX6" fmla="*/ 198231 w 322958"/>
                <a:gd name="connsiteY6" fmla="*/ 230336 h 395743"/>
                <a:gd name="connsiteX7" fmla="*/ 322959 w 322958"/>
                <a:gd name="connsiteY7" fmla="*/ 0 h 395743"/>
                <a:gd name="connsiteX8" fmla="*/ 241267 w 322958"/>
                <a:gd name="connsiteY8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2958" h="395743">
                  <a:moveTo>
                    <a:pt x="160622" y="146586"/>
                  </a:moveTo>
                  <a:lnTo>
                    <a:pt x="80073" y="0"/>
                  </a:lnTo>
                  <a:lnTo>
                    <a:pt x="0" y="0"/>
                  </a:lnTo>
                  <a:lnTo>
                    <a:pt x="125870" y="230336"/>
                  </a:lnTo>
                  <a:lnTo>
                    <a:pt x="125870" y="395744"/>
                  </a:lnTo>
                  <a:lnTo>
                    <a:pt x="198231" y="395744"/>
                  </a:lnTo>
                  <a:lnTo>
                    <a:pt x="198231" y="230336"/>
                  </a:lnTo>
                  <a:lnTo>
                    <a:pt x="322959" y="0"/>
                  </a:lnTo>
                  <a:lnTo>
                    <a:pt x="241267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1" name="Graphic 6">
              <a:extLst>
                <a:ext uri="{FF2B5EF4-FFF2-40B4-BE49-F238E27FC236}">
                  <a16:creationId xmlns:a16="http://schemas.microsoft.com/office/drawing/2014/main" id="{5FBD8952-64B2-FDC7-17CF-0C67F3942671}"/>
                </a:ext>
              </a:extLst>
            </p:cNvPr>
            <p:cNvSpPr/>
            <p:nvPr/>
          </p:nvSpPr>
          <p:spPr>
            <a:xfrm>
              <a:off x="-6148248" y="-2127482"/>
              <a:ext cx="339525" cy="395743"/>
            </a:xfrm>
            <a:custGeom>
              <a:avLst/>
              <a:gdLst>
                <a:gd name="connsiteX0" fmla="*/ 124251 w 339525"/>
                <a:gd name="connsiteY0" fmla="*/ 0 h 395743"/>
                <a:gd name="connsiteX1" fmla="*/ 0 w 339525"/>
                <a:gd name="connsiteY1" fmla="*/ 0 h 395743"/>
                <a:gd name="connsiteX2" fmla="*/ 0 w 339525"/>
                <a:gd name="connsiteY2" fmla="*/ 395744 h 395743"/>
                <a:gd name="connsiteX3" fmla="*/ 124251 w 339525"/>
                <a:gd name="connsiteY3" fmla="*/ 395744 h 395743"/>
                <a:gd name="connsiteX4" fmla="*/ 339525 w 339525"/>
                <a:gd name="connsiteY4" fmla="*/ 197824 h 395743"/>
                <a:gd name="connsiteX5" fmla="*/ 124251 w 339525"/>
                <a:gd name="connsiteY5" fmla="*/ 0 h 395743"/>
                <a:gd name="connsiteX6" fmla="*/ 145198 w 339525"/>
                <a:gd name="connsiteY6" fmla="*/ 317412 h 395743"/>
                <a:gd name="connsiteX7" fmla="*/ 72361 w 339525"/>
                <a:gd name="connsiteY7" fmla="*/ 317412 h 395743"/>
                <a:gd name="connsiteX8" fmla="*/ 72361 w 339525"/>
                <a:gd name="connsiteY8" fmla="*/ 78236 h 395743"/>
                <a:gd name="connsiteX9" fmla="*/ 145198 w 339525"/>
                <a:gd name="connsiteY9" fmla="*/ 78236 h 395743"/>
                <a:gd name="connsiteX10" fmla="*/ 265546 w 339525"/>
                <a:gd name="connsiteY10" fmla="*/ 197824 h 395743"/>
                <a:gd name="connsiteX11" fmla="*/ 145198 w 339525"/>
                <a:gd name="connsiteY11" fmla="*/ 317412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9525" h="395743">
                  <a:moveTo>
                    <a:pt x="124251" y="0"/>
                  </a:moveTo>
                  <a:lnTo>
                    <a:pt x="0" y="0"/>
                  </a:lnTo>
                  <a:lnTo>
                    <a:pt x="0" y="395744"/>
                  </a:lnTo>
                  <a:lnTo>
                    <a:pt x="124251" y="395744"/>
                  </a:lnTo>
                  <a:cubicBezTo>
                    <a:pt x="247360" y="395744"/>
                    <a:pt x="339525" y="322451"/>
                    <a:pt x="339525" y="197824"/>
                  </a:cubicBezTo>
                  <a:cubicBezTo>
                    <a:pt x="339525" y="71582"/>
                    <a:pt x="248979" y="0"/>
                    <a:pt x="124251" y="0"/>
                  </a:cubicBezTo>
                  <a:close/>
                  <a:moveTo>
                    <a:pt x="145198" y="317412"/>
                  </a:moveTo>
                  <a:lnTo>
                    <a:pt x="72361" y="317412"/>
                  </a:lnTo>
                  <a:lnTo>
                    <a:pt x="72361" y="78236"/>
                  </a:lnTo>
                  <a:lnTo>
                    <a:pt x="145198" y="78236"/>
                  </a:lnTo>
                  <a:cubicBezTo>
                    <a:pt x="215845" y="78236"/>
                    <a:pt x="265546" y="130615"/>
                    <a:pt x="265546" y="197824"/>
                  </a:cubicBezTo>
                  <a:cubicBezTo>
                    <a:pt x="265546" y="270072"/>
                    <a:pt x="213084" y="317412"/>
                    <a:pt x="145198" y="31741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4" name="Graphic 6">
              <a:extLst>
                <a:ext uri="{FF2B5EF4-FFF2-40B4-BE49-F238E27FC236}">
                  <a16:creationId xmlns:a16="http://schemas.microsoft.com/office/drawing/2014/main" id="{5AA11DFB-3379-903E-AF29-42692E44E1DD}"/>
                </a:ext>
              </a:extLst>
            </p:cNvPr>
            <p:cNvSpPr/>
            <p:nvPr/>
          </p:nvSpPr>
          <p:spPr>
            <a:xfrm>
              <a:off x="-5497952" y="-2238229"/>
              <a:ext cx="79406" cy="79281"/>
            </a:xfrm>
            <a:custGeom>
              <a:avLst/>
              <a:gdLst>
                <a:gd name="connsiteX0" fmla="*/ 39703 w 79406"/>
                <a:gd name="connsiteY0" fmla="*/ 79282 h 79281"/>
                <a:gd name="connsiteX1" fmla="*/ 79407 w 79406"/>
                <a:gd name="connsiteY1" fmla="*/ 39641 h 79281"/>
                <a:gd name="connsiteX2" fmla="*/ 39703 w 79406"/>
                <a:gd name="connsiteY2" fmla="*/ 0 h 79281"/>
                <a:gd name="connsiteX3" fmla="*/ 0 w 79406"/>
                <a:gd name="connsiteY3" fmla="*/ 39641 h 79281"/>
                <a:gd name="connsiteX4" fmla="*/ 39703 w 79406"/>
                <a:gd name="connsiteY4" fmla="*/ 79282 h 79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406" h="79281">
                  <a:moveTo>
                    <a:pt x="39703" y="79282"/>
                  </a:moveTo>
                  <a:cubicBezTo>
                    <a:pt x="61793" y="79282"/>
                    <a:pt x="79407" y="62171"/>
                    <a:pt x="79407" y="39641"/>
                  </a:cubicBezTo>
                  <a:cubicBezTo>
                    <a:pt x="79407" y="17587"/>
                    <a:pt x="61697" y="0"/>
                    <a:pt x="39703" y="0"/>
                  </a:cubicBezTo>
                  <a:cubicBezTo>
                    <a:pt x="17043" y="0"/>
                    <a:pt x="0" y="17682"/>
                    <a:pt x="0" y="39641"/>
                  </a:cubicBezTo>
                  <a:cubicBezTo>
                    <a:pt x="0" y="62171"/>
                    <a:pt x="17138" y="79282"/>
                    <a:pt x="39703" y="7928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5" name="Graphic 6">
              <a:extLst>
                <a:ext uri="{FF2B5EF4-FFF2-40B4-BE49-F238E27FC236}">
                  <a16:creationId xmlns:a16="http://schemas.microsoft.com/office/drawing/2014/main" id="{61613C57-F5AD-5399-285A-0E0940C189E9}"/>
                </a:ext>
              </a:extLst>
            </p:cNvPr>
            <p:cNvSpPr/>
            <p:nvPr/>
          </p:nvSpPr>
          <p:spPr>
            <a:xfrm>
              <a:off x="-5613825" y="-2238229"/>
              <a:ext cx="79406" cy="79281"/>
            </a:xfrm>
            <a:custGeom>
              <a:avLst/>
              <a:gdLst>
                <a:gd name="connsiteX0" fmla="*/ 39704 w 79406"/>
                <a:gd name="connsiteY0" fmla="*/ 79282 h 79281"/>
                <a:gd name="connsiteX1" fmla="*/ 79407 w 79406"/>
                <a:gd name="connsiteY1" fmla="*/ 39641 h 79281"/>
                <a:gd name="connsiteX2" fmla="*/ 39704 w 79406"/>
                <a:gd name="connsiteY2" fmla="*/ 0 h 79281"/>
                <a:gd name="connsiteX3" fmla="*/ 0 w 79406"/>
                <a:gd name="connsiteY3" fmla="*/ 39641 h 79281"/>
                <a:gd name="connsiteX4" fmla="*/ 39704 w 79406"/>
                <a:gd name="connsiteY4" fmla="*/ 79282 h 79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406" h="79281">
                  <a:moveTo>
                    <a:pt x="39704" y="79282"/>
                  </a:moveTo>
                  <a:cubicBezTo>
                    <a:pt x="62364" y="79282"/>
                    <a:pt x="79407" y="62171"/>
                    <a:pt x="79407" y="39641"/>
                  </a:cubicBezTo>
                  <a:cubicBezTo>
                    <a:pt x="79407" y="17587"/>
                    <a:pt x="62269" y="0"/>
                    <a:pt x="39704" y="0"/>
                  </a:cubicBezTo>
                  <a:cubicBezTo>
                    <a:pt x="17614" y="0"/>
                    <a:pt x="0" y="17682"/>
                    <a:pt x="0" y="39641"/>
                  </a:cubicBezTo>
                  <a:cubicBezTo>
                    <a:pt x="-95" y="62171"/>
                    <a:pt x="17614" y="79282"/>
                    <a:pt x="39704" y="7928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6" name="Graphic 6">
              <a:extLst>
                <a:ext uri="{FF2B5EF4-FFF2-40B4-BE49-F238E27FC236}">
                  <a16:creationId xmlns:a16="http://schemas.microsoft.com/office/drawing/2014/main" id="{24037F62-0AD4-4DB9-EC95-7B375DD0522C}"/>
                </a:ext>
              </a:extLst>
            </p:cNvPr>
            <p:cNvSpPr/>
            <p:nvPr/>
          </p:nvSpPr>
          <p:spPr>
            <a:xfrm>
              <a:off x="-5708846" y="-2127482"/>
              <a:ext cx="383513" cy="395743"/>
            </a:xfrm>
            <a:custGeom>
              <a:avLst/>
              <a:gdLst>
                <a:gd name="connsiteX0" fmla="*/ 156243 w 383513"/>
                <a:gd name="connsiteY0" fmla="*/ 0 h 395743"/>
                <a:gd name="connsiteX1" fmla="*/ 0 w 383513"/>
                <a:gd name="connsiteY1" fmla="*/ 395744 h 395743"/>
                <a:gd name="connsiteX2" fmla="*/ 77788 w 383513"/>
                <a:gd name="connsiteY2" fmla="*/ 395744 h 395743"/>
                <a:gd name="connsiteX3" fmla="*/ 109779 w 383513"/>
                <a:gd name="connsiteY3" fmla="*/ 314751 h 395743"/>
                <a:gd name="connsiteX4" fmla="*/ 275353 w 383513"/>
                <a:gd name="connsiteY4" fmla="*/ 314751 h 395743"/>
                <a:gd name="connsiteX5" fmla="*/ 307344 w 383513"/>
                <a:gd name="connsiteY5" fmla="*/ 395744 h 395743"/>
                <a:gd name="connsiteX6" fmla="*/ 383513 w 383513"/>
                <a:gd name="connsiteY6" fmla="*/ 395744 h 395743"/>
                <a:gd name="connsiteX7" fmla="*/ 227271 w 383513"/>
                <a:gd name="connsiteY7" fmla="*/ 0 h 395743"/>
                <a:gd name="connsiteX8" fmla="*/ 156243 w 383513"/>
                <a:gd name="connsiteY8" fmla="*/ 0 h 395743"/>
                <a:gd name="connsiteX9" fmla="*/ 139676 w 383513"/>
                <a:gd name="connsiteY9" fmla="*/ 238036 h 395743"/>
                <a:gd name="connsiteX10" fmla="*/ 192709 w 383513"/>
                <a:gd name="connsiteY10" fmla="*/ 104663 h 395743"/>
                <a:gd name="connsiteX11" fmla="*/ 245170 w 383513"/>
                <a:gd name="connsiteY11" fmla="*/ 238036 h 395743"/>
                <a:gd name="connsiteX12" fmla="*/ 139676 w 383513"/>
                <a:gd name="connsiteY12" fmla="*/ 238036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3513" h="395743">
                  <a:moveTo>
                    <a:pt x="156243" y="0"/>
                  </a:moveTo>
                  <a:lnTo>
                    <a:pt x="0" y="395744"/>
                  </a:lnTo>
                  <a:lnTo>
                    <a:pt x="77788" y="395744"/>
                  </a:lnTo>
                  <a:lnTo>
                    <a:pt x="109779" y="314751"/>
                  </a:lnTo>
                  <a:lnTo>
                    <a:pt x="275353" y="314751"/>
                  </a:lnTo>
                  <a:lnTo>
                    <a:pt x="307344" y="395744"/>
                  </a:lnTo>
                  <a:lnTo>
                    <a:pt x="383513" y="395744"/>
                  </a:lnTo>
                  <a:lnTo>
                    <a:pt x="227271" y="0"/>
                  </a:lnTo>
                  <a:lnTo>
                    <a:pt x="156243" y="0"/>
                  </a:lnTo>
                  <a:close/>
                  <a:moveTo>
                    <a:pt x="139676" y="238036"/>
                  </a:moveTo>
                  <a:lnTo>
                    <a:pt x="192709" y="104663"/>
                  </a:lnTo>
                  <a:lnTo>
                    <a:pt x="245170" y="238036"/>
                  </a:lnTo>
                  <a:lnTo>
                    <a:pt x="139676" y="238036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7" name="Graphic 6">
              <a:extLst>
                <a:ext uri="{FF2B5EF4-FFF2-40B4-BE49-F238E27FC236}">
                  <a16:creationId xmlns:a16="http://schemas.microsoft.com/office/drawing/2014/main" id="{DCDAB6DA-C88D-860D-6CF6-9EAC666F8F23}"/>
                </a:ext>
              </a:extLst>
            </p:cNvPr>
            <p:cNvSpPr/>
            <p:nvPr/>
          </p:nvSpPr>
          <p:spPr>
            <a:xfrm>
              <a:off x="-5186609" y="-2127482"/>
              <a:ext cx="328956" cy="395743"/>
            </a:xfrm>
            <a:custGeom>
              <a:avLst/>
              <a:gdLst>
                <a:gd name="connsiteX0" fmla="*/ 256691 w 328956"/>
                <a:gd name="connsiteY0" fmla="*/ 268360 h 395743"/>
                <a:gd name="connsiteX1" fmla="*/ 72266 w 328956"/>
                <a:gd name="connsiteY1" fmla="*/ 0 h 395743"/>
                <a:gd name="connsiteX2" fmla="*/ 0 w 328956"/>
                <a:gd name="connsiteY2" fmla="*/ 0 h 395743"/>
                <a:gd name="connsiteX3" fmla="*/ 0 w 328956"/>
                <a:gd name="connsiteY3" fmla="*/ 395744 h 395743"/>
                <a:gd name="connsiteX4" fmla="*/ 72266 w 328956"/>
                <a:gd name="connsiteY4" fmla="*/ 395744 h 395743"/>
                <a:gd name="connsiteX5" fmla="*/ 72266 w 328956"/>
                <a:gd name="connsiteY5" fmla="*/ 128904 h 395743"/>
                <a:gd name="connsiteX6" fmla="*/ 256120 w 328956"/>
                <a:gd name="connsiteY6" fmla="*/ 395744 h 395743"/>
                <a:gd name="connsiteX7" fmla="*/ 328957 w 328956"/>
                <a:gd name="connsiteY7" fmla="*/ 395744 h 395743"/>
                <a:gd name="connsiteX8" fmla="*/ 328957 w 328956"/>
                <a:gd name="connsiteY8" fmla="*/ 0 h 395743"/>
                <a:gd name="connsiteX9" fmla="*/ 256691 w 328956"/>
                <a:gd name="connsiteY9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8956" h="395743">
                  <a:moveTo>
                    <a:pt x="256691" y="268360"/>
                  </a:moveTo>
                  <a:lnTo>
                    <a:pt x="72266" y="0"/>
                  </a:lnTo>
                  <a:lnTo>
                    <a:pt x="0" y="0"/>
                  </a:lnTo>
                  <a:lnTo>
                    <a:pt x="0" y="395744"/>
                  </a:lnTo>
                  <a:lnTo>
                    <a:pt x="72266" y="395744"/>
                  </a:lnTo>
                  <a:lnTo>
                    <a:pt x="72266" y="128904"/>
                  </a:lnTo>
                  <a:lnTo>
                    <a:pt x="256120" y="395744"/>
                  </a:lnTo>
                  <a:lnTo>
                    <a:pt x="328957" y="395744"/>
                  </a:lnTo>
                  <a:lnTo>
                    <a:pt x="328957" y="0"/>
                  </a:lnTo>
                  <a:lnTo>
                    <a:pt x="256691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8" name="Graphic 6">
              <a:extLst>
                <a:ext uri="{FF2B5EF4-FFF2-40B4-BE49-F238E27FC236}">
                  <a16:creationId xmlns:a16="http://schemas.microsoft.com/office/drawing/2014/main" id="{48BB181B-5009-0266-9146-716C90FAB1E4}"/>
                </a:ext>
              </a:extLst>
            </p:cNvPr>
            <p:cNvSpPr/>
            <p:nvPr/>
          </p:nvSpPr>
          <p:spPr>
            <a:xfrm>
              <a:off x="-4675513" y="-2127482"/>
              <a:ext cx="209751" cy="395743"/>
            </a:xfrm>
            <a:custGeom>
              <a:avLst/>
              <a:gdLst>
                <a:gd name="connsiteX0" fmla="*/ 72361 w 209751"/>
                <a:gd name="connsiteY0" fmla="*/ 0 h 395743"/>
                <a:gd name="connsiteX1" fmla="*/ 0 w 209751"/>
                <a:gd name="connsiteY1" fmla="*/ 0 h 395743"/>
                <a:gd name="connsiteX2" fmla="*/ 0 w 209751"/>
                <a:gd name="connsiteY2" fmla="*/ 395744 h 395743"/>
                <a:gd name="connsiteX3" fmla="*/ 209752 w 209751"/>
                <a:gd name="connsiteY3" fmla="*/ 395744 h 395743"/>
                <a:gd name="connsiteX4" fmla="*/ 209752 w 209751"/>
                <a:gd name="connsiteY4" fmla="*/ 317412 h 395743"/>
                <a:gd name="connsiteX5" fmla="*/ 72361 w 209751"/>
                <a:gd name="connsiteY5" fmla="*/ 317412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9751" h="395743">
                  <a:moveTo>
                    <a:pt x="72361" y="0"/>
                  </a:moveTo>
                  <a:lnTo>
                    <a:pt x="0" y="0"/>
                  </a:lnTo>
                  <a:lnTo>
                    <a:pt x="0" y="395744"/>
                  </a:lnTo>
                  <a:lnTo>
                    <a:pt x="209752" y="395744"/>
                  </a:lnTo>
                  <a:lnTo>
                    <a:pt x="209752" y="317412"/>
                  </a:lnTo>
                  <a:lnTo>
                    <a:pt x="72361" y="317412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9" name="Graphic 6">
              <a:extLst>
                <a:ext uri="{FF2B5EF4-FFF2-40B4-BE49-F238E27FC236}">
                  <a16:creationId xmlns:a16="http://schemas.microsoft.com/office/drawing/2014/main" id="{A7AE105B-1F43-F50B-7BBD-C3A30DCBA107}"/>
                </a:ext>
              </a:extLst>
            </p:cNvPr>
            <p:cNvSpPr/>
            <p:nvPr/>
          </p:nvSpPr>
          <p:spPr>
            <a:xfrm>
              <a:off x="-4319420" y="-2127482"/>
              <a:ext cx="72360" cy="395743"/>
            </a:xfrm>
            <a:custGeom>
              <a:avLst/>
              <a:gdLst>
                <a:gd name="connsiteX0" fmla="*/ 0 w 72360"/>
                <a:gd name="connsiteY0" fmla="*/ 0 h 395743"/>
                <a:gd name="connsiteX1" fmla="*/ 72361 w 72360"/>
                <a:gd name="connsiteY1" fmla="*/ 0 h 395743"/>
                <a:gd name="connsiteX2" fmla="*/ 72361 w 72360"/>
                <a:gd name="connsiteY2" fmla="*/ 395744 h 395743"/>
                <a:gd name="connsiteX3" fmla="*/ 0 w 72360"/>
                <a:gd name="connsiteY3" fmla="*/ 395744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60" h="395743">
                  <a:moveTo>
                    <a:pt x="0" y="0"/>
                  </a:moveTo>
                  <a:lnTo>
                    <a:pt x="72361" y="0"/>
                  </a:lnTo>
                  <a:lnTo>
                    <a:pt x="72361" y="395744"/>
                  </a:lnTo>
                  <a:lnTo>
                    <a:pt x="0" y="395744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20" name="Graphic 6">
              <a:extLst>
                <a:ext uri="{FF2B5EF4-FFF2-40B4-BE49-F238E27FC236}">
                  <a16:creationId xmlns:a16="http://schemas.microsoft.com/office/drawing/2014/main" id="{FA954E52-0F32-F16D-18AD-F3A9C06EDBFE}"/>
                </a:ext>
              </a:extLst>
            </p:cNvPr>
            <p:cNvSpPr/>
            <p:nvPr/>
          </p:nvSpPr>
          <p:spPr>
            <a:xfrm>
              <a:off x="-4065014" y="-2127482"/>
              <a:ext cx="72360" cy="395743"/>
            </a:xfrm>
            <a:custGeom>
              <a:avLst/>
              <a:gdLst>
                <a:gd name="connsiteX0" fmla="*/ 0 w 72360"/>
                <a:gd name="connsiteY0" fmla="*/ 0 h 395743"/>
                <a:gd name="connsiteX1" fmla="*/ 72361 w 72360"/>
                <a:gd name="connsiteY1" fmla="*/ 0 h 395743"/>
                <a:gd name="connsiteX2" fmla="*/ 72361 w 72360"/>
                <a:gd name="connsiteY2" fmla="*/ 395744 h 395743"/>
                <a:gd name="connsiteX3" fmla="*/ 0 w 72360"/>
                <a:gd name="connsiteY3" fmla="*/ 395744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60" h="395743">
                  <a:moveTo>
                    <a:pt x="0" y="0"/>
                  </a:moveTo>
                  <a:lnTo>
                    <a:pt x="72361" y="0"/>
                  </a:lnTo>
                  <a:lnTo>
                    <a:pt x="72361" y="395744"/>
                  </a:lnTo>
                  <a:lnTo>
                    <a:pt x="0" y="395744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21" name="Graphic 6">
              <a:extLst>
                <a:ext uri="{FF2B5EF4-FFF2-40B4-BE49-F238E27FC236}">
                  <a16:creationId xmlns:a16="http://schemas.microsoft.com/office/drawing/2014/main" id="{224BDE57-4621-A0F9-478B-D5EE1CFF79DC}"/>
                </a:ext>
              </a:extLst>
            </p:cNvPr>
            <p:cNvSpPr/>
            <p:nvPr/>
          </p:nvSpPr>
          <p:spPr>
            <a:xfrm>
              <a:off x="-3850312" y="-2127482"/>
              <a:ext cx="305344" cy="395743"/>
            </a:xfrm>
            <a:custGeom>
              <a:avLst/>
              <a:gdLst>
                <a:gd name="connsiteX0" fmla="*/ 0 w 305344"/>
                <a:gd name="connsiteY0" fmla="*/ 77095 h 395743"/>
                <a:gd name="connsiteX1" fmla="*/ 116539 w 305344"/>
                <a:gd name="connsiteY1" fmla="*/ 77095 h 395743"/>
                <a:gd name="connsiteX2" fmla="*/ 116539 w 305344"/>
                <a:gd name="connsiteY2" fmla="*/ 395744 h 395743"/>
                <a:gd name="connsiteX3" fmla="*/ 188805 w 305344"/>
                <a:gd name="connsiteY3" fmla="*/ 395744 h 395743"/>
                <a:gd name="connsiteX4" fmla="*/ 188805 w 305344"/>
                <a:gd name="connsiteY4" fmla="*/ 77095 h 395743"/>
                <a:gd name="connsiteX5" fmla="*/ 305344 w 305344"/>
                <a:gd name="connsiteY5" fmla="*/ 77095 h 395743"/>
                <a:gd name="connsiteX6" fmla="*/ 305344 w 305344"/>
                <a:gd name="connsiteY6" fmla="*/ 0 h 395743"/>
                <a:gd name="connsiteX7" fmla="*/ 0 w 305344"/>
                <a:gd name="connsiteY7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5344" h="395743">
                  <a:moveTo>
                    <a:pt x="0" y="77095"/>
                  </a:moveTo>
                  <a:lnTo>
                    <a:pt x="116539" y="77095"/>
                  </a:lnTo>
                  <a:lnTo>
                    <a:pt x="116539" y="395744"/>
                  </a:lnTo>
                  <a:lnTo>
                    <a:pt x="188805" y="395744"/>
                  </a:lnTo>
                  <a:lnTo>
                    <a:pt x="188805" y="77095"/>
                  </a:lnTo>
                  <a:lnTo>
                    <a:pt x="305344" y="77095"/>
                  </a:lnTo>
                  <a:lnTo>
                    <a:pt x="30534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22" name="Graphic 6">
              <a:extLst>
                <a:ext uri="{FF2B5EF4-FFF2-40B4-BE49-F238E27FC236}">
                  <a16:creationId xmlns:a16="http://schemas.microsoft.com/office/drawing/2014/main" id="{9DFC72CA-E987-9250-F1BD-C0F6B762B4E8}"/>
                </a:ext>
              </a:extLst>
            </p:cNvPr>
            <p:cNvSpPr/>
            <p:nvPr/>
          </p:nvSpPr>
          <p:spPr>
            <a:xfrm>
              <a:off x="-3442329" y="-2127482"/>
              <a:ext cx="305248" cy="395743"/>
            </a:xfrm>
            <a:custGeom>
              <a:avLst/>
              <a:gdLst>
                <a:gd name="connsiteX0" fmla="*/ 0 w 305248"/>
                <a:gd name="connsiteY0" fmla="*/ 77095 h 395743"/>
                <a:gd name="connsiteX1" fmla="*/ 116444 w 305248"/>
                <a:gd name="connsiteY1" fmla="*/ 77095 h 395743"/>
                <a:gd name="connsiteX2" fmla="*/ 116444 w 305248"/>
                <a:gd name="connsiteY2" fmla="*/ 395744 h 395743"/>
                <a:gd name="connsiteX3" fmla="*/ 188805 w 305248"/>
                <a:gd name="connsiteY3" fmla="*/ 395744 h 395743"/>
                <a:gd name="connsiteX4" fmla="*/ 188805 w 305248"/>
                <a:gd name="connsiteY4" fmla="*/ 77095 h 395743"/>
                <a:gd name="connsiteX5" fmla="*/ 305249 w 305248"/>
                <a:gd name="connsiteY5" fmla="*/ 77095 h 395743"/>
                <a:gd name="connsiteX6" fmla="*/ 305249 w 305248"/>
                <a:gd name="connsiteY6" fmla="*/ 0 h 395743"/>
                <a:gd name="connsiteX7" fmla="*/ 0 w 305248"/>
                <a:gd name="connsiteY7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5248" h="395743">
                  <a:moveTo>
                    <a:pt x="0" y="77095"/>
                  </a:moveTo>
                  <a:lnTo>
                    <a:pt x="116444" y="77095"/>
                  </a:lnTo>
                  <a:lnTo>
                    <a:pt x="116444" y="395744"/>
                  </a:lnTo>
                  <a:lnTo>
                    <a:pt x="188805" y="395744"/>
                  </a:lnTo>
                  <a:lnTo>
                    <a:pt x="188805" y="77095"/>
                  </a:lnTo>
                  <a:lnTo>
                    <a:pt x="305249" y="77095"/>
                  </a:lnTo>
                  <a:lnTo>
                    <a:pt x="30524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23" name="Graphic 6">
              <a:extLst>
                <a:ext uri="{FF2B5EF4-FFF2-40B4-BE49-F238E27FC236}">
                  <a16:creationId xmlns:a16="http://schemas.microsoft.com/office/drawing/2014/main" id="{5FB461EF-B5CF-5A27-A41F-852ABC086925}"/>
                </a:ext>
              </a:extLst>
            </p:cNvPr>
            <p:cNvSpPr/>
            <p:nvPr/>
          </p:nvSpPr>
          <p:spPr>
            <a:xfrm>
              <a:off x="-3026159" y="-2135277"/>
              <a:ext cx="408458" cy="411238"/>
            </a:xfrm>
            <a:custGeom>
              <a:avLst/>
              <a:gdLst>
                <a:gd name="connsiteX0" fmla="*/ 204229 w 408458"/>
                <a:gd name="connsiteY0" fmla="*/ 0 h 411238"/>
                <a:gd name="connsiteX1" fmla="*/ 0 w 408458"/>
                <a:gd name="connsiteY1" fmla="*/ 205619 h 411238"/>
                <a:gd name="connsiteX2" fmla="*/ 204229 w 408458"/>
                <a:gd name="connsiteY2" fmla="*/ 411239 h 411238"/>
                <a:gd name="connsiteX3" fmla="*/ 408459 w 408458"/>
                <a:gd name="connsiteY3" fmla="*/ 205619 h 411238"/>
                <a:gd name="connsiteX4" fmla="*/ 204229 w 408458"/>
                <a:gd name="connsiteY4" fmla="*/ 0 h 411238"/>
                <a:gd name="connsiteX5" fmla="*/ 204229 w 408458"/>
                <a:gd name="connsiteY5" fmla="*/ 332908 h 411238"/>
                <a:gd name="connsiteX6" fmla="*/ 73980 w 408458"/>
                <a:gd name="connsiteY6" fmla="*/ 205619 h 411238"/>
                <a:gd name="connsiteX7" fmla="*/ 204229 w 408458"/>
                <a:gd name="connsiteY7" fmla="*/ 78331 h 411238"/>
                <a:gd name="connsiteX8" fmla="*/ 334003 w 408458"/>
                <a:gd name="connsiteY8" fmla="*/ 205619 h 411238"/>
                <a:gd name="connsiteX9" fmla="*/ 204229 w 408458"/>
                <a:gd name="connsiteY9" fmla="*/ 332908 h 411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8458" h="411238">
                  <a:moveTo>
                    <a:pt x="204229" y="0"/>
                  </a:moveTo>
                  <a:cubicBezTo>
                    <a:pt x="93784" y="0"/>
                    <a:pt x="0" y="88218"/>
                    <a:pt x="0" y="205619"/>
                  </a:cubicBezTo>
                  <a:cubicBezTo>
                    <a:pt x="0" y="323021"/>
                    <a:pt x="93879" y="411239"/>
                    <a:pt x="204229" y="411239"/>
                  </a:cubicBezTo>
                  <a:cubicBezTo>
                    <a:pt x="314580" y="411239"/>
                    <a:pt x="408459" y="323021"/>
                    <a:pt x="408459" y="205619"/>
                  </a:cubicBezTo>
                  <a:cubicBezTo>
                    <a:pt x="408554" y="86031"/>
                    <a:pt x="314675" y="0"/>
                    <a:pt x="204229" y="0"/>
                  </a:cubicBezTo>
                  <a:close/>
                  <a:moveTo>
                    <a:pt x="204229" y="332908"/>
                  </a:moveTo>
                  <a:cubicBezTo>
                    <a:pt x="130821" y="332908"/>
                    <a:pt x="73980" y="281669"/>
                    <a:pt x="73980" y="205619"/>
                  </a:cubicBezTo>
                  <a:cubicBezTo>
                    <a:pt x="73980" y="129570"/>
                    <a:pt x="130821" y="78331"/>
                    <a:pt x="204229" y="78331"/>
                  </a:cubicBezTo>
                  <a:cubicBezTo>
                    <a:pt x="277638" y="78331"/>
                    <a:pt x="334003" y="129570"/>
                    <a:pt x="334003" y="205619"/>
                  </a:cubicBezTo>
                  <a:cubicBezTo>
                    <a:pt x="334003" y="281669"/>
                    <a:pt x="277733" y="332908"/>
                    <a:pt x="204229" y="332908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149842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A619C-C146-7B47-BB5F-8F63F30D4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FI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08D51C-223E-D04F-8C44-7F02C5B9E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sydan.fi</a:t>
            </a:r>
            <a:endParaRPr lang="en-FI"/>
          </a:p>
        </p:txBody>
      </p:sp>
      <p:grpSp>
        <p:nvGrpSpPr>
          <p:cNvPr id="3" name="Graphic 6">
            <a:extLst>
              <a:ext uri="{FF2B5EF4-FFF2-40B4-BE49-F238E27FC236}">
                <a16:creationId xmlns:a16="http://schemas.microsoft.com/office/drawing/2014/main" id="{51F937A5-B41B-38A0-3F2B-F55FD00E045D}"/>
              </a:ext>
            </a:extLst>
          </p:cNvPr>
          <p:cNvGrpSpPr/>
          <p:nvPr userDrawn="1"/>
        </p:nvGrpSpPr>
        <p:grpSpPr>
          <a:xfrm>
            <a:off x="10262258" y="6327613"/>
            <a:ext cx="1305854" cy="317834"/>
            <a:chOff x="-8379918" y="-2906540"/>
            <a:chExt cx="5762217" cy="1402475"/>
          </a:xfrm>
          <a:solidFill>
            <a:schemeClr val="accent2"/>
          </a:solidFill>
        </p:grpSpPr>
        <p:sp>
          <p:nvSpPr>
            <p:cNvPr id="5" name="Graphic 6">
              <a:extLst>
                <a:ext uri="{FF2B5EF4-FFF2-40B4-BE49-F238E27FC236}">
                  <a16:creationId xmlns:a16="http://schemas.microsoft.com/office/drawing/2014/main" id="{622D6217-D385-A1E9-A327-17B1C1FE4691}"/>
                </a:ext>
              </a:extLst>
            </p:cNvPr>
            <p:cNvSpPr/>
            <p:nvPr/>
          </p:nvSpPr>
          <p:spPr>
            <a:xfrm>
              <a:off x="-8009734" y="-2906540"/>
              <a:ext cx="720277" cy="271521"/>
            </a:xfrm>
            <a:custGeom>
              <a:avLst/>
              <a:gdLst>
                <a:gd name="connsiteX0" fmla="*/ 485009 w 720277"/>
                <a:gd name="connsiteY0" fmla="*/ 11907 h 271521"/>
                <a:gd name="connsiteX1" fmla="*/ 235173 w 720277"/>
                <a:gd name="connsiteY1" fmla="*/ 11907 h 271521"/>
                <a:gd name="connsiteX2" fmla="*/ 113969 w 720277"/>
                <a:gd name="connsiteY2" fmla="*/ 47840 h 271521"/>
                <a:gd name="connsiteX3" fmla="*/ 0 w 720277"/>
                <a:gd name="connsiteY3" fmla="*/ 107729 h 271521"/>
                <a:gd name="connsiteX4" fmla="*/ 108351 w 720277"/>
                <a:gd name="connsiteY4" fmla="*/ 271521 h 271521"/>
                <a:gd name="connsiteX5" fmla="*/ 187853 w 720277"/>
                <a:gd name="connsiteY5" fmla="*/ 229694 h 271521"/>
                <a:gd name="connsiteX6" fmla="*/ 272591 w 720277"/>
                <a:gd name="connsiteY6" fmla="*/ 204598 h 271521"/>
                <a:gd name="connsiteX7" fmla="*/ 447591 w 720277"/>
                <a:gd name="connsiteY7" fmla="*/ 204598 h 271521"/>
                <a:gd name="connsiteX8" fmla="*/ 532424 w 720277"/>
                <a:gd name="connsiteY8" fmla="*/ 229694 h 271521"/>
                <a:gd name="connsiteX9" fmla="*/ 611926 w 720277"/>
                <a:gd name="connsiteY9" fmla="*/ 271521 h 271521"/>
                <a:gd name="connsiteX10" fmla="*/ 720277 w 720277"/>
                <a:gd name="connsiteY10" fmla="*/ 107729 h 271521"/>
                <a:gd name="connsiteX11" fmla="*/ 606309 w 720277"/>
                <a:gd name="connsiteY11" fmla="*/ 47840 h 271521"/>
                <a:gd name="connsiteX12" fmla="*/ 485009 w 720277"/>
                <a:gd name="connsiteY12" fmla="*/ 11907 h 271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20277" h="271521">
                  <a:moveTo>
                    <a:pt x="485009" y="11907"/>
                  </a:moveTo>
                  <a:cubicBezTo>
                    <a:pt x="403032" y="-3969"/>
                    <a:pt x="317246" y="-3969"/>
                    <a:pt x="235173" y="11907"/>
                  </a:cubicBezTo>
                  <a:cubicBezTo>
                    <a:pt x="193756" y="19892"/>
                    <a:pt x="152910" y="32060"/>
                    <a:pt x="113969" y="47840"/>
                  </a:cubicBezTo>
                  <a:cubicBezTo>
                    <a:pt x="74170" y="63906"/>
                    <a:pt x="35800" y="84059"/>
                    <a:pt x="0" y="107729"/>
                  </a:cubicBezTo>
                  <a:lnTo>
                    <a:pt x="108351" y="271521"/>
                  </a:lnTo>
                  <a:cubicBezTo>
                    <a:pt x="133297" y="255075"/>
                    <a:pt x="160051" y="241006"/>
                    <a:pt x="187853" y="229694"/>
                  </a:cubicBezTo>
                  <a:cubicBezTo>
                    <a:pt x="215084" y="218762"/>
                    <a:pt x="243647" y="210206"/>
                    <a:pt x="272591" y="204598"/>
                  </a:cubicBezTo>
                  <a:cubicBezTo>
                    <a:pt x="330099" y="193570"/>
                    <a:pt x="390273" y="193570"/>
                    <a:pt x="447591" y="204598"/>
                  </a:cubicBezTo>
                  <a:cubicBezTo>
                    <a:pt x="476535" y="210206"/>
                    <a:pt x="505194" y="218667"/>
                    <a:pt x="532424" y="229694"/>
                  </a:cubicBezTo>
                  <a:cubicBezTo>
                    <a:pt x="560131" y="241006"/>
                    <a:pt x="586886" y="254980"/>
                    <a:pt x="611926" y="271521"/>
                  </a:cubicBezTo>
                  <a:lnTo>
                    <a:pt x="720277" y="107729"/>
                  </a:lnTo>
                  <a:cubicBezTo>
                    <a:pt x="684382" y="84059"/>
                    <a:pt x="646107" y="63906"/>
                    <a:pt x="606309" y="47840"/>
                  </a:cubicBezTo>
                  <a:cubicBezTo>
                    <a:pt x="567367" y="32060"/>
                    <a:pt x="526521" y="19892"/>
                    <a:pt x="485009" y="11907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6" name="Graphic 6">
              <a:extLst>
                <a:ext uri="{FF2B5EF4-FFF2-40B4-BE49-F238E27FC236}">
                  <a16:creationId xmlns:a16="http://schemas.microsoft.com/office/drawing/2014/main" id="{33C04028-B225-8136-4FF3-C1ED1B4F3022}"/>
                </a:ext>
              </a:extLst>
            </p:cNvPr>
            <p:cNvSpPr/>
            <p:nvPr/>
          </p:nvSpPr>
          <p:spPr>
            <a:xfrm>
              <a:off x="-8379918" y="-2575795"/>
              <a:ext cx="1073417" cy="1071730"/>
            </a:xfrm>
            <a:custGeom>
              <a:avLst/>
              <a:gdLst>
                <a:gd name="connsiteX0" fmla="*/ 1073132 w 1073417"/>
                <a:gd name="connsiteY0" fmla="*/ 341843 h 1071730"/>
                <a:gd name="connsiteX1" fmla="*/ 730751 w 1073417"/>
                <a:gd name="connsiteY1" fmla="*/ 0 h 1071730"/>
                <a:gd name="connsiteX2" fmla="*/ 388369 w 1073417"/>
                <a:gd name="connsiteY2" fmla="*/ 341843 h 1071730"/>
                <a:gd name="connsiteX3" fmla="*/ 386655 w 1073417"/>
                <a:gd name="connsiteY3" fmla="*/ 386047 h 1071730"/>
                <a:gd name="connsiteX4" fmla="*/ 386179 w 1073417"/>
                <a:gd name="connsiteY4" fmla="*/ 385572 h 1071730"/>
                <a:gd name="connsiteX5" fmla="*/ 342382 w 1073417"/>
                <a:gd name="connsiteY5" fmla="*/ 387663 h 1071730"/>
                <a:gd name="connsiteX6" fmla="*/ 0 w 1073417"/>
                <a:gd name="connsiteY6" fmla="*/ 729507 h 1071730"/>
                <a:gd name="connsiteX7" fmla="*/ 342382 w 1073417"/>
                <a:gd name="connsiteY7" fmla="*/ 1071350 h 1071730"/>
                <a:gd name="connsiteX8" fmla="*/ 1073418 w 1073417"/>
                <a:gd name="connsiteY8" fmla="*/ 1071731 h 1071730"/>
                <a:gd name="connsiteX9" fmla="*/ 1073323 w 1073417"/>
                <a:gd name="connsiteY9" fmla="*/ 1071635 h 1071730"/>
                <a:gd name="connsiteX10" fmla="*/ 1073418 w 1073417"/>
                <a:gd name="connsiteY10" fmla="*/ 1071731 h 1071730"/>
                <a:gd name="connsiteX11" fmla="*/ 1073132 w 1073417"/>
                <a:gd name="connsiteY11" fmla="*/ 341843 h 1071730"/>
                <a:gd name="connsiteX12" fmla="*/ 837959 w 1073417"/>
                <a:gd name="connsiteY12" fmla="*/ 844342 h 1071730"/>
                <a:gd name="connsiteX13" fmla="*/ 377324 w 1073417"/>
                <a:gd name="connsiteY13" fmla="*/ 844342 h 1071730"/>
                <a:gd name="connsiteX14" fmla="*/ 245361 w 1073417"/>
                <a:gd name="connsiteY14" fmla="*/ 710684 h 1071730"/>
                <a:gd name="connsiteX15" fmla="*/ 377324 w 1073417"/>
                <a:gd name="connsiteY15" fmla="*/ 578928 h 1071730"/>
                <a:gd name="connsiteX16" fmla="*/ 572128 w 1073417"/>
                <a:gd name="connsiteY16" fmla="*/ 578928 h 1071730"/>
                <a:gd name="connsiteX17" fmla="*/ 572033 w 1073417"/>
                <a:gd name="connsiteY17" fmla="*/ 578833 h 1071730"/>
                <a:gd name="connsiteX18" fmla="*/ 572128 w 1073417"/>
                <a:gd name="connsiteY18" fmla="*/ 578928 h 1071730"/>
                <a:gd name="connsiteX19" fmla="*/ 572128 w 1073417"/>
                <a:gd name="connsiteY19" fmla="*/ 376541 h 1071730"/>
                <a:gd name="connsiteX20" fmla="*/ 704091 w 1073417"/>
                <a:gd name="connsiteY20" fmla="*/ 244785 h 1071730"/>
                <a:gd name="connsiteX21" fmla="*/ 837959 w 1073417"/>
                <a:gd name="connsiteY21" fmla="*/ 376541 h 1071730"/>
                <a:gd name="connsiteX22" fmla="*/ 838530 w 1073417"/>
                <a:gd name="connsiteY22" fmla="*/ 844817 h 1071730"/>
                <a:gd name="connsiteX23" fmla="*/ 837959 w 1073417"/>
                <a:gd name="connsiteY23" fmla="*/ 844342 h 10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73417" h="1071730">
                  <a:moveTo>
                    <a:pt x="1073132" y="341843"/>
                  </a:moveTo>
                  <a:cubicBezTo>
                    <a:pt x="1073132" y="153050"/>
                    <a:pt x="919841" y="0"/>
                    <a:pt x="730751" y="0"/>
                  </a:cubicBezTo>
                  <a:cubicBezTo>
                    <a:pt x="541660" y="0"/>
                    <a:pt x="388369" y="153050"/>
                    <a:pt x="388369" y="341843"/>
                  </a:cubicBezTo>
                  <a:lnTo>
                    <a:pt x="386655" y="386047"/>
                  </a:lnTo>
                  <a:lnTo>
                    <a:pt x="386179" y="385572"/>
                  </a:lnTo>
                  <a:lnTo>
                    <a:pt x="342382" y="387663"/>
                  </a:lnTo>
                  <a:cubicBezTo>
                    <a:pt x="153291" y="387663"/>
                    <a:pt x="0" y="540713"/>
                    <a:pt x="0" y="729507"/>
                  </a:cubicBezTo>
                  <a:cubicBezTo>
                    <a:pt x="0" y="918300"/>
                    <a:pt x="153291" y="1071350"/>
                    <a:pt x="342382" y="1071350"/>
                  </a:cubicBezTo>
                  <a:lnTo>
                    <a:pt x="1073418" y="1071731"/>
                  </a:lnTo>
                  <a:lnTo>
                    <a:pt x="1073323" y="1071635"/>
                  </a:lnTo>
                  <a:lnTo>
                    <a:pt x="1073418" y="1071731"/>
                  </a:lnTo>
                  <a:lnTo>
                    <a:pt x="1073132" y="341843"/>
                  </a:lnTo>
                  <a:close/>
                  <a:moveTo>
                    <a:pt x="837959" y="844342"/>
                  </a:moveTo>
                  <a:lnTo>
                    <a:pt x="377324" y="844342"/>
                  </a:lnTo>
                  <a:cubicBezTo>
                    <a:pt x="304487" y="844342"/>
                    <a:pt x="245361" y="783407"/>
                    <a:pt x="245361" y="710684"/>
                  </a:cubicBezTo>
                  <a:cubicBezTo>
                    <a:pt x="245361" y="637962"/>
                    <a:pt x="304487" y="578928"/>
                    <a:pt x="377324" y="578928"/>
                  </a:cubicBezTo>
                  <a:lnTo>
                    <a:pt x="572128" y="578928"/>
                  </a:lnTo>
                  <a:lnTo>
                    <a:pt x="572033" y="578833"/>
                  </a:lnTo>
                  <a:lnTo>
                    <a:pt x="572128" y="578928"/>
                  </a:lnTo>
                  <a:lnTo>
                    <a:pt x="572128" y="376541"/>
                  </a:lnTo>
                  <a:cubicBezTo>
                    <a:pt x="572128" y="303819"/>
                    <a:pt x="631159" y="244785"/>
                    <a:pt x="704091" y="244785"/>
                  </a:cubicBezTo>
                  <a:cubicBezTo>
                    <a:pt x="776928" y="244785"/>
                    <a:pt x="837959" y="303819"/>
                    <a:pt x="837959" y="376541"/>
                  </a:cubicBezTo>
                  <a:lnTo>
                    <a:pt x="838530" y="844817"/>
                  </a:lnTo>
                  <a:lnTo>
                    <a:pt x="837959" y="844342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7" name="Graphic 6">
              <a:extLst>
                <a:ext uri="{FF2B5EF4-FFF2-40B4-BE49-F238E27FC236}">
                  <a16:creationId xmlns:a16="http://schemas.microsoft.com/office/drawing/2014/main" id="{CA69FAC0-BD64-1E1C-2EB3-9068CE59D67A}"/>
                </a:ext>
              </a:extLst>
            </p:cNvPr>
            <p:cNvSpPr/>
            <p:nvPr/>
          </p:nvSpPr>
          <p:spPr>
            <a:xfrm>
              <a:off x="-6953645" y="-2135277"/>
              <a:ext cx="243456" cy="411143"/>
            </a:xfrm>
            <a:custGeom>
              <a:avLst/>
              <a:gdLst>
                <a:gd name="connsiteX0" fmla="*/ 188329 w 243456"/>
                <a:gd name="connsiteY0" fmla="*/ 196779 h 411143"/>
                <a:gd name="connsiteX1" fmla="*/ 113207 w 243456"/>
                <a:gd name="connsiteY1" fmla="*/ 135654 h 411143"/>
                <a:gd name="connsiteX2" fmla="*/ 86738 w 243456"/>
                <a:gd name="connsiteY2" fmla="*/ 101431 h 411143"/>
                <a:gd name="connsiteX3" fmla="*/ 123680 w 243456"/>
                <a:gd name="connsiteY3" fmla="*/ 78331 h 411143"/>
                <a:gd name="connsiteX4" fmla="*/ 213655 w 243456"/>
                <a:gd name="connsiteY4" fmla="*/ 121299 h 411143"/>
                <a:gd name="connsiteX5" fmla="*/ 228032 w 243456"/>
                <a:gd name="connsiteY5" fmla="*/ 52950 h 411143"/>
                <a:gd name="connsiteX6" fmla="*/ 123109 w 243456"/>
                <a:gd name="connsiteY6" fmla="*/ 0 h 411143"/>
                <a:gd name="connsiteX7" fmla="*/ 13234 w 243456"/>
                <a:gd name="connsiteY7" fmla="*/ 98104 h 411143"/>
                <a:gd name="connsiteX8" fmla="*/ 51890 w 243456"/>
                <a:gd name="connsiteY8" fmla="*/ 179668 h 411143"/>
                <a:gd name="connsiteX9" fmla="*/ 141294 w 243456"/>
                <a:gd name="connsiteY9" fmla="*/ 256288 h 411143"/>
                <a:gd name="connsiteX10" fmla="*/ 169953 w 243456"/>
                <a:gd name="connsiteY10" fmla="*/ 300396 h 411143"/>
                <a:gd name="connsiteX11" fmla="*/ 126917 w 243456"/>
                <a:gd name="connsiteY11" fmla="*/ 332908 h 411143"/>
                <a:gd name="connsiteX12" fmla="*/ 21518 w 243456"/>
                <a:gd name="connsiteY12" fmla="*/ 275015 h 411143"/>
                <a:gd name="connsiteX13" fmla="*/ 0 w 243456"/>
                <a:gd name="connsiteY13" fmla="*/ 343365 h 411143"/>
                <a:gd name="connsiteX14" fmla="*/ 123109 w 243456"/>
                <a:gd name="connsiteY14" fmla="*/ 411144 h 411143"/>
                <a:gd name="connsiteX15" fmla="*/ 243456 w 243456"/>
                <a:gd name="connsiteY15" fmla="*/ 299256 h 411143"/>
                <a:gd name="connsiteX16" fmla="*/ 188329 w 243456"/>
                <a:gd name="connsiteY16" fmla="*/ 196779 h 411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3456" h="411143">
                  <a:moveTo>
                    <a:pt x="188329" y="196779"/>
                  </a:moveTo>
                  <a:cubicBezTo>
                    <a:pt x="166811" y="177481"/>
                    <a:pt x="144151" y="160370"/>
                    <a:pt x="113207" y="135654"/>
                  </a:cubicBezTo>
                  <a:cubicBezTo>
                    <a:pt x="101591" y="126243"/>
                    <a:pt x="86738" y="113599"/>
                    <a:pt x="86738" y="101431"/>
                  </a:cubicBezTo>
                  <a:cubicBezTo>
                    <a:pt x="86738" y="83275"/>
                    <a:pt x="106637" y="78331"/>
                    <a:pt x="123680" y="78331"/>
                  </a:cubicBezTo>
                  <a:cubicBezTo>
                    <a:pt x="154624" y="78331"/>
                    <a:pt x="190519" y="94872"/>
                    <a:pt x="213655" y="121299"/>
                  </a:cubicBezTo>
                  <a:lnTo>
                    <a:pt x="228032" y="52950"/>
                  </a:lnTo>
                  <a:cubicBezTo>
                    <a:pt x="211465" y="26522"/>
                    <a:pt x="171762" y="0"/>
                    <a:pt x="123109" y="0"/>
                  </a:cubicBezTo>
                  <a:cubicBezTo>
                    <a:pt x="62935" y="0"/>
                    <a:pt x="13234" y="35268"/>
                    <a:pt x="13234" y="98104"/>
                  </a:cubicBezTo>
                  <a:cubicBezTo>
                    <a:pt x="13234" y="133372"/>
                    <a:pt x="31991" y="158754"/>
                    <a:pt x="51890" y="179668"/>
                  </a:cubicBezTo>
                  <a:cubicBezTo>
                    <a:pt x="73979" y="202768"/>
                    <a:pt x="103781" y="225392"/>
                    <a:pt x="141294" y="256288"/>
                  </a:cubicBezTo>
                  <a:cubicBezTo>
                    <a:pt x="159480" y="271688"/>
                    <a:pt x="169953" y="283285"/>
                    <a:pt x="169953" y="300396"/>
                  </a:cubicBezTo>
                  <a:cubicBezTo>
                    <a:pt x="169953" y="322451"/>
                    <a:pt x="151196" y="332908"/>
                    <a:pt x="126917" y="332908"/>
                  </a:cubicBezTo>
                  <a:cubicBezTo>
                    <a:pt x="88261" y="332908"/>
                    <a:pt x="45226" y="308667"/>
                    <a:pt x="21518" y="275015"/>
                  </a:cubicBezTo>
                  <a:lnTo>
                    <a:pt x="0" y="343365"/>
                  </a:lnTo>
                  <a:cubicBezTo>
                    <a:pt x="13234" y="375876"/>
                    <a:pt x="62935" y="411144"/>
                    <a:pt x="123109" y="411144"/>
                  </a:cubicBezTo>
                  <a:cubicBezTo>
                    <a:pt x="193756" y="411144"/>
                    <a:pt x="243456" y="366465"/>
                    <a:pt x="243456" y="299256"/>
                  </a:cubicBezTo>
                  <a:cubicBezTo>
                    <a:pt x="243456" y="253626"/>
                    <a:pt x="218702" y="223301"/>
                    <a:pt x="188329" y="196779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8" name="Graphic 6">
              <a:extLst>
                <a:ext uri="{FF2B5EF4-FFF2-40B4-BE49-F238E27FC236}">
                  <a16:creationId xmlns:a16="http://schemas.microsoft.com/office/drawing/2014/main" id="{B96CD145-1955-26B1-7DAF-9D2E8A27FEC3}"/>
                </a:ext>
              </a:extLst>
            </p:cNvPr>
            <p:cNvSpPr/>
            <p:nvPr/>
          </p:nvSpPr>
          <p:spPr>
            <a:xfrm>
              <a:off x="-6609169" y="-2127482"/>
              <a:ext cx="322958" cy="395743"/>
            </a:xfrm>
            <a:custGeom>
              <a:avLst/>
              <a:gdLst>
                <a:gd name="connsiteX0" fmla="*/ 160622 w 322958"/>
                <a:gd name="connsiteY0" fmla="*/ 146586 h 395743"/>
                <a:gd name="connsiteX1" fmla="*/ 80073 w 322958"/>
                <a:gd name="connsiteY1" fmla="*/ 0 h 395743"/>
                <a:gd name="connsiteX2" fmla="*/ 0 w 322958"/>
                <a:gd name="connsiteY2" fmla="*/ 0 h 395743"/>
                <a:gd name="connsiteX3" fmla="*/ 125870 w 322958"/>
                <a:gd name="connsiteY3" fmla="*/ 230336 h 395743"/>
                <a:gd name="connsiteX4" fmla="*/ 125870 w 322958"/>
                <a:gd name="connsiteY4" fmla="*/ 395744 h 395743"/>
                <a:gd name="connsiteX5" fmla="*/ 198231 w 322958"/>
                <a:gd name="connsiteY5" fmla="*/ 395744 h 395743"/>
                <a:gd name="connsiteX6" fmla="*/ 198231 w 322958"/>
                <a:gd name="connsiteY6" fmla="*/ 230336 h 395743"/>
                <a:gd name="connsiteX7" fmla="*/ 322959 w 322958"/>
                <a:gd name="connsiteY7" fmla="*/ 0 h 395743"/>
                <a:gd name="connsiteX8" fmla="*/ 241267 w 322958"/>
                <a:gd name="connsiteY8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2958" h="395743">
                  <a:moveTo>
                    <a:pt x="160622" y="146586"/>
                  </a:moveTo>
                  <a:lnTo>
                    <a:pt x="80073" y="0"/>
                  </a:lnTo>
                  <a:lnTo>
                    <a:pt x="0" y="0"/>
                  </a:lnTo>
                  <a:lnTo>
                    <a:pt x="125870" y="230336"/>
                  </a:lnTo>
                  <a:lnTo>
                    <a:pt x="125870" y="395744"/>
                  </a:lnTo>
                  <a:lnTo>
                    <a:pt x="198231" y="395744"/>
                  </a:lnTo>
                  <a:lnTo>
                    <a:pt x="198231" y="230336"/>
                  </a:lnTo>
                  <a:lnTo>
                    <a:pt x="322959" y="0"/>
                  </a:lnTo>
                  <a:lnTo>
                    <a:pt x="241267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9" name="Graphic 6">
              <a:extLst>
                <a:ext uri="{FF2B5EF4-FFF2-40B4-BE49-F238E27FC236}">
                  <a16:creationId xmlns:a16="http://schemas.microsoft.com/office/drawing/2014/main" id="{EDA7CF9C-82FD-7ACE-7158-99AC7F6DBA9D}"/>
                </a:ext>
              </a:extLst>
            </p:cNvPr>
            <p:cNvSpPr/>
            <p:nvPr/>
          </p:nvSpPr>
          <p:spPr>
            <a:xfrm>
              <a:off x="-6148248" y="-2127482"/>
              <a:ext cx="339525" cy="395743"/>
            </a:xfrm>
            <a:custGeom>
              <a:avLst/>
              <a:gdLst>
                <a:gd name="connsiteX0" fmla="*/ 124251 w 339525"/>
                <a:gd name="connsiteY0" fmla="*/ 0 h 395743"/>
                <a:gd name="connsiteX1" fmla="*/ 0 w 339525"/>
                <a:gd name="connsiteY1" fmla="*/ 0 h 395743"/>
                <a:gd name="connsiteX2" fmla="*/ 0 w 339525"/>
                <a:gd name="connsiteY2" fmla="*/ 395744 h 395743"/>
                <a:gd name="connsiteX3" fmla="*/ 124251 w 339525"/>
                <a:gd name="connsiteY3" fmla="*/ 395744 h 395743"/>
                <a:gd name="connsiteX4" fmla="*/ 339525 w 339525"/>
                <a:gd name="connsiteY4" fmla="*/ 197824 h 395743"/>
                <a:gd name="connsiteX5" fmla="*/ 124251 w 339525"/>
                <a:gd name="connsiteY5" fmla="*/ 0 h 395743"/>
                <a:gd name="connsiteX6" fmla="*/ 145198 w 339525"/>
                <a:gd name="connsiteY6" fmla="*/ 317412 h 395743"/>
                <a:gd name="connsiteX7" fmla="*/ 72361 w 339525"/>
                <a:gd name="connsiteY7" fmla="*/ 317412 h 395743"/>
                <a:gd name="connsiteX8" fmla="*/ 72361 w 339525"/>
                <a:gd name="connsiteY8" fmla="*/ 78236 h 395743"/>
                <a:gd name="connsiteX9" fmla="*/ 145198 w 339525"/>
                <a:gd name="connsiteY9" fmla="*/ 78236 h 395743"/>
                <a:gd name="connsiteX10" fmla="*/ 265546 w 339525"/>
                <a:gd name="connsiteY10" fmla="*/ 197824 h 395743"/>
                <a:gd name="connsiteX11" fmla="*/ 145198 w 339525"/>
                <a:gd name="connsiteY11" fmla="*/ 317412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9525" h="395743">
                  <a:moveTo>
                    <a:pt x="124251" y="0"/>
                  </a:moveTo>
                  <a:lnTo>
                    <a:pt x="0" y="0"/>
                  </a:lnTo>
                  <a:lnTo>
                    <a:pt x="0" y="395744"/>
                  </a:lnTo>
                  <a:lnTo>
                    <a:pt x="124251" y="395744"/>
                  </a:lnTo>
                  <a:cubicBezTo>
                    <a:pt x="247360" y="395744"/>
                    <a:pt x="339525" y="322451"/>
                    <a:pt x="339525" y="197824"/>
                  </a:cubicBezTo>
                  <a:cubicBezTo>
                    <a:pt x="339525" y="71582"/>
                    <a:pt x="248979" y="0"/>
                    <a:pt x="124251" y="0"/>
                  </a:cubicBezTo>
                  <a:close/>
                  <a:moveTo>
                    <a:pt x="145198" y="317412"/>
                  </a:moveTo>
                  <a:lnTo>
                    <a:pt x="72361" y="317412"/>
                  </a:lnTo>
                  <a:lnTo>
                    <a:pt x="72361" y="78236"/>
                  </a:lnTo>
                  <a:lnTo>
                    <a:pt x="145198" y="78236"/>
                  </a:lnTo>
                  <a:cubicBezTo>
                    <a:pt x="215845" y="78236"/>
                    <a:pt x="265546" y="130615"/>
                    <a:pt x="265546" y="197824"/>
                  </a:cubicBezTo>
                  <a:cubicBezTo>
                    <a:pt x="265546" y="270072"/>
                    <a:pt x="213084" y="317412"/>
                    <a:pt x="145198" y="31741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0" name="Graphic 6">
              <a:extLst>
                <a:ext uri="{FF2B5EF4-FFF2-40B4-BE49-F238E27FC236}">
                  <a16:creationId xmlns:a16="http://schemas.microsoft.com/office/drawing/2014/main" id="{F237A161-9542-4555-162F-9AAE6A2A35C2}"/>
                </a:ext>
              </a:extLst>
            </p:cNvPr>
            <p:cNvSpPr/>
            <p:nvPr/>
          </p:nvSpPr>
          <p:spPr>
            <a:xfrm>
              <a:off x="-5497952" y="-2238229"/>
              <a:ext cx="79406" cy="79281"/>
            </a:xfrm>
            <a:custGeom>
              <a:avLst/>
              <a:gdLst>
                <a:gd name="connsiteX0" fmla="*/ 39703 w 79406"/>
                <a:gd name="connsiteY0" fmla="*/ 79282 h 79281"/>
                <a:gd name="connsiteX1" fmla="*/ 79407 w 79406"/>
                <a:gd name="connsiteY1" fmla="*/ 39641 h 79281"/>
                <a:gd name="connsiteX2" fmla="*/ 39703 w 79406"/>
                <a:gd name="connsiteY2" fmla="*/ 0 h 79281"/>
                <a:gd name="connsiteX3" fmla="*/ 0 w 79406"/>
                <a:gd name="connsiteY3" fmla="*/ 39641 h 79281"/>
                <a:gd name="connsiteX4" fmla="*/ 39703 w 79406"/>
                <a:gd name="connsiteY4" fmla="*/ 79282 h 79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406" h="79281">
                  <a:moveTo>
                    <a:pt x="39703" y="79282"/>
                  </a:moveTo>
                  <a:cubicBezTo>
                    <a:pt x="61793" y="79282"/>
                    <a:pt x="79407" y="62171"/>
                    <a:pt x="79407" y="39641"/>
                  </a:cubicBezTo>
                  <a:cubicBezTo>
                    <a:pt x="79407" y="17587"/>
                    <a:pt x="61697" y="0"/>
                    <a:pt x="39703" y="0"/>
                  </a:cubicBezTo>
                  <a:cubicBezTo>
                    <a:pt x="17043" y="0"/>
                    <a:pt x="0" y="17682"/>
                    <a:pt x="0" y="39641"/>
                  </a:cubicBezTo>
                  <a:cubicBezTo>
                    <a:pt x="0" y="62171"/>
                    <a:pt x="17138" y="79282"/>
                    <a:pt x="39703" y="7928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1" name="Graphic 6">
              <a:extLst>
                <a:ext uri="{FF2B5EF4-FFF2-40B4-BE49-F238E27FC236}">
                  <a16:creationId xmlns:a16="http://schemas.microsoft.com/office/drawing/2014/main" id="{C4044CDC-982F-E8E1-8774-E7DD45824D7E}"/>
                </a:ext>
              </a:extLst>
            </p:cNvPr>
            <p:cNvSpPr/>
            <p:nvPr/>
          </p:nvSpPr>
          <p:spPr>
            <a:xfrm>
              <a:off x="-5613825" y="-2238229"/>
              <a:ext cx="79406" cy="79281"/>
            </a:xfrm>
            <a:custGeom>
              <a:avLst/>
              <a:gdLst>
                <a:gd name="connsiteX0" fmla="*/ 39704 w 79406"/>
                <a:gd name="connsiteY0" fmla="*/ 79282 h 79281"/>
                <a:gd name="connsiteX1" fmla="*/ 79407 w 79406"/>
                <a:gd name="connsiteY1" fmla="*/ 39641 h 79281"/>
                <a:gd name="connsiteX2" fmla="*/ 39704 w 79406"/>
                <a:gd name="connsiteY2" fmla="*/ 0 h 79281"/>
                <a:gd name="connsiteX3" fmla="*/ 0 w 79406"/>
                <a:gd name="connsiteY3" fmla="*/ 39641 h 79281"/>
                <a:gd name="connsiteX4" fmla="*/ 39704 w 79406"/>
                <a:gd name="connsiteY4" fmla="*/ 79282 h 79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406" h="79281">
                  <a:moveTo>
                    <a:pt x="39704" y="79282"/>
                  </a:moveTo>
                  <a:cubicBezTo>
                    <a:pt x="62364" y="79282"/>
                    <a:pt x="79407" y="62171"/>
                    <a:pt x="79407" y="39641"/>
                  </a:cubicBezTo>
                  <a:cubicBezTo>
                    <a:pt x="79407" y="17587"/>
                    <a:pt x="62269" y="0"/>
                    <a:pt x="39704" y="0"/>
                  </a:cubicBezTo>
                  <a:cubicBezTo>
                    <a:pt x="17614" y="0"/>
                    <a:pt x="0" y="17682"/>
                    <a:pt x="0" y="39641"/>
                  </a:cubicBezTo>
                  <a:cubicBezTo>
                    <a:pt x="-95" y="62171"/>
                    <a:pt x="17614" y="79282"/>
                    <a:pt x="39704" y="7928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2" name="Graphic 6">
              <a:extLst>
                <a:ext uri="{FF2B5EF4-FFF2-40B4-BE49-F238E27FC236}">
                  <a16:creationId xmlns:a16="http://schemas.microsoft.com/office/drawing/2014/main" id="{38560C86-7E04-41F8-A8C8-6E439780C4AC}"/>
                </a:ext>
              </a:extLst>
            </p:cNvPr>
            <p:cNvSpPr/>
            <p:nvPr/>
          </p:nvSpPr>
          <p:spPr>
            <a:xfrm>
              <a:off x="-5708846" y="-2127482"/>
              <a:ext cx="383513" cy="395743"/>
            </a:xfrm>
            <a:custGeom>
              <a:avLst/>
              <a:gdLst>
                <a:gd name="connsiteX0" fmla="*/ 156243 w 383513"/>
                <a:gd name="connsiteY0" fmla="*/ 0 h 395743"/>
                <a:gd name="connsiteX1" fmla="*/ 0 w 383513"/>
                <a:gd name="connsiteY1" fmla="*/ 395744 h 395743"/>
                <a:gd name="connsiteX2" fmla="*/ 77788 w 383513"/>
                <a:gd name="connsiteY2" fmla="*/ 395744 h 395743"/>
                <a:gd name="connsiteX3" fmla="*/ 109779 w 383513"/>
                <a:gd name="connsiteY3" fmla="*/ 314751 h 395743"/>
                <a:gd name="connsiteX4" fmla="*/ 275353 w 383513"/>
                <a:gd name="connsiteY4" fmla="*/ 314751 h 395743"/>
                <a:gd name="connsiteX5" fmla="*/ 307344 w 383513"/>
                <a:gd name="connsiteY5" fmla="*/ 395744 h 395743"/>
                <a:gd name="connsiteX6" fmla="*/ 383513 w 383513"/>
                <a:gd name="connsiteY6" fmla="*/ 395744 h 395743"/>
                <a:gd name="connsiteX7" fmla="*/ 227271 w 383513"/>
                <a:gd name="connsiteY7" fmla="*/ 0 h 395743"/>
                <a:gd name="connsiteX8" fmla="*/ 156243 w 383513"/>
                <a:gd name="connsiteY8" fmla="*/ 0 h 395743"/>
                <a:gd name="connsiteX9" fmla="*/ 139676 w 383513"/>
                <a:gd name="connsiteY9" fmla="*/ 238036 h 395743"/>
                <a:gd name="connsiteX10" fmla="*/ 192709 w 383513"/>
                <a:gd name="connsiteY10" fmla="*/ 104663 h 395743"/>
                <a:gd name="connsiteX11" fmla="*/ 245170 w 383513"/>
                <a:gd name="connsiteY11" fmla="*/ 238036 h 395743"/>
                <a:gd name="connsiteX12" fmla="*/ 139676 w 383513"/>
                <a:gd name="connsiteY12" fmla="*/ 238036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3513" h="395743">
                  <a:moveTo>
                    <a:pt x="156243" y="0"/>
                  </a:moveTo>
                  <a:lnTo>
                    <a:pt x="0" y="395744"/>
                  </a:lnTo>
                  <a:lnTo>
                    <a:pt x="77788" y="395744"/>
                  </a:lnTo>
                  <a:lnTo>
                    <a:pt x="109779" y="314751"/>
                  </a:lnTo>
                  <a:lnTo>
                    <a:pt x="275353" y="314751"/>
                  </a:lnTo>
                  <a:lnTo>
                    <a:pt x="307344" y="395744"/>
                  </a:lnTo>
                  <a:lnTo>
                    <a:pt x="383513" y="395744"/>
                  </a:lnTo>
                  <a:lnTo>
                    <a:pt x="227271" y="0"/>
                  </a:lnTo>
                  <a:lnTo>
                    <a:pt x="156243" y="0"/>
                  </a:lnTo>
                  <a:close/>
                  <a:moveTo>
                    <a:pt x="139676" y="238036"/>
                  </a:moveTo>
                  <a:lnTo>
                    <a:pt x="192709" y="104663"/>
                  </a:lnTo>
                  <a:lnTo>
                    <a:pt x="245170" y="238036"/>
                  </a:lnTo>
                  <a:lnTo>
                    <a:pt x="139676" y="238036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3" name="Graphic 6">
              <a:extLst>
                <a:ext uri="{FF2B5EF4-FFF2-40B4-BE49-F238E27FC236}">
                  <a16:creationId xmlns:a16="http://schemas.microsoft.com/office/drawing/2014/main" id="{764AF83B-268C-C267-7B18-188F67A25A3B}"/>
                </a:ext>
              </a:extLst>
            </p:cNvPr>
            <p:cNvSpPr/>
            <p:nvPr/>
          </p:nvSpPr>
          <p:spPr>
            <a:xfrm>
              <a:off x="-5186609" y="-2127482"/>
              <a:ext cx="328956" cy="395743"/>
            </a:xfrm>
            <a:custGeom>
              <a:avLst/>
              <a:gdLst>
                <a:gd name="connsiteX0" fmla="*/ 256691 w 328956"/>
                <a:gd name="connsiteY0" fmla="*/ 268360 h 395743"/>
                <a:gd name="connsiteX1" fmla="*/ 72266 w 328956"/>
                <a:gd name="connsiteY1" fmla="*/ 0 h 395743"/>
                <a:gd name="connsiteX2" fmla="*/ 0 w 328956"/>
                <a:gd name="connsiteY2" fmla="*/ 0 h 395743"/>
                <a:gd name="connsiteX3" fmla="*/ 0 w 328956"/>
                <a:gd name="connsiteY3" fmla="*/ 395744 h 395743"/>
                <a:gd name="connsiteX4" fmla="*/ 72266 w 328956"/>
                <a:gd name="connsiteY4" fmla="*/ 395744 h 395743"/>
                <a:gd name="connsiteX5" fmla="*/ 72266 w 328956"/>
                <a:gd name="connsiteY5" fmla="*/ 128904 h 395743"/>
                <a:gd name="connsiteX6" fmla="*/ 256120 w 328956"/>
                <a:gd name="connsiteY6" fmla="*/ 395744 h 395743"/>
                <a:gd name="connsiteX7" fmla="*/ 328957 w 328956"/>
                <a:gd name="connsiteY7" fmla="*/ 395744 h 395743"/>
                <a:gd name="connsiteX8" fmla="*/ 328957 w 328956"/>
                <a:gd name="connsiteY8" fmla="*/ 0 h 395743"/>
                <a:gd name="connsiteX9" fmla="*/ 256691 w 328956"/>
                <a:gd name="connsiteY9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8956" h="395743">
                  <a:moveTo>
                    <a:pt x="256691" y="268360"/>
                  </a:moveTo>
                  <a:lnTo>
                    <a:pt x="72266" y="0"/>
                  </a:lnTo>
                  <a:lnTo>
                    <a:pt x="0" y="0"/>
                  </a:lnTo>
                  <a:lnTo>
                    <a:pt x="0" y="395744"/>
                  </a:lnTo>
                  <a:lnTo>
                    <a:pt x="72266" y="395744"/>
                  </a:lnTo>
                  <a:lnTo>
                    <a:pt x="72266" y="128904"/>
                  </a:lnTo>
                  <a:lnTo>
                    <a:pt x="256120" y="395744"/>
                  </a:lnTo>
                  <a:lnTo>
                    <a:pt x="328957" y="395744"/>
                  </a:lnTo>
                  <a:lnTo>
                    <a:pt x="328957" y="0"/>
                  </a:lnTo>
                  <a:lnTo>
                    <a:pt x="256691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4" name="Graphic 6">
              <a:extLst>
                <a:ext uri="{FF2B5EF4-FFF2-40B4-BE49-F238E27FC236}">
                  <a16:creationId xmlns:a16="http://schemas.microsoft.com/office/drawing/2014/main" id="{41192B64-4B7A-61AB-7D18-33CEF0C3EF5D}"/>
                </a:ext>
              </a:extLst>
            </p:cNvPr>
            <p:cNvSpPr/>
            <p:nvPr/>
          </p:nvSpPr>
          <p:spPr>
            <a:xfrm>
              <a:off x="-4675513" y="-2127482"/>
              <a:ext cx="209751" cy="395743"/>
            </a:xfrm>
            <a:custGeom>
              <a:avLst/>
              <a:gdLst>
                <a:gd name="connsiteX0" fmla="*/ 72361 w 209751"/>
                <a:gd name="connsiteY0" fmla="*/ 0 h 395743"/>
                <a:gd name="connsiteX1" fmla="*/ 0 w 209751"/>
                <a:gd name="connsiteY1" fmla="*/ 0 h 395743"/>
                <a:gd name="connsiteX2" fmla="*/ 0 w 209751"/>
                <a:gd name="connsiteY2" fmla="*/ 395744 h 395743"/>
                <a:gd name="connsiteX3" fmla="*/ 209752 w 209751"/>
                <a:gd name="connsiteY3" fmla="*/ 395744 h 395743"/>
                <a:gd name="connsiteX4" fmla="*/ 209752 w 209751"/>
                <a:gd name="connsiteY4" fmla="*/ 317412 h 395743"/>
                <a:gd name="connsiteX5" fmla="*/ 72361 w 209751"/>
                <a:gd name="connsiteY5" fmla="*/ 317412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9751" h="395743">
                  <a:moveTo>
                    <a:pt x="72361" y="0"/>
                  </a:moveTo>
                  <a:lnTo>
                    <a:pt x="0" y="0"/>
                  </a:lnTo>
                  <a:lnTo>
                    <a:pt x="0" y="395744"/>
                  </a:lnTo>
                  <a:lnTo>
                    <a:pt x="209752" y="395744"/>
                  </a:lnTo>
                  <a:lnTo>
                    <a:pt x="209752" y="317412"/>
                  </a:lnTo>
                  <a:lnTo>
                    <a:pt x="72361" y="317412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5" name="Graphic 6">
              <a:extLst>
                <a:ext uri="{FF2B5EF4-FFF2-40B4-BE49-F238E27FC236}">
                  <a16:creationId xmlns:a16="http://schemas.microsoft.com/office/drawing/2014/main" id="{427C5203-F7DA-3987-93EB-DABDB1DC9FDE}"/>
                </a:ext>
              </a:extLst>
            </p:cNvPr>
            <p:cNvSpPr/>
            <p:nvPr/>
          </p:nvSpPr>
          <p:spPr>
            <a:xfrm>
              <a:off x="-4319420" y="-2127482"/>
              <a:ext cx="72360" cy="395743"/>
            </a:xfrm>
            <a:custGeom>
              <a:avLst/>
              <a:gdLst>
                <a:gd name="connsiteX0" fmla="*/ 0 w 72360"/>
                <a:gd name="connsiteY0" fmla="*/ 0 h 395743"/>
                <a:gd name="connsiteX1" fmla="*/ 72361 w 72360"/>
                <a:gd name="connsiteY1" fmla="*/ 0 h 395743"/>
                <a:gd name="connsiteX2" fmla="*/ 72361 w 72360"/>
                <a:gd name="connsiteY2" fmla="*/ 395744 h 395743"/>
                <a:gd name="connsiteX3" fmla="*/ 0 w 72360"/>
                <a:gd name="connsiteY3" fmla="*/ 395744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60" h="395743">
                  <a:moveTo>
                    <a:pt x="0" y="0"/>
                  </a:moveTo>
                  <a:lnTo>
                    <a:pt x="72361" y="0"/>
                  </a:lnTo>
                  <a:lnTo>
                    <a:pt x="72361" y="395744"/>
                  </a:lnTo>
                  <a:lnTo>
                    <a:pt x="0" y="395744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6" name="Graphic 6">
              <a:extLst>
                <a:ext uri="{FF2B5EF4-FFF2-40B4-BE49-F238E27FC236}">
                  <a16:creationId xmlns:a16="http://schemas.microsoft.com/office/drawing/2014/main" id="{C897455C-F718-A016-A5A8-27156D3B216B}"/>
                </a:ext>
              </a:extLst>
            </p:cNvPr>
            <p:cNvSpPr/>
            <p:nvPr/>
          </p:nvSpPr>
          <p:spPr>
            <a:xfrm>
              <a:off x="-4065014" y="-2127482"/>
              <a:ext cx="72360" cy="395743"/>
            </a:xfrm>
            <a:custGeom>
              <a:avLst/>
              <a:gdLst>
                <a:gd name="connsiteX0" fmla="*/ 0 w 72360"/>
                <a:gd name="connsiteY0" fmla="*/ 0 h 395743"/>
                <a:gd name="connsiteX1" fmla="*/ 72361 w 72360"/>
                <a:gd name="connsiteY1" fmla="*/ 0 h 395743"/>
                <a:gd name="connsiteX2" fmla="*/ 72361 w 72360"/>
                <a:gd name="connsiteY2" fmla="*/ 395744 h 395743"/>
                <a:gd name="connsiteX3" fmla="*/ 0 w 72360"/>
                <a:gd name="connsiteY3" fmla="*/ 395744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60" h="395743">
                  <a:moveTo>
                    <a:pt x="0" y="0"/>
                  </a:moveTo>
                  <a:lnTo>
                    <a:pt x="72361" y="0"/>
                  </a:lnTo>
                  <a:lnTo>
                    <a:pt x="72361" y="395744"/>
                  </a:lnTo>
                  <a:lnTo>
                    <a:pt x="0" y="395744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7" name="Graphic 6">
              <a:extLst>
                <a:ext uri="{FF2B5EF4-FFF2-40B4-BE49-F238E27FC236}">
                  <a16:creationId xmlns:a16="http://schemas.microsoft.com/office/drawing/2014/main" id="{61E17079-7931-1CF6-4C3D-F06662560D5F}"/>
                </a:ext>
              </a:extLst>
            </p:cNvPr>
            <p:cNvSpPr/>
            <p:nvPr/>
          </p:nvSpPr>
          <p:spPr>
            <a:xfrm>
              <a:off x="-3850312" y="-2127482"/>
              <a:ext cx="305344" cy="395743"/>
            </a:xfrm>
            <a:custGeom>
              <a:avLst/>
              <a:gdLst>
                <a:gd name="connsiteX0" fmla="*/ 0 w 305344"/>
                <a:gd name="connsiteY0" fmla="*/ 77095 h 395743"/>
                <a:gd name="connsiteX1" fmla="*/ 116539 w 305344"/>
                <a:gd name="connsiteY1" fmla="*/ 77095 h 395743"/>
                <a:gd name="connsiteX2" fmla="*/ 116539 w 305344"/>
                <a:gd name="connsiteY2" fmla="*/ 395744 h 395743"/>
                <a:gd name="connsiteX3" fmla="*/ 188805 w 305344"/>
                <a:gd name="connsiteY3" fmla="*/ 395744 h 395743"/>
                <a:gd name="connsiteX4" fmla="*/ 188805 w 305344"/>
                <a:gd name="connsiteY4" fmla="*/ 77095 h 395743"/>
                <a:gd name="connsiteX5" fmla="*/ 305344 w 305344"/>
                <a:gd name="connsiteY5" fmla="*/ 77095 h 395743"/>
                <a:gd name="connsiteX6" fmla="*/ 305344 w 305344"/>
                <a:gd name="connsiteY6" fmla="*/ 0 h 395743"/>
                <a:gd name="connsiteX7" fmla="*/ 0 w 305344"/>
                <a:gd name="connsiteY7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5344" h="395743">
                  <a:moveTo>
                    <a:pt x="0" y="77095"/>
                  </a:moveTo>
                  <a:lnTo>
                    <a:pt x="116539" y="77095"/>
                  </a:lnTo>
                  <a:lnTo>
                    <a:pt x="116539" y="395744"/>
                  </a:lnTo>
                  <a:lnTo>
                    <a:pt x="188805" y="395744"/>
                  </a:lnTo>
                  <a:lnTo>
                    <a:pt x="188805" y="77095"/>
                  </a:lnTo>
                  <a:lnTo>
                    <a:pt x="305344" y="77095"/>
                  </a:lnTo>
                  <a:lnTo>
                    <a:pt x="30534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8" name="Graphic 6">
              <a:extLst>
                <a:ext uri="{FF2B5EF4-FFF2-40B4-BE49-F238E27FC236}">
                  <a16:creationId xmlns:a16="http://schemas.microsoft.com/office/drawing/2014/main" id="{9A6D8982-AF68-4B34-266D-840AD3CD36B6}"/>
                </a:ext>
              </a:extLst>
            </p:cNvPr>
            <p:cNvSpPr/>
            <p:nvPr/>
          </p:nvSpPr>
          <p:spPr>
            <a:xfrm>
              <a:off x="-3442329" y="-2127482"/>
              <a:ext cx="305248" cy="395743"/>
            </a:xfrm>
            <a:custGeom>
              <a:avLst/>
              <a:gdLst>
                <a:gd name="connsiteX0" fmla="*/ 0 w 305248"/>
                <a:gd name="connsiteY0" fmla="*/ 77095 h 395743"/>
                <a:gd name="connsiteX1" fmla="*/ 116444 w 305248"/>
                <a:gd name="connsiteY1" fmla="*/ 77095 h 395743"/>
                <a:gd name="connsiteX2" fmla="*/ 116444 w 305248"/>
                <a:gd name="connsiteY2" fmla="*/ 395744 h 395743"/>
                <a:gd name="connsiteX3" fmla="*/ 188805 w 305248"/>
                <a:gd name="connsiteY3" fmla="*/ 395744 h 395743"/>
                <a:gd name="connsiteX4" fmla="*/ 188805 w 305248"/>
                <a:gd name="connsiteY4" fmla="*/ 77095 h 395743"/>
                <a:gd name="connsiteX5" fmla="*/ 305249 w 305248"/>
                <a:gd name="connsiteY5" fmla="*/ 77095 h 395743"/>
                <a:gd name="connsiteX6" fmla="*/ 305249 w 305248"/>
                <a:gd name="connsiteY6" fmla="*/ 0 h 395743"/>
                <a:gd name="connsiteX7" fmla="*/ 0 w 305248"/>
                <a:gd name="connsiteY7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5248" h="395743">
                  <a:moveTo>
                    <a:pt x="0" y="77095"/>
                  </a:moveTo>
                  <a:lnTo>
                    <a:pt x="116444" y="77095"/>
                  </a:lnTo>
                  <a:lnTo>
                    <a:pt x="116444" y="395744"/>
                  </a:lnTo>
                  <a:lnTo>
                    <a:pt x="188805" y="395744"/>
                  </a:lnTo>
                  <a:lnTo>
                    <a:pt x="188805" y="77095"/>
                  </a:lnTo>
                  <a:lnTo>
                    <a:pt x="305249" y="77095"/>
                  </a:lnTo>
                  <a:lnTo>
                    <a:pt x="30524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9" name="Graphic 6">
              <a:extLst>
                <a:ext uri="{FF2B5EF4-FFF2-40B4-BE49-F238E27FC236}">
                  <a16:creationId xmlns:a16="http://schemas.microsoft.com/office/drawing/2014/main" id="{2CBD439F-ED68-A1CC-7BA0-242798CB5F93}"/>
                </a:ext>
              </a:extLst>
            </p:cNvPr>
            <p:cNvSpPr/>
            <p:nvPr/>
          </p:nvSpPr>
          <p:spPr>
            <a:xfrm>
              <a:off x="-3026159" y="-2135277"/>
              <a:ext cx="408458" cy="411238"/>
            </a:xfrm>
            <a:custGeom>
              <a:avLst/>
              <a:gdLst>
                <a:gd name="connsiteX0" fmla="*/ 204229 w 408458"/>
                <a:gd name="connsiteY0" fmla="*/ 0 h 411238"/>
                <a:gd name="connsiteX1" fmla="*/ 0 w 408458"/>
                <a:gd name="connsiteY1" fmla="*/ 205619 h 411238"/>
                <a:gd name="connsiteX2" fmla="*/ 204229 w 408458"/>
                <a:gd name="connsiteY2" fmla="*/ 411239 h 411238"/>
                <a:gd name="connsiteX3" fmla="*/ 408459 w 408458"/>
                <a:gd name="connsiteY3" fmla="*/ 205619 h 411238"/>
                <a:gd name="connsiteX4" fmla="*/ 204229 w 408458"/>
                <a:gd name="connsiteY4" fmla="*/ 0 h 411238"/>
                <a:gd name="connsiteX5" fmla="*/ 204229 w 408458"/>
                <a:gd name="connsiteY5" fmla="*/ 332908 h 411238"/>
                <a:gd name="connsiteX6" fmla="*/ 73980 w 408458"/>
                <a:gd name="connsiteY6" fmla="*/ 205619 h 411238"/>
                <a:gd name="connsiteX7" fmla="*/ 204229 w 408458"/>
                <a:gd name="connsiteY7" fmla="*/ 78331 h 411238"/>
                <a:gd name="connsiteX8" fmla="*/ 334003 w 408458"/>
                <a:gd name="connsiteY8" fmla="*/ 205619 h 411238"/>
                <a:gd name="connsiteX9" fmla="*/ 204229 w 408458"/>
                <a:gd name="connsiteY9" fmla="*/ 332908 h 411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8458" h="411238">
                  <a:moveTo>
                    <a:pt x="204229" y="0"/>
                  </a:moveTo>
                  <a:cubicBezTo>
                    <a:pt x="93784" y="0"/>
                    <a:pt x="0" y="88218"/>
                    <a:pt x="0" y="205619"/>
                  </a:cubicBezTo>
                  <a:cubicBezTo>
                    <a:pt x="0" y="323021"/>
                    <a:pt x="93879" y="411239"/>
                    <a:pt x="204229" y="411239"/>
                  </a:cubicBezTo>
                  <a:cubicBezTo>
                    <a:pt x="314580" y="411239"/>
                    <a:pt x="408459" y="323021"/>
                    <a:pt x="408459" y="205619"/>
                  </a:cubicBezTo>
                  <a:cubicBezTo>
                    <a:pt x="408554" y="86031"/>
                    <a:pt x="314675" y="0"/>
                    <a:pt x="204229" y="0"/>
                  </a:cubicBezTo>
                  <a:close/>
                  <a:moveTo>
                    <a:pt x="204229" y="332908"/>
                  </a:moveTo>
                  <a:cubicBezTo>
                    <a:pt x="130821" y="332908"/>
                    <a:pt x="73980" y="281669"/>
                    <a:pt x="73980" y="205619"/>
                  </a:cubicBezTo>
                  <a:cubicBezTo>
                    <a:pt x="73980" y="129570"/>
                    <a:pt x="130821" y="78331"/>
                    <a:pt x="204229" y="78331"/>
                  </a:cubicBezTo>
                  <a:cubicBezTo>
                    <a:pt x="277638" y="78331"/>
                    <a:pt x="334003" y="129570"/>
                    <a:pt x="334003" y="205619"/>
                  </a:cubicBezTo>
                  <a:cubicBezTo>
                    <a:pt x="334003" y="281669"/>
                    <a:pt x="277733" y="332908"/>
                    <a:pt x="204229" y="332908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333456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FE5D22-972C-474E-AE6B-5E177519E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sydan.fi</a:t>
            </a:r>
            <a:endParaRPr lang="en-FI"/>
          </a:p>
        </p:txBody>
      </p:sp>
      <p:grpSp>
        <p:nvGrpSpPr>
          <p:cNvPr id="2" name="Graphic 6">
            <a:extLst>
              <a:ext uri="{FF2B5EF4-FFF2-40B4-BE49-F238E27FC236}">
                <a16:creationId xmlns:a16="http://schemas.microsoft.com/office/drawing/2014/main" id="{0C1D64D7-FAF7-5991-F1A6-755FE9AD7D7E}"/>
              </a:ext>
            </a:extLst>
          </p:cNvPr>
          <p:cNvGrpSpPr/>
          <p:nvPr userDrawn="1"/>
        </p:nvGrpSpPr>
        <p:grpSpPr>
          <a:xfrm>
            <a:off x="10262258" y="6327613"/>
            <a:ext cx="1305854" cy="317834"/>
            <a:chOff x="-8379918" y="-2906540"/>
            <a:chExt cx="5762217" cy="1402475"/>
          </a:xfrm>
          <a:solidFill>
            <a:schemeClr val="accent2"/>
          </a:solidFill>
        </p:grpSpPr>
        <p:sp>
          <p:nvSpPr>
            <p:cNvPr id="4" name="Graphic 6">
              <a:extLst>
                <a:ext uri="{FF2B5EF4-FFF2-40B4-BE49-F238E27FC236}">
                  <a16:creationId xmlns:a16="http://schemas.microsoft.com/office/drawing/2014/main" id="{FD00B138-A712-C78A-1A7D-70E73F42984E}"/>
                </a:ext>
              </a:extLst>
            </p:cNvPr>
            <p:cNvSpPr/>
            <p:nvPr/>
          </p:nvSpPr>
          <p:spPr>
            <a:xfrm>
              <a:off x="-8009734" y="-2906540"/>
              <a:ext cx="720277" cy="271521"/>
            </a:xfrm>
            <a:custGeom>
              <a:avLst/>
              <a:gdLst>
                <a:gd name="connsiteX0" fmla="*/ 485009 w 720277"/>
                <a:gd name="connsiteY0" fmla="*/ 11907 h 271521"/>
                <a:gd name="connsiteX1" fmla="*/ 235173 w 720277"/>
                <a:gd name="connsiteY1" fmla="*/ 11907 h 271521"/>
                <a:gd name="connsiteX2" fmla="*/ 113969 w 720277"/>
                <a:gd name="connsiteY2" fmla="*/ 47840 h 271521"/>
                <a:gd name="connsiteX3" fmla="*/ 0 w 720277"/>
                <a:gd name="connsiteY3" fmla="*/ 107729 h 271521"/>
                <a:gd name="connsiteX4" fmla="*/ 108351 w 720277"/>
                <a:gd name="connsiteY4" fmla="*/ 271521 h 271521"/>
                <a:gd name="connsiteX5" fmla="*/ 187853 w 720277"/>
                <a:gd name="connsiteY5" fmla="*/ 229694 h 271521"/>
                <a:gd name="connsiteX6" fmla="*/ 272591 w 720277"/>
                <a:gd name="connsiteY6" fmla="*/ 204598 h 271521"/>
                <a:gd name="connsiteX7" fmla="*/ 447591 w 720277"/>
                <a:gd name="connsiteY7" fmla="*/ 204598 h 271521"/>
                <a:gd name="connsiteX8" fmla="*/ 532424 w 720277"/>
                <a:gd name="connsiteY8" fmla="*/ 229694 h 271521"/>
                <a:gd name="connsiteX9" fmla="*/ 611926 w 720277"/>
                <a:gd name="connsiteY9" fmla="*/ 271521 h 271521"/>
                <a:gd name="connsiteX10" fmla="*/ 720277 w 720277"/>
                <a:gd name="connsiteY10" fmla="*/ 107729 h 271521"/>
                <a:gd name="connsiteX11" fmla="*/ 606309 w 720277"/>
                <a:gd name="connsiteY11" fmla="*/ 47840 h 271521"/>
                <a:gd name="connsiteX12" fmla="*/ 485009 w 720277"/>
                <a:gd name="connsiteY12" fmla="*/ 11907 h 271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20277" h="271521">
                  <a:moveTo>
                    <a:pt x="485009" y="11907"/>
                  </a:moveTo>
                  <a:cubicBezTo>
                    <a:pt x="403032" y="-3969"/>
                    <a:pt x="317246" y="-3969"/>
                    <a:pt x="235173" y="11907"/>
                  </a:cubicBezTo>
                  <a:cubicBezTo>
                    <a:pt x="193756" y="19892"/>
                    <a:pt x="152910" y="32060"/>
                    <a:pt x="113969" y="47840"/>
                  </a:cubicBezTo>
                  <a:cubicBezTo>
                    <a:pt x="74170" y="63906"/>
                    <a:pt x="35800" y="84059"/>
                    <a:pt x="0" y="107729"/>
                  </a:cubicBezTo>
                  <a:lnTo>
                    <a:pt x="108351" y="271521"/>
                  </a:lnTo>
                  <a:cubicBezTo>
                    <a:pt x="133297" y="255075"/>
                    <a:pt x="160051" y="241006"/>
                    <a:pt x="187853" y="229694"/>
                  </a:cubicBezTo>
                  <a:cubicBezTo>
                    <a:pt x="215084" y="218762"/>
                    <a:pt x="243647" y="210206"/>
                    <a:pt x="272591" y="204598"/>
                  </a:cubicBezTo>
                  <a:cubicBezTo>
                    <a:pt x="330099" y="193570"/>
                    <a:pt x="390273" y="193570"/>
                    <a:pt x="447591" y="204598"/>
                  </a:cubicBezTo>
                  <a:cubicBezTo>
                    <a:pt x="476535" y="210206"/>
                    <a:pt x="505194" y="218667"/>
                    <a:pt x="532424" y="229694"/>
                  </a:cubicBezTo>
                  <a:cubicBezTo>
                    <a:pt x="560131" y="241006"/>
                    <a:pt x="586886" y="254980"/>
                    <a:pt x="611926" y="271521"/>
                  </a:cubicBezTo>
                  <a:lnTo>
                    <a:pt x="720277" y="107729"/>
                  </a:lnTo>
                  <a:cubicBezTo>
                    <a:pt x="684382" y="84059"/>
                    <a:pt x="646107" y="63906"/>
                    <a:pt x="606309" y="47840"/>
                  </a:cubicBezTo>
                  <a:cubicBezTo>
                    <a:pt x="567367" y="32060"/>
                    <a:pt x="526521" y="19892"/>
                    <a:pt x="485009" y="11907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5" name="Graphic 6">
              <a:extLst>
                <a:ext uri="{FF2B5EF4-FFF2-40B4-BE49-F238E27FC236}">
                  <a16:creationId xmlns:a16="http://schemas.microsoft.com/office/drawing/2014/main" id="{F7697D5F-3966-7780-7B2C-910879CA42E7}"/>
                </a:ext>
              </a:extLst>
            </p:cNvPr>
            <p:cNvSpPr/>
            <p:nvPr/>
          </p:nvSpPr>
          <p:spPr>
            <a:xfrm>
              <a:off x="-8379918" y="-2575795"/>
              <a:ext cx="1073417" cy="1071730"/>
            </a:xfrm>
            <a:custGeom>
              <a:avLst/>
              <a:gdLst>
                <a:gd name="connsiteX0" fmla="*/ 1073132 w 1073417"/>
                <a:gd name="connsiteY0" fmla="*/ 341843 h 1071730"/>
                <a:gd name="connsiteX1" fmla="*/ 730751 w 1073417"/>
                <a:gd name="connsiteY1" fmla="*/ 0 h 1071730"/>
                <a:gd name="connsiteX2" fmla="*/ 388369 w 1073417"/>
                <a:gd name="connsiteY2" fmla="*/ 341843 h 1071730"/>
                <a:gd name="connsiteX3" fmla="*/ 386655 w 1073417"/>
                <a:gd name="connsiteY3" fmla="*/ 386047 h 1071730"/>
                <a:gd name="connsiteX4" fmla="*/ 386179 w 1073417"/>
                <a:gd name="connsiteY4" fmla="*/ 385572 h 1071730"/>
                <a:gd name="connsiteX5" fmla="*/ 342382 w 1073417"/>
                <a:gd name="connsiteY5" fmla="*/ 387663 h 1071730"/>
                <a:gd name="connsiteX6" fmla="*/ 0 w 1073417"/>
                <a:gd name="connsiteY6" fmla="*/ 729507 h 1071730"/>
                <a:gd name="connsiteX7" fmla="*/ 342382 w 1073417"/>
                <a:gd name="connsiteY7" fmla="*/ 1071350 h 1071730"/>
                <a:gd name="connsiteX8" fmla="*/ 1073418 w 1073417"/>
                <a:gd name="connsiteY8" fmla="*/ 1071731 h 1071730"/>
                <a:gd name="connsiteX9" fmla="*/ 1073323 w 1073417"/>
                <a:gd name="connsiteY9" fmla="*/ 1071635 h 1071730"/>
                <a:gd name="connsiteX10" fmla="*/ 1073418 w 1073417"/>
                <a:gd name="connsiteY10" fmla="*/ 1071731 h 1071730"/>
                <a:gd name="connsiteX11" fmla="*/ 1073132 w 1073417"/>
                <a:gd name="connsiteY11" fmla="*/ 341843 h 1071730"/>
                <a:gd name="connsiteX12" fmla="*/ 837959 w 1073417"/>
                <a:gd name="connsiteY12" fmla="*/ 844342 h 1071730"/>
                <a:gd name="connsiteX13" fmla="*/ 377324 w 1073417"/>
                <a:gd name="connsiteY13" fmla="*/ 844342 h 1071730"/>
                <a:gd name="connsiteX14" fmla="*/ 245361 w 1073417"/>
                <a:gd name="connsiteY14" fmla="*/ 710684 h 1071730"/>
                <a:gd name="connsiteX15" fmla="*/ 377324 w 1073417"/>
                <a:gd name="connsiteY15" fmla="*/ 578928 h 1071730"/>
                <a:gd name="connsiteX16" fmla="*/ 572128 w 1073417"/>
                <a:gd name="connsiteY16" fmla="*/ 578928 h 1071730"/>
                <a:gd name="connsiteX17" fmla="*/ 572033 w 1073417"/>
                <a:gd name="connsiteY17" fmla="*/ 578833 h 1071730"/>
                <a:gd name="connsiteX18" fmla="*/ 572128 w 1073417"/>
                <a:gd name="connsiteY18" fmla="*/ 578928 h 1071730"/>
                <a:gd name="connsiteX19" fmla="*/ 572128 w 1073417"/>
                <a:gd name="connsiteY19" fmla="*/ 376541 h 1071730"/>
                <a:gd name="connsiteX20" fmla="*/ 704091 w 1073417"/>
                <a:gd name="connsiteY20" fmla="*/ 244785 h 1071730"/>
                <a:gd name="connsiteX21" fmla="*/ 837959 w 1073417"/>
                <a:gd name="connsiteY21" fmla="*/ 376541 h 1071730"/>
                <a:gd name="connsiteX22" fmla="*/ 838530 w 1073417"/>
                <a:gd name="connsiteY22" fmla="*/ 844817 h 1071730"/>
                <a:gd name="connsiteX23" fmla="*/ 837959 w 1073417"/>
                <a:gd name="connsiteY23" fmla="*/ 844342 h 10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73417" h="1071730">
                  <a:moveTo>
                    <a:pt x="1073132" y="341843"/>
                  </a:moveTo>
                  <a:cubicBezTo>
                    <a:pt x="1073132" y="153050"/>
                    <a:pt x="919841" y="0"/>
                    <a:pt x="730751" y="0"/>
                  </a:cubicBezTo>
                  <a:cubicBezTo>
                    <a:pt x="541660" y="0"/>
                    <a:pt x="388369" y="153050"/>
                    <a:pt x="388369" y="341843"/>
                  </a:cubicBezTo>
                  <a:lnTo>
                    <a:pt x="386655" y="386047"/>
                  </a:lnTo>
                  <a:lnTo>
                    <a:pt x="386179" y="385572"/>
                  </a:lnTo>
                  <a:lnTo>
                    <a:pt x="342382" y="387663"/>
                  </a:lnTo>
                  <a:cubicBezTo>
                    <a:pt x="153291" y="387663"/>
                    <a:pt x="0" y="540713"/>
                    <a:pt x="0" y="729507"/>
                  </a:cubicBezTo>
                  <a:cubicBezTo>
                    <a:pt x="0" y="918300"/>
                    <a:pt x="153291" y="1071350"/>
                    <a:pt x="342382" y="1071350"/>
                  </a:cubicBezTo>
                  <a:lnTo>
                    <a:pt x="1073418" y="1071731"/>
                  </a:lnTo>
                  <a:lnTo>
                    <a:pt x="1073323" y="1071635"/>
                  </a:lnTo>
                  <a:lnTo>
                    <a:pt x="1073418" y="1071731"/>
                  </a:lnTo>
                  <a:lnTo>
                    <a:pt x="1073132" y="341843"/>
                  </a:lnTo>
                  <a:close/>
                  <a:moveTo>
                    <a:pt x="837959" y="844342"/>
                  </a:moveTo>
                  <a:lnTo>
                    <a:pt x="377324" y="844342"/>
                  </a:lnTo>
                  <a:cubicBezTo>
                    <a:pt x="304487" y="844342"/>
                    <a:pt x="245361" y="783407"/>
                    <a:pt x="245361" y="710684"/>
                  </a:cubicBezTo>
                  <a:cubicBezTo>
                    <a:pt x="245361" y="637962"/>
                    <a:pt x="304487" y="578928"/>
                    <a:pt x="377324" y="578928"/>
                  </a:cubicBezTo>
                  <a:lnTo>
                    <a:pt x="572128" y="578928"/>
                  </a:lnTo>
                  <a:lnTo>
                    <a:pt x="572033" y="578833"/>
                  </a:lnTo>
                  <a:lnTo>
                    <a:pt x="572128" y="578928"/>
                  </a:lnTo>
                  <a:lnTo>
                    <a:pt x="572128" y="376541"/>
                  </a:lnTo>
                  <a:cubicBezTo>
                    <a:pt x="572128" y="303819"/>
                    <a:pt x="631159" y="244785"/>
                    <a:pt x="704091" y="244785"/>
                  </a:cubicBezTo>
                  <a:cubicBezTo>
                    <a:pt x="776928" y="244785"/>
                    <a:pt x="837959" y="303819"/>
                    <a:pt x="837959" y="376541"/>
                  </a:cubicBezTo>
                  <a:lnTo>
                    <a:pt x="838530" y="844817"/>
                  </a:lnTo>
                  <a:lnTo>
                    <a:pt x="837959" y="844342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6" name="Graphic 6">
              <a:extLst>
                <a:ext uri="{FF2B5EF4-FFF2-40B4-BE49-F238E27FC236}">
                  <a16:creationId xmlns:a16="http://schemas.microsoft.com/office/drawing/2014/main" id="{3DDA553E-C000-A7D9-DF2E-CA0848F8ECFD}"/>
                </a:ext>
              </a:extLst>
            </p:cNvPr>
            <p:cNvSpPr/>
            <p:nvPr/>
          </p:nvSpPr>
          <p:spPr>
            <a:xfrm>
              <a:off x="-6953645" y="-2135277"/>
              <a:ext cx="243456" cy="411143"/>
            </a:xfrm>
            <a:custGeom>
              <a:avLst/>
              <a:gdLst>
                <a:gd name="connsiteX0" fmla="*/ 188329 w 243456"/>
                <a:gd name="connsiteY0" fmla="*/ 196779 h 411143"/>
                <a:gd name="connsiteX1" fmla="*/ 113207 w 243456"/>
                <a:gd name="connsiteY1" fmla="*/ 135654 h 411143"/>
                <a:gd name="connsiteX2" fmla="*/ 86738 w 243456"/>
                <a:gd name="connsiteY2" fmla="*/ 101431 h 411143"/>
                <a:gd name="connsiteX3" fmla="*/ 123680 w 243456"/>
                <a:gd name="connsiteY3" fmla="*/ 78331 h 411143"/>
                <a:gd name="connsiteX4" fmla="*/ 213655 w 243456"/>
                <a:gd name="connsiteY4" fmla="*/ 121299 h 411143"/>
                <a:gd name="connsiteX5" fmla="*/ 228032 w 243456"/>
                <a:gd name="connsiteY5" fmla="*/ 52950 h 411143"/>
                <a:gd name="connsiteX6" fmla="*/ 123109 w 243456"/>
                <a:gd name="connsiteY6" fmla="*/ 0 h 411143"/>
                <a:gd name="connsiteX7" fmla="*/ 13234 w 243456"/>
                <a:gd name="connsiteY7" fmla="*/ 98104 h 411143"/>
                <a:gd name="connsiteX8" fmla="*/ 51890 w 243456"/>
                <a:gd name="connsiteY8" fmla="*/ 179668 h 411143"/>
                <a:gd name="connsiteX9" fmla="*/ 141294 w 243456"/>
                <a:gd name="connsiteY9" fmla="*/ 256288 h 411143"/>
                <a:gd name="connsiteX10" fmla="*/ 169953 w 243456"/>
                <a:gd name="connsiteY10" fmla="*/ 300396 h 411143"/>
                <a:gd name="connsiteX11" fmla="*/ 126917 w 243456"/>
                <a:gd name="connsiteY11" fmla="*/ 332908 h 411143"/>
                <a:gd name="connsiteX12" fmla="*/ 21518 w 243456"/>
                <a:gd name="connsiteY12" fmla="*/ 275015 h 411143"/>
                <a:gd name="connsiteX13" fmla="*/ 0 w 243456"/>
                <a:gd name="connsiteY13" fmla="*/ 343365 h 411143"/>
                <a:gd name="connsiteX14" fmla="*/ 123109 w 243456"/>
                <a:gd name="connsiteY14" fmla="*/ 411144 h 411143"/>
                <a:gd name="connsiteX15" fmla="*/ 243456 w 243456"/>
                <a:gd name="connsiteY15" fmla="*/ 299256 h 411143"/>
                <a:gd name="connsiteX16" fmla="*/ 188329 w 243456"/>
                <a:gd name="connsiteY16" fmla="*/ 196779 h 411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3456" h="411143">
                  <a:moveTo>
                    <a:pt x="188329" y="196779"/>
                  </a:moveTo>
                  <a:cubicBezTo>
                    <a:pt x="166811" y="177481"/>
                    <a:pt x="144151" y="160370"/>
                    <a:pt x="113207" y="135654"/>
                  </a:cubicBezTo>
                  <a:cubicBezTo>
                    <a:pt x="101591" y="126243"/>
                    <a:pt x="86738" y="113599"/>
                    <a:pt x="86738" y="101431"/>
                  </a:cubicBezTo>
                  <a:cubicBezTo>
                    <a:pt x="86738" y="83275"/>
                    <a:pt x="106637" y="78331"/>
                    <a:pt x="123680" y="78331"/>
                  </a:cubicBezTo>
                  <a:cubicBezTo>
                    <a:pt x="154624" y="78331"/>
                    <a:pt x="190519" y="94872"/>
                    <a:pt x="213655" y="121299"/>
                  </a:cubicBezTo>
                  <a:lnTo>
                    <a:pt x="228032" y="52950"/>
                  </a:lnTo>
                  <a:cubicBezTo>
                    <a:pt x="211465" y="26522"/>
                    <a:pt x="171762" y="0"/>
                    <a:pt x="123109" y="0"/>
                  </a:cubicBezTo>
                  <a:cubicBezTo>
                    <a:pt x="62935" y="0"/>
                    <a:pt x="13234" y="35268"/>
                    <a:pt x="13234" y="98104"/>
                  </a:cubicBezTo>
                  <a:cubicBezTo>
                    <a:pt x="13234" y="133372"/>
                    <a:pt x="31991" y="158754"/>
                    <a:pt x="51890" y="179668"/>
                  </a:cubicBezTo>
                  <a:cubicBezTo>
                    <a:pt x="73979" y="202768"/>
                    <a:pt x="103781" y="225392"/>
                    <a:pt x="141294" y="256288"/>
                  </a:cubicBezTo>
                  <a:cubicBezTo>
                    <a:pt x="159480" y="271688"/>
                    <a:pt x="169953" y="283285"/>
                    <a:pt x="169953" y="300396"/>
                  </a:cubicBezTo>
                  <a:cubicBezTo>
                    <a:pt x="169953" y="322451"/>
                    <a:pt x="151196" y="332908"/>
                    <a:pt x="126917" y="332908"/>
                  </a:cubicBezTo>
                  <a:cubicBezTo>
                    <a:pt x="88261" y="332908"/>
                    <a:pt x="45226" y="308667"/>
                    <a:pt x="21518" y="275015"/>
                  </a:cubicBezTo>
                  <a:lnTo>
                    <a:pt x="0" y="343365"/>
                  </a:lnTo>
                  <a:cubicBezTo>
                    <a:pt x="13234" y="375876"/>
                    <a:pt x="62935" y="411144"/>
                    <a:pt x="123109" y="411144"/>
                  </a:cubicBezTo>
                  <a:cubicBezTo>
                    <a:pt x="193756" y="411144"/>
                    <a:pt x="243456" y="366465"/>
                    <a:pt x="243456" y="299256"/>
                  </a:cubicBezTo>
                  <a:cubicBezTo>
                    <a:pt x="243456" y="253626"/>
                    <a:pt x="218702" y="223301"/>
                    <a:pt x="188329" y="196779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7" name="Graphic 6">
              <a:extLst>
                <a:ext uri="{FF2B5EF4-FFF2-40B4-BE49-F238E27FC236}">
                  <a16:creationId xmlns:a16="http://schemas.microsoft.com/office/drawing/2014/main" id="{3FCC87B8-DE7A-610E-1129-E798F0288DF8}"/>
                </a:ext>
              </a:extLst>
            </p:cNvPr>
            <p:cNvSpPr/>
            <p:nvPr/>
          </p:nvSpPr>
          <p:spPr>
            <a:xfrm>
              <a:off x="-6609169" y="-2127482"/>
              <a:ext cx="322958" cy="395743"/>
            </a:xfrm>
            <a:custGeom>
              <a:avLst/>
              <a:gdLst>
                <a:gd name="connsiteX0" fmla="*/ 160622 w 322958"/>
                <a:gd name="connsiteY0" fmla="*/ 146586 h 395743"/>
                <a:gd name="connsiteX1" fmla="*/ 80073 w 322958"/>
                <a:gd name="connsiteY1" fmla="*/ 0 h 395743"/>
                <a:gd name="connsiteX2" fmla="*/ 0 w 322958"/>
                <a:gd name="connsiteY2" fmla="*/ 0 h 395743"/>
                <a:gd name="connsiteX3" fmla="*/ 125870 w 322958"/>
                <a:gd name="connsiteY3" fmla="*/ 230336 h 395743"/>
                <a:gd name="connsiteX4" fmla="*/ 125870 w 322958"/>
                <a:gd name="connsiteY4" fmla="*/ 395744 h 395743"/>
                <a:gd name="connsiteX5" fmla="*/ 198231 w 322958"/>
                <a:gd name="connsiteY5" fmla="*/ 395744 h 395743"/>
                <a:gd name="connsiteX6" fmla="*/ 198231 w 322958"/>
                <a:gd name="connsiteY6" fmla="*/ 230336 h 395743"/>
                <a:gd name="connsiteX7" fmla="*/ 322959 w 322958"/>
                <a:gd name="connsiteY7" fmla="*/ 0 h 395743"/>
                <a:gd name="connsiteX8" fmla="*/ 241267 w 322958"/>
                <a:gd name="connsiteY8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2958" h="395743">
                  <a:moveTo>
                    <a:pt x="160622" y="146586"/>
                  </a:moveTo>
                  <a:lnTo>
                    <a:pt x="80073" y="0"/>
                  </a:lnTo>
                  <a:lnTo>
                    <a:pt x="0" y="0"/>
                  </a:lnTo>
                  <a:lnTo>
                    <a:pt x="125870" y="230336"/>
                  </a:lnTo>
                  <a:lnTo>
                    <a:pt x="125870" y="395744"/>
                  </a:lnTo>
                  <a:lnTo>
                    <a:pt x="198231" y="395744"/>
                  </a:lnTo>
                  <a:lnTo>
                    <a:pt x="198231" y="230336"/>
                  </a:lnTo>
                  <a:lnTo>
                    <a:pt x="322959" y="0"/>
                  </a:lnTo>
                  <a:lnTo>
                    <a:pt x="241267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8" name="Graphic 6">
              <a:extLst>
                <a:ext uri="{FF2B5EF4-FFF2-40B4-BE49-F238E27FC236}">
                  <a16:creationId xmlns:a16="http://schemas.microsoft.com/office/drawing/2014/main" id="{E17819B7-537D-AE3E-97B2-20C70FCE1C48}"/>
                </a:ext>
              </a:extLst>
            </p:cNvPr>
            <p:cNvSpPr/>
            <p:nvPr/>
          </p:nvSpPr>
          <p:spPr>
            <a:xfrm>
              <a:off x="-6148248" y="-2127482"/>
              <a:ext cx="339525" cy="395743"/>
            </a:xfrm>
            <a:custGeom>
              <a:avLst/>
              <a:gdLst>
                <a:gd name="connsiteX0" fmla="*/ 124251 w 339525"/>
                <a:gd name="connsiteY0" fmla="*/ 0 h 395743"/>
                <a:gd name="connsiteX1" fmla="*/ 0 w 339525"/>
                <a:gd name="connsiteY1" fmla="*/ 0 h 395743"/>
                <a:gd name="connsiteX2" fmla="*/ 0 w 339525"/>
                <a:gd name="connsiteY2" fmla="*/ 395744 h 395743"/>
                <a:gd name="connsiteX3" fmla="*/ 124251 w 339525"/>
                <a:gd name="connsiteY3" fmla="*/ 395744 h 395743"/>
                <a:gd name="connsiteX4" fmla="*/ 339525 w 339525"/>
                <a:gd name="connsiteY4" fmla="*/ 197824 h 395743"/>
                <a:gd name="connsiteX5" fmla="*/ 124251 w 339525"/>
                <a:gd name="connsiteY5" fmla="*/ 0 h 395743"/>
                <a:gd name="connsiteX6" fmla="*/ 145198 w 339525"/>
                <a:gd name="connsiteY6" fmla="*/ 317412 h 395743"/>
                <a:gd name="connsiteX7" fmla="*/ 72361 w 339525"/>
                <a:gd name="connsiteY7" fmla="*/ 317412 h 395743"/>
                <a:gd name="connsiteX8" fmla="*/ 72361 w 339525"/>
                <a:gd name="connsiteY8" fmla="*/ 78236 h 395743"/>
                <a:gd name="connsiteX9" fmla="*/ 145198 w 339525"/>
                <a:gd name="connsiteY9" fmla="*/ 78236 h 395743"/>
                <a:gd name="connsiteX10" fmla="*/ 265546 w 339525"/>
                <a:gd name="connsiteY10" fmla="*/ 197824 h 395743"/>
                <a:gd name="connsiteX11" fmla="*/ 145198 w 339525"/>
                <a:gd name="connsiteY11" fmla="*/ 317412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9525" h="395743">
                  <a:moveTo>
                    <a:pt x="124251" y="0"/>
                  </a:moveTo>
                  <a:lnTo>
                    <a:pt x="0" y="0"/>
                  </a:lnTo>
                  <a:lnTo>
                    <a:pt x="0" y="395744"/>
                  </a:lnTo>
                  <a:lnTo>
                    <a:pt x="124251" y="395744"/>
                  </a:lnTo>
                  <a:cubicBezTo>
                    <a:pt x="247360" y="395744"/>
                    <a:pt x="339525" y="322451"/>
                    <a:pt x="339525" y="197824"/>
                  </a:cubicBezTo>
                  <a:cubicBezTo>
                    <a:pt x="339525" y="71582"/>
                    <a:pt x="248979" y="0"/>
                    <a:pt x="124251" y="0"/>
                  </a:cubicBezTo>
                  <a:close/>
                  <a:moveTo>
                    <a:pt x="145198" y="317412"/>
                  </a:moveTo>
                  <a:lnTo>
                    <a:pt x="72361" y="317412"/>
                  </a:lnTo>
                  <a:lnTo>
                    <a:pt x="72361" y="78236"/>
                  </a:lnTo>
                  <a:lnTo>
                    <a:pt x="145198" y="78236"/>
                  </a:lnTo>
                  <a:cubicBezTo>
                    <a:pt x="215845" y="78236"/>
                    <a:pt x="265546" y="130615"/>
                    <a:pt x="265546" y="197824"/>
                  </a:cubicBezTo>
                  <a:cubicBezTo>
                    <a:pt x="265546" y="270072"/>
                    <a:pt x="213084" y="317412"/>
                    <a:pt x="145198" y="31741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9" name="Graphic 6">
              <a:extLst>
                <a:ext uri="{FF2B5EF4-FFF2-40B4-BE49-F238E27FC236}">
                  <a16:creationId xmlns:a16="http://schemas.microsoft.com/office/drawing/2014/main" id="{2B6091A8-9FF8-9F91-F057-E49A92AB35B3}"/>
                </a:ext>
              </a:extLst>
            </p:cNvPr>
            <p:cNvSpPr/>
            <p:nvPr/>
          </p:nvSpPr>
          <p:spPr>
            <a:xfrm>
              <a:off x="-5497952" y="-2238229"/>
              <a:ext cx="79406" cy="79281"/>
            </a:xfrm>
            <a:custGeom>
              <a:avLst/>
              <a:gdLst>
                <a:gd name="connsiteX0" fmla="*/ 39703 w 79406"/>
                <a:gd name="connsiteY0" fmla="*/ 79282 h 79281"/>
                <a:gd name="connsiteX1" fmla="*/ 79407 w 79406"/>
                <a:gd name="connsiteY1" fmla="*/ 39641 h 79281"/>
                <a:gd name="connsiteX2" fmla="*/ 39703 w 79406"/>
                <a:gd name="connsiteY2" fmla="*/ 0 h 79281"/>
                <a:gd name="connsiteX3" fmla="*/ 0 w 79406"/>
                <a:gd name="connsiteY3" fmla="*/ 39641 h 79281"/>
                <a:gd name="connsiteX4" fmla="*/ 39703 w 79406"/>
                <a:gd name="connsiteY4" fmla="*/ 79282 h 79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406" h="79281">
                  <a:moveTo>
                    <a:pt x="39703" y="79282"/>
                  </a:moveTo>
                  <a:cubicBezTo>
                    <a:pt x="61793" y="79282"/>
                    <a:pt x="79407" y="62171"/>
                    <a:pt x="79407" y="39641"/>
                  </a:cubicBezTo>
                  <a:cubicBezTo>
                    <a:pt x="79407" y="17587"/>
                    <a:pt x="61697" y="0"/>
                    <a:pt x="39703" y="0"/>
                  </a:cubicBezTo>
                  <a:cubicBezTo>
                    <a:pt x="17043" y="0"/>
                    <a:pt x="0" y="17682"/>
                    <a:pt x="0" y="39641"/>
                  </a:cubicBezTo>
                  <a:cubicBezTo>
                    <a:pt x="0" y="62171"/>
                    <a:pt x="17138" y="79282"/>
                    <a:pt x="39703" y="7928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0" name="Graphic 6">
              <a:extLst>
                <a:ext uri="{FF2B5EF4-FFF2-40B4-BE49-F238E27FC236}">
                  <a16:creationId xmlns:a16="http://schemas.microsoft.com/office/drawing/2014/main" id="{A0286337-6619-4B71-D7CC-11D9E012939B}"/>
                </a:ext>
              </a:extLst>
            </p:cNvPr>
            <p:cNvSpPr/>
            <p:nvPr/>
          </p:nvSpPr>
          <p:spPr>
            <a:xfrm>
              <a:off x="-5613825" y="-2238229"/>
              <a:ext cx="79406" cy="79281"/>
            </a:xfrm>
            <a:custGeom>
              <a:avLst/>
              <a:gdLst>
                <a:gd name="connsiteX0" fmla="*/ 39704 w 79406"/>
                <a:gd name="connsiteY0" fmla="*/ 79282 h 79281"/>
                <a:gd name="connsiteX1" fmla="*/ 79407 w 79406"/>
                <a:gd name="connsiteY1" fmla="*/ 39641 h 79281"/>
                <a:gd name="connsiteX2" fmla="*/ 39704 w 79406"/>
                <a:gd name="connsiteY2" fmla="*/ 0 h 79281"/>
                <a:gd name="connsiteX3" fmla="*/ 0 w 79406"/>
                <a:gd name="connsiteY3" fmla="*/ 39641 h 79281"/>
                <a:gd name="connsiteX4" fmla="*/ 39704 w 79406"/>
                <a:gd name="connsiteY4" fmla="*/ 79282 h 79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406" h="79281">
                  <a:moveTo>
                    <a:pt x="39704" y="79282"/>
                  </a:moveTo>
                  <a:cubicBezTo>
                    <a:pt x="62364" y="79282"/>
                    <a:pt x="79407" y="62171"/>
                    <a:pt x="79407" y="39641"/>
                  </a:cubicBezTo>
                  <a:cubicBezTo>
                    <a:pt x="79407" y="17587"/>
                    <a:pt x="62269" y="0"/>
                    <a:pt x="39704" y="0"/>
                  </a:cubicBezTo>
                  <a:cubicBezTo>
                    <a:pt x="17614" y="0"/>
                    <a:pt x="0" y="17682"/>
                    <a:pt x="0" y="39641"/>
                  </a:cubicBezTo>
                  <a:cubicBezTo>
                    <a:pt x="-95" y="62171"/>
                    <a:pt x="17614" y="79282"/>
                    <a:pt x="39704" y="7928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1" name="Graphic 6">
              <a:extLst>
                <a:ext uri="{FF2B5EF4-FFF2-40B4-BE49-F238E27FC236}">
                  <a16:creationId xmlns:a16="http://schemas.microsoft.com/office/drawing/2014/main" id="{15249FE4-1A98-5E23-3309-695793E9002B}"/>
                </a:ext>
              </a:extLst>
            </p:cNvPr>
            <p:cNvSpPr/>
            <p:nvPr/>
          </p:nvSpPr>
          <p:spPr>
            <a:xfrm>
              <a:off x="-5708846" y="-2127482"/>
              <a:ext cx="383513" cy="395743"/>
            </a:xfrm>
            <a:custGeom>
              <a:avLst/>
              <a:gdLst>
                <a:gd name="connsiteX0" fmla="*/ 156243 w 383513"/>
                <a:gd name="connsiteY0" fmla="*/ 0 h 395743"/>
                <a:gd name="connsiteX1" fmla="*/ 0 w 383513"/>
                <a:gd name="connsiteY1" fmla="*/ 395744 h 395743"/>
                <a:gd name="connsiteX2" fmla="*/ 77788 w 383513"/>
                <a:gd name="connsiteY2" fmla="*/ 395744 h 395743"/>
                <a:gd name="connsiteX3" fmla="*/ 109779 w 383513"/>
                <a:gd name="connsiteY3" fmla="*/ 314751 h 395743"/>
                <a:gd name="connsiteX4" fmla="*/ 275353 w 383513"/>
                <a:gd name="connsiteY4" fmla="*/ 314751 h 395743"/>
                <a:gd name="connsiteX5" fmla="*/ 307344 w 383513"/>
                <a:gd name="connsiteY5" fmla="*/ 395744 h 395743"/>
                <a:gd name="connsiteX6" fmla="*/ 383513 w 383513"/>
                <a:gd name="connsiteY6" fmla="*/ 395744 h 395743"/>
                <a:gd name="connsiteX7" fmla="*/ 227271 w 383513"/>
                <a:gd name="connsiteY7" fmla="*/ 0 h 395743"/>
                <a:gd name="connsiteX8" fmla="*/ 156243 w 383513"/>
                <a:gd name="connsiteY8" fmla="*/ 0 h 395743"/>
                <a:gd name="connsiteX9" fmla="*/ 139676 w 383513"/>
                <a:gd name="connsiteY9" fmla="*/ 238036 h 395743"/>
                <a:gd name="connsiteX10" fmla="*/ 192709 w 383513"/>
                <a:gd name="connsiteY10" fmla="*/ 104663 h 395743"/>
                <a:gd name="connsiteX11" fmla="*/ 245170 w 383513"/>
                <a:gd name="connsiteY11" fmla="*/ 238036 h 395743"/>
                <a:gd name="connsiteX12" fmla="*/ 139676 w 383513"/>
                <a:gd name="connsiteY12" fmla="*/ 238036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3513" h="395743">
                  <a:moveTo>
                    <a:pt x="156243" y="0"/>
                  </a:moveTo>
                  <a:lnTo>
                    <a:pt x="0" y="395744"/>
                  </a:lnTo>
                  <a:lnTo>
                    <a:pt x="77788" y="395744"/>
                  </a:lnTo>
                  <a:lnTo>
                    <a:pt x="109779" y="314751"/>
                  </a:lnTo>
                  <a:lnTo>
                    <a:pt x="275353" y="314751"/>
                  </a:lnTo>
                  <a:lnTo>
                    <a:pt x="307344" y="395744"/>
                  </a:lnTo>
                  <a:lnTo>
                    <a:pt x="383513" y="395744"/>
                  </a:lnTo>
                  <a:lnTo>
                    <a:pt x="227271" y="0"/>
                  </a:lnTo>
                  <a:lnTo>
                    <a:pt x="156243" y="0"/>
                  </a:lnTo>
                  <a:close/>
                  <a:moveTo>
                    <a:pt x="139676" y="238036"/>
                  </a:moveTo>
                  <a:lnTo>
                    <a:pt x="192709" y="104663"/>
                  </a:lnTo>
                  <a:lnTo>
                    <a:pt x="245170" y="238036"/>
                  </a:lnTo>
                  <a:lnTo>
                    <a:pt x="139676" y="238036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2" name="Graphic 6">
              <a:extLst>
                <a:ext uri="{FF2B5EF4-FFF2-40B4-BE49-F238E27FC236}">
                  <a16:creationId xmlns:a16="http://schemas.microsoft.com/office/drawing/2014/main" id="{C7D5BF4D-BF37-ABA5-ED35-50312EAD1AB7}"/>
                </a:ext>
              </a:extLst>
            </p:cNvPr>
            <p:cNvSpPr/>
            <p:nvPr/>
          </p:nvSpPr>
          <p:spPr>
            <a:xfrm>
              <a:off x="-5186609" y="-2127482"/>
              <a:ext cx="328956" cy="395743"/>
            </a:xfrm>
            <a:custGeom>
              <a:avLst/>
              <a:gdLst>
                <a:gd name="connsiteX0" fmla="*/ 256691 w 328956"/>
                <a:gd name="connsiteY0" fmla="*/ 268360 h 395743"/>
                <a:gd name="connsiteX1" fmla="*/ 72266 w 328956"/>
                <a:gd name="connsiteY1" fmla="*/ 0 h 395743"/>
                <a:gd name="connsiteX2" fmla="*/ 0 w 328956"/>
                <a:gd name="connsiteY2" fmla="*/ 0 h 395743"/>
                <a:gd name="connsiteX3" fmla="*/ 0 w 328956"/>
                <a:gd name="connsiteY3" fmla="*/ 395744 h 395743"/>
                <a:gd name="connsiteX4" fmla="*/ 72266 w 328956"/>
                <a:gd name="connsiteY4" fmla="*/ 395744 h 395743"/>
                <a:gd name="connsiteX5" fmla="*/ 72266 w 328956"/>
                <a:gd name="connsiteY5" fmla="*/ 128904 h 395743"/>
                <a:gd name="connsiteX6" fmla="*/ 256120 w 328956"/>
                <a:gd name="connsiteY6" fmla="*/ 395744 h 395743"/>
                <a:gd name="connsiteX7" fmla="*/ 328957 w 328956"/>
                <a:gd name="connsiteY7" fmla="*/ 395744 h 395743"/>
                <a:gd name="connsiteX8" fmla="*/ 328957 w 328956"/>
                <a:gd name="connsiteY8" fmla="*/ 0 h 395743"/>
                <a:gd name="connsiteX9" fmla="*/ 256691 w 328956"/>
                <a:gd name="connsiteY9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8956" h="395743">
                  <a:moveTo>
                    <a:pt x="256691" y="268360"/>
                  </a:moveTo>
                  <a:lnTo>
                    <a:pt x="72266" y="0"/>
                  </a:lnTo>
                  <a:lnTo>
                    <a:pt x="0" y="0"/>
                  </a:lnTo>
                  <a:lnTo>
                    <a:pt x="0" y="395744"/>
                  </a:lnTo>
                  <a:lnTo>
                    <a:pt x="72266" y="395744"/>
                  </a:lnTo>
                  <a:lnTo>
                    <a:pt x="72266" y="128904"/>
                  </a:lnTo>
                  <a:lnTo>
                    <a:pt x="256120" y="395744"/>
                  </a:lnTo>
                  <a:lnTo>
                    <a:pt x="328957" y="395744"/>
                  </a:lnTo>
                  <a:lnTo>
                    <a:pt x="328957" y="0"/>
                  </a:lnTo>
                  <a:lnTo>
                    <a:pt x="256691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3" name="Graphic 6">
              <a:extLst>
                <a:ext uri="{FF2B5EF4-FFF2-40B4-BE49-F238E27FC236}">
                  <a16:creationId xmlns:a16="http://schemas.microsoft.com/office/drawing/2014/main" id="{EA4E3BBA-09F9-4250-AC76-1D5D2EB8FA3E}"/>
                </a:ext>
              </a:extLst>
            </p:cNvPr>
            <p:cNvSpPr/>
            <p:nvPr/>
          </p:nvSpPr>
          <p:spPr>
            <a:xfrm>
              <a:off x="-4675513" y="-2127482"/>
              <a:ext cx="209751" cy="395743"/>
            </a:xfrm>
            <a:custGeom>
              <a:avLst/>
              <a:gdLst>
                <a:gd name="connsiteX0" fmla="*/ 72361 w 209751"/>
                <a:gd name="connsiteY0" fmla="*/ 0 h 395743"/>
                <a:gd name="connsiteX1" fmla="*/ 0 w 209751"/>
                <a:gd name="connsiteY1" fmla="*/ 0 h 395743"/>
                <a:gd name="connsiteX2" fmla="*/ 0 w 209751"/>
                <a:gd name="connsiteY2" fmla="*/ 395744 h 395743"/>
                <a:gd name="connsiteX3" fmla="*/ 209752 w 209751"/>
                <a:gd name="connsiteY3" fmla="*/ 395744 h 395743"/>
                <a:gd name="connsiteX4" fmla="*/ 209752 w 209751"/>
                <a:gd name="connsiteY4" fmla="*/ 317412 h 395743"/>
                <a:gd name="connsiteX5" fmla="*/ 72361 w 209751"/>
                <a:gd name="connsiteY5" fmla="*/ 317412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9751" h="395743">
                  <a:moveTo>
                    <a:pt x="72361" y="0"/>
                  </a:moveTo>
                  <a:lnTo>
                    <a:pt x="0" y="0"/>
                  </a:lnTo>
                  <a:lnTo>
                    <a:pt x="0" y="395744"/>
                  </a:lnTo>
                  <a:lnTo>
                    <a:pt x="209752" y="395744"/>
                  </a:lnTo>
                  <a:lnTo>
                    <a:pt x="209752" y="317412"/>
                  </a:lnTo>
                  <a:lnTo>
                    <a:pt x="72361" y="317412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4" name="Graphic 6">
              <a:extLst>
                <a:ext uri="{FF2B5EF4-FFF2-40B4-BE49-F238E27FC236}">
                  <a16:creationId xmlns:a16="http://schemas.microsoft.com/office/drawing/2014/main" id="{910E0F68-736B-045E-1680-40F2FAACB1BA}"/>
                </a:ext>
              </a:extLst>
            </p:cNvPr>
            <p:cNvSpPr/>
            <p:nvPr/>
          </p:nvSpPr>
          <p:spPr>
            <a:xfrm>
              <a:off x="-4319420" y="-2127482"/>
              <a:ext cx="72360" cy="395743"/>
            </a:xfrm>
            <a:custGeom>
              <a:avLst/>
              <a:gdLst>
                <a:gd name="connsiteX0" fmla="*/ 0 w 72360"/>
                <a:gd name="connsiteY0" fmla="*/ 0 h 395743"/>
                <a:gd name="connsiteX1" fmla="*/ 72361 w 72360"/>
                <a:gd name="connsiteY1" fmla="*/ 0 h 395743"/>
                <a:gd name="connsiteX2" fmla="*/ 72361 w 72360"/>
                <a:gd name="connsiteY2" fmla="*/ 395744 h 395743"/>
                <a:gd name="connsiteX3" fmla="*/ 0 w 72360"/>
                <a:gd name="connsiteY3" fmla="*/ 395744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60" h="395743">
                  <a:moveTo>
                    <a:pt x="0" y="0"/>
                  </a:moveTo>
                  <a:lnTo>
                    <a:pt x="72361" y="0"/>
                  </a:lnTo>
                  <a:lnTo>
                    <a:pt x="72361" y="395744"/>
                  </a:lnTo>
                  <a:lnTo>
                    <a:pt x="0" y="395744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5" name="Graphic 6">
              <a:extLst>
                <a:ext uri="{FF2B5EF4-FFF2-40B4-BE49-F238E27FC236}">
                  <a16:creationId xmlns:a16="http://schemas.microsoft.com/office/drawing/2014/main" id="{3D53D879-293F-7CBF-E51E-C8FEFCDE6F7C}"/>
                </a:ext>
              </a:extLst>
            </p:cNvPr>
            <p:cNvSpPr/>
            <p:nvPr/>
          </p:nvSpPr>
          <p:spPr>
            <a:xfrm>
              <a:off x="-4065014" y="-2127482"/>
              <a:ext cx="72360" cy="395743"/>
            </a:xfrm>
            <a:custGeom>
              <a:avLst/>
              <a:gdLst>
                <a:gd name="connsiteX0" fmla="*/ 0 w 72360"/>
                <a:gd name="connsiteY0" fmla="*/ 0 h 395743"/>
                <a:gd name="connsiteX1" fmla="*/ 72361 w 72360"/>
                <a:gd name="connsiteY1" fmla="*/ 0 h 395743"/>
                <a:gd name="connsiteX2" fmla="*/ 72361 w 72360"/>
                <a:gd name="connsiteY2" fmla="*/ 395744 h 395743"/>
                <a:gd name="connsiteX3" fmla="*/ 0 w 72360"/>
                <a:gd name="connsiteY3" fmla="*/ 395744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60" h="395743">
                  <a:moveTo>
                    <a:pt x="0" y="0"/>
                  </a:moveTo>
                  <a:lnTo>
                    <a:pt x="72361" y="0"/>
                  </a:lnTo>
                  <a:lnTo>
                    <a:pt x="72361" y="395744"/>
                  </a:lnTo>
                  <a:lnTo>
                    <a:pt x="0" y="395744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6" name="Graphic 6">
              <a:extLst>
                <a:ext uri="{FF2B5EF4-FFF2-40B4-BE49-F238E27FC236}">
                  <a16:creationId xmlns:a16="http://schemas.microsoft.com/office/drawing/2014/main" id="{CB0CBC36-B91D-2354-D639-767646168849}"/>
                </a:ext>
              </a:extLst>
            </p:cNvPr>
            <p:cNvSpPr/>
            <p:nvPr/>
          </p:nvSpPr>
          <p:spPr>
            <a:xfrm>
              <a:off x="-3850312" y="-2127482"/>
              <a:ext cx="305344" cy="395743"/>
            </a:xfrm>
            <a:custGeom>
              <a:avLst/>
              <a:gdLst>
                <a:gd name="connsiteX0" fmla="*/ 0 w 305344"/>
                <a:gd name="connsiteY0" fmla="*/ 77095 h 395743"/>
                <a:gd name="connsiteX1" fmla="*/ 116539 w 305344"/>
                <a:gd name="connsiteY1" fmla="*/ 77095 h 395743"/>
                <a:gd name="connsiteX2" fmla="*/ 116539 w 305344"/>
                <a:gd name="connsiteY2" fmla="*/ 395744 h 395743"/>
                <a:gd name="connsiteX3" fmla="*/ 188805 w 305344"/>
                <a:gd name="connsiteY3" fmla="*/ 395744 h 395743"/>
                <a:gd name="connsiteX4" fmla="*/ 188805 w 305344"/>
                <a:gd name="connsiteY4" fmla="*/ 77095 h 395743"/>
                <a:gd name="connsiteX5" fmla="*/ 305344 w 305344"/>
                <a:gd name="connsiteY5" fmla="*/ 77095 h 395743"/>
                <a:gd name="connsiteX6" fmla="*/ 305344 w 305344"/>
                <a:gd name="connsiteY6" fmla="*/ 0 h 395743"/>
                <a:gd name="connsiteX7" fmla="*/ 0 w 305344"/>
                <a:gd name="connsiteY7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5344" h="395743">
                  <a:moveTo>
                    <a:pt x="0" y="77095"/>
                  </a:moveTo>
                  <a:lnTo>
                    <a:pt x="116539" y="77095"/>
                  </a:lnTo>
                  <a:lnTo>
                    <a:pt x="116539" y="395744"/>
                  </a:lnTo>
                  <a:lnTo>
                    <a:pt x="188805" y="395744"/>
                  </a:lnTo>
                  <a:lnTo>
                    <a:pt x="188805" y="77095"/>
                  </a:lnTo>
                  <a:lnTo>
                    <a:pt x="305344" y="77095"/>
                  </a:lnTo>
                  <a:lnTo>
                    <a:pt x="30534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7" name="Graphic 6">
              <a:extLst>
                <a:ext uri="{FF2B5EF4-FFF2-40B4-BE49-F238E27FC236}">
                  <a16:creationId xmlns:a16="http://schemas.microsoft.com/office/drawing/2014/main" id="{214F1BE4-1373-C2B9-DFC1-62A41DEA6990}"/>
                </a:ext>
              </a:extLst>
            </p:cNvPr>
            <p:cNvSpPr/>
            <p:nvPr/>
          </p:nvSpPr>
          <p:spPr>
            <a:xfrm>
              <a:off x="-3442329" y="-2127482"/>
              <a:ext cx="305248" cy="395743"/>
            </a:xfrm>
            <a:custGeom>
              <a:avLst/>
              <a:gdLst>
                <a:gd name="connsiteX0" fmla="*/ 0 w 305248"/>
                <a:gd name="connsiteY0" fmla="*/ 77095 h 395743"/>
                <a:gd name="connsiteX1" fmla="*/ 116444 w 305248"/>
                <a:gd name="connsiteY1" fmla="*/ 77095 h 395743"/>
                <a:gd name="connsiteX2" fmla="*/ 116444 w 305248"/>
                <a:gd name="connsiteY2" fmla="*/ 395744 h 395743"/>
                <a:gd name="connsiteX3" fmla="*/ 188805 w 305248"/>
                <a:gd name="connsiteY3" fmla="*/ 395744 h 395743"/>
                <a:gd name="connsiteX4" fmla="*/ 188805 w 305248"/>
                <a:gd name="connsiteY4" fmla="*/ 77095 h 395743"/>
                <a:gd name="connsiteX5" fmla="*/ 305249 w 305248"/>
                <a:gd name="connsiteY5" fmla="*/ 77095 h 395743"/>
                <a:gd name="connsiteX6" fmla="*/ 305249 w 305248"/>
                <a:gd name="connsiteY6" fmla="*/ 0 h 395743"/>
                <a:gd name="connsiteX7" fmla="*/ 0 w 305248"/>
                <a:gd name="connsiteY7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5248" h="395743">
                  <a:moveTo>
                    <a:pt x="0" y="77095"/>
                  </a:moveTo>
                  <a:lnTo>
                    <a:pt x="116444" y="77095"/>
                  </a:lnTo>
                  <a:lnTo>
                    <a:pt x="116444" y="395744"/>
                  </a:lnTo>
                  <a:lnTo>
                    <a:pt x="188805" y="395744"/>
                  </a:lnTo>
                  <a:lnTo>
                    <a:pt x="188805" y="77095"/>
                  </a:lnTo>
                  <a:lnTo>
                    <a:pt x="305249" y="77095"/>
                  </a:lnTo>
                  <a:lnTo>
                    <a:pt x="30524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8" name="Graphic 6">
              <a:extLst>
                <a:ext uri="{FF2B5EF4-FFF2-40B4-BE49-F238E27FC236}">
                  <a16:creationId xmlns:a16="http://schemas.microsoft.com/office/drawing/2014/main" id="{CB065640-A9B7-4816-5B93-60996CD89848}"/>
                </a:ext>
              </a:extLst>
            </p:cNvPr>
            <p:cNvSpPr/>
            <p:nvPr/>
          </p:nvSpPr>
          <p:spPr>
            <a:xfrm>
              <a:off x="-3026159" y="-2135277"/>
              <a:ext cx="408458" cy="411238"/>
            </a:xfrm>
            <a:custGeom>
              <a:avLst/>
              <a:gdLst>
                <a:gd name="connsiteX0" fmla="*/ 204229 w 408458"/>
                <a:gd name="connsiteY0" fmla="*/ 0 h 411238"/>
                <a:gd name="connsiteX1" fmla="*/ 0 w 408458"/>
                <a:gd name="connsiteY1" fmla="*/ 205619 h 411238"/>
                <a:gd name="connsiteX2" fmla="*/ 204229 w 408458"/>
                <a:gd name="connsiteY2" fmla="*/ 411239 h 411238"/>
                <a:gd name="connsiteX3" fmla="*/ 408459 w 408458"/>
                <a:gd name="connsiteY3" fmla="*/ 205619 h 411238"/>
                <a:gd name="connsiteX4" fmla="*/ 204229 w 408458"/>
                <a:gd name="connsiteY4" fmla="*/ 0 h 411238"/>
                <a:gd name="connsiteX5" fmla="*/ 204229 w 408458"/>
                <a:gd name="connsiteY5" fmla="*/ 332908 h 411238"/>
                <a:gd name="connsiteX6" fmla="*/ 73980 w 408458"/>
                <a:gd name="connsiteY6" fmla="*/ 205619 h 411238"/>
                <a:gd name="connsiteX7" fmla="*/ 204229 w 408458"/>
                <a:gd name="connsiteY7" fmla="*/ 78331 h 411238"/>
                <a:gd name="connsiteX8" fmla="*/ 334003 w 408458"/>
                <a:gd name="connsiteY8" fmla="*/ 205619 h 411238"/>
                <a:gd name="connsiteX9" fmla="*/ 204229 w 408458"/>
                <a:gd name="connsiteY9" fmla="*/ 332908 h 411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8458" h="411238">
                  <a:moveTo>
                    <a:pt x="204229" y="0"/>
                  </a:moveTo>
                  <a:cubicBezTo>
                    <a:pt x="93784" y="0"/>
                    <a:pt x="0" y="88218"/>
                    <a:pt x="0" y="205619"/>
                  </a:cubicBezTo>
                  <a:cubicBezTo>
                    <a:pt x="0" y="323021"/>
                    <a:pt x="93879" y="411239"/>
                    <a:pt x="204229" y="411239"/>
                  </a:cubicBezTo>
                  <a:cubicBezTo>
                    <a:pt x="314580" y="411239"/>
                    <a:pt x="408459" y="323021"/>
                    <a:pt x="408459" y="205619"/>
                  </a:cubicBezTo>
                  <a:cubicBezTo>
                    <a:pt x="408554" y="86031"/>
                    <a:pt x="314675" y="0"/>
                    <a:pt x="204229" y="0"/>
                  </a:cubicBezTo>
                  <a:close/>
                  <a:moveTo>
                    <a:pt x="204229" y="332908"/>
                  </a:moveTo>
                  <a:cubicBezTo>
                    <a:pt x="130821" y="332908"/>
                    <a:pt x="73980" y="281669"/>
                    <a:pt x="73980" y="205619"/>
                  </a:cubicBezTo>
                  <a:cubicBezTo>
                    <a:pt x="73980" y="129570"/>
                    <a:pt x="130821" y="78331"/>
                    <a:pt x="204229" y="78331"/>
                  </a:cubicBezTo>
                  <a:cubicBezTo>
                    <a:pt x="277638" y="78331"/>
                    <a:pt x="334003" y="129570"/>
                    <a:pt x="334003" y="205619"/>
                  </a:cubicBezTo>
                  <a:cubicBezTo>
                    <a:pt x="334003" y="281669"/>
                    <a:pt x="277733" y="332908"/>
                    <a:pt x="204229" y="332908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787103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AA4978-2468-9C45-AC51-4539CB245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GB"/>
              <a:t>sydan.fi</a:t>
            </a:r>
            <a:endParaRPr lang="en-FI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9036CC1-E9FE-A845-9F07-AB5557385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000" y="952293"/>
            <a:ext cx="5349010" cy="2597497"/>
          </a:xfrm>
        </p:spPr>
        <p:txBody>
          <a:bodyPr lIns="90000" anchor="b">
            <a:noAutofit/>
          </a:bodyPr>
          <a:lstStyle>
            <a:lvl1pPr>
              <a:lnSpc>
                <a:spcPct val="100000"/>
              </a:lnSpc>
              <a:defRPr sz="2800" b="0"/>
            </a:lvl1pPr>
          </a:lstStyle>
          <a:p>
            <a:r>
              <a:rPr lang="fi-FI"/>
              <a:t>Muokkaa ots. perustyyl. napsautt.</a:t>
            </a:r>
            <a:endParaRPr lang="en-FI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271E9688-FA5D-9047-ADCC-6AF0E6F5D6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2000" y="3668589"/>
            <a:ext cx="5350163" cy="223711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76C2201-F2CD-6245-B042-91E67A773280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959600" y="952293"/>
            <a:ext cx="3871914" cy="4953415"/>
          </a:xfrm>
        </p:spPr>
        <p:txBody>
          <a:bodyPr anchor="ctr">
            <a:no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grpSp>
        <p:nvGrpSpPr>
          <p:cNvPr id="2" name="Graphic 6">
            <a:extLst>
              <a:ext uri="{FF2B5EF4-FFF2-40B4-BE49-F238E27FC236}">
                <a16:creationId xmlns:a16="http://schemas.microsoft.com/office/drawing/2014/main" id="{E2A73F4B-8F51-CCAA-83C6-24118A5CD962}"/>
              </a:ext>
            </a:extLst>
          </p:cNvPr>
          <p:cNvGrpSpPr/>
          <p:nvPr userDrawn="1"/>
        </p:nvGrpSpPr>
        <p:grpSpPr>
          <a:xfrm>
            <a:off x="10262258" y="6327613"/>
            <a:ext cx="1305854" cy="317834"/>
            <a:chOff x="-8379918" y="-2906540"/>
            <a:chExt cx="5762217" cy="1402475"/>
          </a:xfrm>
          <a:solidFill>
            <a:schemeClr val="accent2"/>
          </a:solidFill>
        </p:grpSpPr>
        <p:sp>
          <p:nvSpPr>
            <p:cNvPr id="3" name="Graphic 6">
              <a:extLst>
                <a:ext uri="{FF2B5EF4-FFF2-40B4-BE49-F238E27FC236}">
                  <a16:creationId xmlns:a16="http://schemas.microsoft.com/office/drawing/2014/main" id="{E28C7882-B381-7129-E680-82015E9A9F72}"/>
                </a:ext>
              </a:extLst>
            </p:cNvPr>
            <p:cNvSpPr/>
            <p:nvPr/>
          </p:nvSpPr>
          <p:spPr>
            <a:xfrm>
              <a:off x="-8009734" y="-2906540"/>
              <a:ext cx="720277" cy="271521"/>
            </a:xfrm>
            <a:custGeom>
              <a:avLst/>
              <a:gdLst>
                <a:gd name="connsiteX0" fmla="*/ 485009 w 720277"/>
                <a:gd name="connsiteY0" fmla="*/ 11907 h 271521"/>
                <a:gd name="connsiteX1" fmla="*/ 235173 w 720277"/>
                <a:gd name="connsiteY1" fmla="*/ 11907 h 271521"/>
                <a:gd name="connsiteX2" fmla="*/ 113969 w 720277"/>
                <a:gd name="connsiteY2" fmla="*/ 47840 h 271521"/>
                <a:gd name="connsiteX3" fmla="*/ 0 w 720277"/>
                <a:gd name="connsiteY3" fmla="*/ 107729 h 271521"/>
                <a:gd name="connsiteX4" fmla="*/ 108351 w 720277"/>
                <a:gd name="connsiteY4" fmla="*/ 271521 h 271521"/>
                <a:gd name="connsiteX5" fmla="*/ 187853 w 720277"/>
                <a:gd name="connsiteY5" fmla="*/ 229694 h 271521"/>
                <a:gd name="connsiteX6" fmla="*/ 272591 w 720277"/>
                <a:gd name="connsiteY6" fmla="*/ 204598 h 271521"/>
                <a:gd name="connsiteX7" fmla="*/ 447591 w 720277"/>
                <a:gd name="connsiteY7" fmla="*/ 204598 h 271521"/>
                <a:gd name="connsiteX8" fmla="*/ 532424 w 720277"/>
                <a:gd name="connsiteY8" fmla="*/ 229694 h 271521"/>
                <a:gd name="connsiteX9" fmla="*/ 611926 w 720277"/>
                <a:gd name="connsiteY9" fmla="*/ 271521 h 271521"/>
                <a:gd name="connsiteX10" fmla="*/ 720277 w 720277"/>
                <a:gd name="connsiteY10" fmla="*/ 107729 h 271521"/>
                <a:gd name="connsiteX11" fmla="*/ 606309 w 720277"/>
                <a:gd name="connsiteY11" fmla="*/ 47840 h 271521"/>
                <a:gd name="connsiteX12" fmla="*/ 485009 w 720277"/>
                <a:gd name="connsiteY12" fmla="*/ 11907 h 271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20277" h="271521">
                  <a:moveTo>
                    <a:pt x="485009" y="11907"/>
                  </a:moveTo>
                  <a:cubicBezTo>
                    <a:pt x="403032" y="-3969"/>
                    <a:pt x="317246" y="-3969"/>
                    <a:pt x="235173" y="11907"/>
                  </a:cubicBezTo>
                  <a:cubicBezTo>
                    <a:pt x="193756" y="19892"/>
                    <a:pt x="152910" y="32060"/>
                    <a:pt x="113969" y="47840"/>
                  </a:cubicBezTo>
                  <a:cubicBezTo>
                    <a:pt x="74170" y="63906"/>
                    <a:pt x="35800" y="84059"/>
                    <a:pt x="0" y="107729"/>
                  </a:cubicBezTo>
                  <a:lnTo>
                    <a:pt x="108351" y="271521"/>
                  </a:lnTo>
                  <a:cubicBezTo>
                    <a:pt x="133297" y="255075"/>
                    <a:pt x="160051" y="241006"/>
                    <a:pt x="187853" y="229694"/>
                  </a:cubicBezTo>
                  <a:cubicBezTo>
                    <a:pt x="215084" y="218762"/>
                    <a:pt x="243647" y="210206"/>
                    <a:pt x="272591" y="204598"/>
                  </a:cubicBezTo>
                  <a:cubicBezTo>
                    <a:pt x="330099" y="193570"/>
                    <a:pt x="390273" y="193570"/>
                    <a:pt x="447591" y="204598"/>
                  </a:cubicBezTo>
                  <a:cubicBezTo>
                    <a:pt x="476535" y="210206"/>
                    <a:pt x="505194" y="218667"/>
                    <a:pt x="532424" y="229694"/>
                  </a:cubicBezTo>
                  <a:cubicBezTo>
                    <a:pt x="560131" y="241006"/>
                    <a:pt x="586886" y="254980"/>
                    <a:pt x="611926" y="271521"/>
                  </a:cubicBezTo>
                  <a:lnTo>
                    <a:pt x="720277" y="107729"/>
                  </a:lnTo>
                  <a:cubicBezTo>
                    <a:pt x="684382" y="84059"/>
                    <a:pt x="646107" y="63906"/>
                    <a:pt x="606309" y="47840"/>
                  </a:cubicBezTo>
                  <a:cubicBezTo>
                    <a:pt x="567367" y="32060"/>
                    <a:pt x="526521" y="19892"/>
                    <a:pt x="485009" y="11907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4" name="Graphic 6">
              <a:extLst>
                <a:ext uri="{FF2B5EF4-FFF2-40B4-BE49-F238E27FC236}">
                  <a16:creationId xmlns:a16="http://schemas.microsoft.com/office/drawing/2014/main" id="{F1895DC3-3978-7953-DC67-048EB6A80548}"/>
                </a:ext>
              </a:extLst>
            </p:cNvPr>
            <p:cNvSpPr/>
            <p:nvPr/>
          </p:nvSpPr>
          <p:spPr>
            <a:xfrm>
              <a:off x="-8379918" y="-2575795"/>
              <a:ext cx="1073417" cy="1071730"/>
            </a:xfrm>
            <a:custGeom>
              <a:avLst/>
              <a:gdLst>
                <a:gd name="connsiteX0" fmla="*/ 1073132 w 1073417"/>
                <a:gd name="connsiteY0" fmla="*/ 341843 h 1071730"/>
                <a:gd name="connsiteX1" fmla="*/ 730751 w 1073417"/>
                <a:gd name="connsiteY1" fmla="*/ 0 h 1071730"/>
                <a:gd name="connsiteX2" fmla="*/ 388369 w 1073417"/>
                <a:gd name="connsiteY2" fmla="*/ 341843 h 1071730"/>
                <a:gd name="connsiteX3" fmla="*/ 386655 w 1073417"/>
                <a:gd name="connsiteY3" fmla="*/ 386047 h 1071730"/>
                <a:gd name="connsiteX4" fmla="*/ 386179 w 1073417"/>
                <a:gd name="connsiteY4" fmla="*/ 385572 h 1071730"/>
                <a:gd name="connsiteX5" fmla="*/ 342382 w 1073417"/>
                <a:gd name="connsiteY5" fmla="*/ 387663 h 1071730"/>
                <a:gd name="connsiteX6" fmla="*/ 0 w 1073417"/>
                <a:gd name="connsiteY6" fmla="*/ 729507 h 1071730"/>
                <a:gd name="connsiteX7" fmla="*/ 342382 w 1073417"/>
                <a:gd name="connsiteY7" fmla="*/ 1071350 h 1071730"/>
                <a:gd name="connsiteX8" fmla="*/ 1073418 w 1073417"/>
                <a:gd name="connsiteY8" fmla="*/ 1071731 h 1071730"/>
                <a:gd name="connsiteX9" fmla="*/ 1073323 w 1073417"/>
                <a:gd name="connsiteY9" fmla="*/ 1071635 h 1071730"/>
                <a:gd name="connsiteX10" fmla="*/ 1073418 w 1073417"/>
                <a:gd name="connsiteY10" fmla="*/ 1071731 h 1071730"/>
                <a:gd name="connsiteX11" fmla="*/ 1073132 w 1073417"/>
                <a:gd name="connsiteY11" fmla="*/ 341843 h 1071730"/>
                <a:gd name="connsiteX12" fmla="*/ 837959 w 1073417"/>
                <a:gd name="connsiteY12" fmla="*/ 844342 h 1071730"/>
                <a:gd name="connsiteX13" fmla="*/ 377324 w 1073417"/>
                <a:gd name="connsiteY13" fmla="*/ 844342 h 1071730"/>
                <a:gd name="connsiteX14" fmla="*/ 245361 w 1073417"/>
                <a:gd name="connsiteY14" fmla="*/ 710684 h 1071730"/>
                <a:gd name="connsiteX15" fmla="*/ 377324 w 1073417"/>
                <a:gd name="connsiteY15" fmla="*/ 578928 h 1071730"/>
                <a:gd name="connsiteX16" fmla="*/ 572128 w 1073417"/>
                <a:gd name="connsiteY16" fmla="*/ 578928 h 1071730"/>
                <a:gd name="connsiteX17" fmla="*/ 572033 w 1073417"/>
                <a:gd name="connsiteY17" fmla="*/ 578833 h 1071730"/>
                <a:gd name="connsiteX18" fmla="*/ 572128 w 1073417"/>
                <a:gd name="connsiteY18" fmla="*/ 578928 h 1071730"/>
                <a:gd name="connsiteX19" fmla="*/ 572128 w 1073417"/>
                <a:gd name="connsiteY19" fmla="*/ 376541 h 1071730"/>
                <a:gd name="connsiteX20" fmla="*/ 704091 w 1073417"/>
                <a:gd name="connsiteY20" fmla="*/ 244785 h 1071730"/>
                <a:gd name="connsiteX21" fmla="*/ 837959 w 1073417"/>
                <a:gd name="connsiteY21" fmla="*/ 376541 h 1071730"/>
                <a:gd name="connsiteX22" fmla="*/ 838530 w 1073417"/>
                <a:gd name="connsiteY22" fmla="*/ 844817 h 1071730"/>
                <a:gd name="connsiteX23" fmla="*/ 837959 w 1073417"/>
                <a:gd name="connsiteY23" fmla="*/ 844342 h 10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73417" h="1071730">
                  <a:moveTo>
                    <a:pt x="1073132" y="341843"/>
                  </a:moveTo>
                  <a:cubicBezTo>
                    <a:pt x="1073132" y="153050"/>
                    <a:pt x="919841" y="0"/>
                    <a:pt x="730751" y="0"/>
                  </a:cubicBezTo>
                  <a:cubicBezTo>
                    <a:pt x="541660" y="0"/>
                    <a:pt x="388369" y="153050"/>
                    <a:pt x="388369" y="341843"/>
                  </a:cubicBezTo>
                  <a:lnTo>
                    <a:pt x="386655" y="386047"/>
                  </a:lnTo>
                  <a:lnTo>
                    <a:pt x="386179" y="385572"/>
                  </a:lnTo>
                  <a:lnTo>
                    <a:pt x="342382" y="387663"/>
                  </a:lnTo>
                  <a:cubicBezTo>
                    <a:pt x="153291" y="387663"/>
                    <a:pt x="0" y="540713"/>
                    <a:pt x="0" y="729507"/>
                  </a:cubicBezTo>
                  <a:cubicBezTo>
                    <a:pt x="0" y="918300"/>
                    <a:pt x="153291" y="1071350"/>
                    <a:pt x="342382" y="1071350"/>
                  </a:cubicBezTo>
                  <a:lnTo>
                    <a:pt x="1073418" y="1071731"/>
                  </a:lnTo>
                  <a:lnTo>
                    <a:pt x="1073323" y="1071635"/>
                  </a:lnTo>
                  <a:lnTo>
                    <a:pt x="1073418" y="1071731"/>
                  </a:lnTo>
                  <a:lnTo>
                    <a:pt x="1073132" y="341843"/>
                  </a:lnTo>
                  <a:close/>
                  <a:moveTo>
                    <a:pt x="837959" y="844342"/>
                  </a:moveTo>
                  <a:lnTo>
                    <a:pt x="377324" y="844342"/>
                  </a:lnTo>
                  <a:cubicBezTo>
                    <a:pt x="304487" y="844342"/>
                    <a:pt x="245361" y="783407"/>
                    <a:pt x="245361" y="710684"/>
                  </a:cubicBezTo>
                  <a:cubicBezTo>
                    <a:pt x="245361" y="637962"/>
                    <a:pt x="304487" y="578928"/>
                    <a:pt x="377324" y="578928"/>
                  </a:cubicBezTo>
                  <a:lnTo>
                    <a:pt x="572128" y="578928"/>
                  </a:lnTo>
                  <a:lnTo>
                    <a:pt x="572033" y="578833"/>
                  </a:lnTo>
                  <a:lnTo>
                    <a:pt x="572128" y="578928"/>
                  </a:lnTo>
                  <a:lnTo>
                    <a:pt x="572128" y="376541"/>
                  </a:lnTo>
                  <a:cubicBezTo>
                    <a:pt x="572128" y="303819"/>
                    <a:pt x="631159" y="244785"/>
                    <a:pt x="704091" y="244785"/>
                  </a:cubicBezTo>
                  <a:cubicBezTo>
                    <a:pt x="776928" y="244785"/>
                    <a:pt x="837959" y="303819"/>
                    <a:pt x="837959" y="376541"/>
                  </a:cubicBezTo>
                  <a:lnTo>
                    <a:pt x="838530" y="844817"/>
                  </a:lnTo>
                  <a:lnTo>
                    <a:pt x="837959" y="844342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5" name="Graphic 6">
              <a:extLst>
                <a:ext uri="{FF2B5EF4-FFF2-40B4-BE49-F238E27FC236}">
                  <a16:creationId xmlns:a16="http://schemas.microsoft.com/office/drawing/2014/main" id="{42E911FF-46F4-1F6F-8914-F9866A36B627}"/>
                </a:ext>
              </a:extLst>
            </p:cNvPr>
            <p:cNvSpPr/>
            <p:nvPr/>
          </p:nvSpPr>
          <p:spPr>
            <a:xfrm>
              <a:off x="-6953645" y="-2135277"/>
              <a:ext cx="243456" cy="411143"/>
            </a:xfrm>
            <a:custGeom>
              <a:avLst/>
              <a:gdLst>
                <a:gd name="connsiteX0" fmla="*/ 188329 w 243456"/>
                <a:gd name="connsiteY0" fmla="*/ 196779 h 411143"/>
                <a:gd name="connsiteX1" fmla="*/ 113207 w 243456"/>
                <a:gd name="connsiteY1" fmla="*/ 135654 h 411143"/>
                <a:gd name="connsiteX2" fmla="*/ 86738 w 243456"/>
                <a:gd name="connsiteY2" fmla="*/ 101431 h 411143"/>
                <a:gd name="connsiteX3" fmla="*/ 123680 w 243456"/>
                <a:gd name="connsiteY3" fmla="*/ 78331 h 411143"/>
                <a:gd name="connsiteX4" fmla="*/ 213655 w 243456"/>
                <a:gd name="connsiteY4" fmla="*/ 121299 h 411143"/>
                <a:gd name="connsiteX5" fmla="*/ 228032 w 243456"/>
                <a:gd name="connsiteY5" fmla="*/ 52950 h 411143"/>
                <a:gd name="connsiteX6" fmla="*/ 123109 w 243456"/>
                <a:gd name="connsiteY6" fmla="*/ 0 h 411143"/>
                <a:gd name="connsiteX7" fmla="*/ 13234 w 243456"/>
                <a:gd name="connsiteY7" fmla="*/ 98104 h 411143"/>
                <a:gd name="connsiteX8" fmla="*/ 51890 w 243456"/>
                <a:gd name="connsiteY8" fmla="*/ 179668 h 411143"/>
                <a:gd name="connsiteX9" fmla="*/ 141294 w 243456"/>
                <a:gd name="connsiteY9" fmla="*/ 256288 h 411143"/>
                <a:gd name="connsiteX10" fmla="*/ 169953 w 243456"/>
                <a:gd name="connsiteY10" fmla="*/ 300396 h 411143"/>
                <a:gd name="connsiteX11" fmla="*/ 126917 w 243456"/>
                <a:gd name="connsiteY11" fmla="*/ 332908 h 411143"/>
                <a:gd name="connsiteX12" fmla="*/ 21518 w 243456"/>
                <a:gd name="connsiteY12" fmla="*/ 275015 h 411143"/>
                <a:gd name="connsiteX13" fmla="*/ 0 w 243456"/>
                <a:gd name="connsiteY13" fmla="*/ 343365 h 411143"/>
                <a:gd name="connsiteX14" fmla="*/ 123109 w 243456"/>
                <a:gd name="connsiteY14" fmla="*/ 411144 h 411143"/>
                <a:gd name="connsiteX15" fmla="*/ 243456 w 243456"/>
                <a:gd name="connsiteY15" fmla="*/ 299256 h 411143"/>
                <a:gd name="connsiteX16" fmla="*/ 188329 w 243456"/>
                <a:gd name="connsiteY16" fmla="*/ 196779 h 411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3456" h="411143">
                  <a:moveTo>
                    <a:pt x="188329" y="196779"/>
                  </a:moveTo>
                  <a:cubicBezTo>
                    <a:pt x="166811" y="177481"/>
                    <a:pt x="144151" y="160370"/>
                    <a:pt x="113207" y="135654"/>
                  </a:cubicBezTo>
                  <a:cubicBezTo>
                    <a:pt x="101591" y="126243"/>
                    <a:pt x="86738" y="113599"/>
                    <a:pt x="86738" y="101431"/>
                  </a:cubicBezTo>
                  <a:cubicBezTo>
                    <a:pt x="86738" y="83275"/>
                    <a:pt x="106637" y="78331"/>
                    <a:pt x="123680" y="78331"/>
                  </a:cubicBezTo>
                  <a:cubicBezTo>
                    <a:pt x="154624" y="78331"/>
                    <a:pt x="190519" y="94872"/>
                    <a:pt x="213655" y="121299"/>
                  </a:cubicBezTo>
                  <a:lnTo>
                    <a:pt x="228032" y="52950"/>
                  </a:lnTo>
                  <a:cubicBezTo>
                    <a:pt x="211465" y="26522"/>
                    <a:pt x="171762" y="0"/>
                    <a:pt x="123109" y="0"/>
                  </a:cubicBezTo>
                  <a:cubicBezTo>
                    <a:pt x="62935" y="0"/>
                    <a:pt x="13234" y="35268"/>
                    <a:pt x="13234" y="98104"/>
                  </a:cubicBezTo>
                  <a:cubicBezTo>
                    <a:pt x="13234" y="133372"/>
                    <a:pt x="31991" y="158754"/>
                    <a:pt x="51890" y="179668"/>
                  </a:cubicBezTo>
                  <a:cubicBezTo>
                    <a:pt x="73979" y="202768"/>
                    <a:pt x="103781" y="225392"/>
                    <a:pt x="141294" y="256288"/>
                  </a:cubicBezTo>
                  <a:cubicBezTo>
                    <a:pt x="159480" y="271688"/>
                    <a:pt x="169953" y="283285"/>
                    <a:pt x="169953" y="300396"/>
                  </a:cubicBezTo>
                  <a:cubicBezTo>
                    <a:pt x="169953" y="322451"/>
                    <a:pt x="151196" y="332908"/>
                    <a:pt x="126917" y="332908"/>
                  </a:cubicBezTo>
                  <a:cubicBezTo>
                    <a:pt x="88261" y="332908"/>
                    <a:pt x="45226" y="308667"/>
                    <a:pt x="21518" y="275015"/>
                  </a:cubicBezTo>
                  <a:lnTo>
                    <a:pt x="0" y="343365"/>
                  </a:lnTo>
                  <a:cubicBezTo>
                    <a:pt x="13234" y="375876"/>
                    <a:pt x="62935" y="411144"/>
                    <a:pt x="123109" y="411144"/>
                  </a:cubicBezTo>
                  <a:cubicBezTo>
                    <a:pt x="193756" y="411144"/>
                    <a:pt x="243456" y="366465"/>
                    <a:pt x="243456" y="299256"/>
                  </a:cubicBezTo>
                  <a:cubicBezTo>
                    <a:pt x="243456" y="253626"/>
                    <a:pt x="218702" y="223301"/>
                    <a:pt x="188329" y="196779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7" name="Graphic 6">
              <a:extLst>
                <a:ext uri="{FF2B5EF4-FFF2-40B4-BE49-F238E27FC236}">
                  <a16:creationId xmlns:a16="http://schemas.microsoft.com/office/drawing/2014/main" id="{62042E61-68BB-5602-60EC-6C5EF27BF547}"/>
                </a:ext>
              </a:extLst>
            </p:cNvPr>
            <p:cNvSpPr/>
            <p:nvPr/>
          </p:nvSpPr>
          <p:spPr>
            <a:xfrm>
              <a:off x="-6609169" y="-2127482"/>
              <a:ext cx="322958" cy="395743"/>
            </a:xfrm>
            <a:custGeom>
              <a:avLst/>
              <a:gdLst>
                <a:gd name="connsiteX0" fmla="*/ 160622 w 322958"/>
                <a:gd name="connsiteY0" fmla="*/ 146586 h 395743"/>
                <a:gd name="connsiteX1" fmla="*/ 80073 w 322958"/>
                <a:gd name="connsiteY1" fmla="*/ 0 h 395743"/>
                <a:gd name="connsiteX2" fmla="*/ 0 w 322958"/>
                <a:gd name="connsiteY2" fmla="*/ 0 h 395743"/>
                <a:gd name="connsiteX3" fmla="*/ 125870 w 322958"/>
                <a:gd name="connsiteY3" fmla="*/ 230336 h 395743"/>
                <a:gd name="connsiteX4" fmla="*/ 125870 w 322958"/>
                <a:gd name="connsiteY4" fmla="*/ 395744 h 395743"/>
                <a:gd name="connsiteX5" fmla="*/ 198231 w 322958"/>
                <a:gd name="connsiteY5" fmla="*/ 395744 h 395743"/>
                <a:gd name="connsiteX6" fmla="*/ 198231 w 322958"/>
                <a:gd name="connsiteY6" fmla="*/ 230336 h 395743"/>
                <a:gd name="connsiteX7" fmla="*/ 322959 w 322958"/>
                <a:gd name="connsiteY7" fmla="*/ 0 h 395743"/>
                <a:gd name="connsiteX8" fmla="*/ 241267 w 322958"/>
                <a:gd name="connsiteY8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2958" h="395743">
                  <a:moveTo>
                    <a:pt x="160622" y="146586"/>
                  </a:moveTo>
                  <a:lnTo>
                    <a:pt x="80073" y="0"/>
                  </a:lnTo>
                  <a:lnTo>
                    <a:pt x="0" y="0"/>
                  </a:lnTo>
                  <a:lnTo>
                    <a:pt x="125870" y="230336"/>
                  </a:lnTo>
                  <a:lnTo>
                    <a:pt x="125870" y="395744"/>
                  </a:lnTo>
                  <a:lnTo>
                    <a:pt x="198231" y="395744"/>
                  </a:lnTo>
                  <a:lnTo>
                    <a:pt x="198231" y="230336"/>
                  </a:lnTo>
                  <a:lnTo>
                    <a:pt x="322959" y="0"/>
                  </a:lnTo>
                  <a:lnTo>
                    <a:pt x="241267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0" name="Graphic 6">
              <a:extLst>
                <a:ext uri="{FF2B5EF4-FFF2-40B4-BE49-F238E27FC236}">
                  <a16:creationId xmlns:a16="http://schemas.microsoft.com/office/drawing/2014/main" id="{F30702CD-02D8-6A89-6B0C-29D58DA3E980}"/>
                </a:ext>
              </a:extLst>
            </p:cNvPr>
            <p:cNvSpPr/>
            <p:nvPr/>
          </p:nvSpPr>
          <p:spPr>
            <a:xfrm>
              <a:off x="-6148248" y="-2127482"/>
              <a:ext cx="339525" cy="395743"/>
            </a:xfrm>
            <a:custGeom>
              <a:avLst/>
              <a:gdLst>
                <a:gd name="connsiteX0" fmla="*/ 124251 w 339525"/>
                <a:gd name="connsiteY0" fmla="*/ 0 h 395743"/>
                <a:gd name="connsiteX1" fmla="*/ 0 w 339525"/>
                <a:gd name="connsiteY1" fmla="*/ 0 h 395743"/>
                <a:gd name="connsiteX2" fmla="*/ 0 w 339525"/>
                <a:gd name="connsiteY2" fmla="*/ 395744 h 395743"/>
                <a:gd name="connsiteX3" fmla="*/ 124251 w 339525"/>
                <a:gd name="connsiteY3" fmla="*/ 395744 h 395743"/>
                <a:gd name="connsiteX4" fmla="*/ 339525 w 339525"/>
                <a:gd name="connsiteY4" fmla="*/ 197824 h 395743"/>
                <a:gd name="connsiteX5" fmla="*/ 124251 w 339525"/>
                <a:gd name="connsiteY5" fmla="*/ 0 h 395743"/>
                <a:gd name="connsiteX6" fmla="*/ 145198 w 339525"/>
                <a:gd name="connsiteY6" fmla="*/ 317412 h 395743"/>
                <a:gd name="connsiteX7" fmla="*/ 72361 w 339525"/>
                <a:gd name="connsiteY7" fmla="*/ 317412 h 395743"/>
                <a:gd name="connsiteX8" fmla="*/ 72361 w 339525"/>
                <a:gd name="connsiteY8" fmla="*/ 78236 h 395743"/>
                <a:gd name="connsiteX9" fmla="*/ 145198 w 339525"/>
                <a:gd name="connsiteY9" fmla="*/ 78236 h 395743"/>
                <a:gd name="connsiteX10" fmla="*/ 265546 w 339525"/>
                <a:gd name="connsiteY10" fmla="*/ 197824 h 395743"/>
                <a:gd name="connsiteX11" fmla="*/ 145198 w 339525"/>
                <a:gd name="connsiteY11" fmla="*/ 317412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9525" h="395743">
                  <a:moveTo>
                    <a:pt x="124251" y="0"/>
                  </a:moveTo>
                  <a:lnTo>
                    <a:pt x="0" y="0"/>
                  </a:lnTo>
                  <a:lnTo>
                    <a:pt x="0" y="395744"/>
                  </a:lnTo>
                  <a:lnTo>
                    <a:pt x="124251" y="395744"/>
                  </a:lnTo>
                  <a:cubicBezTo>
                    <a:pt x="247360" y="395744"/>
                    <a:pt x="339525" y="322451"/>
                    <a:pt x="339525" y="197824"/>
                  </a:cubicBezTo>
                  <a:cubicBezTo>
                    <a:pt x="339525" y="71582"/>
                    <a:pt x="248979" y="0"/>
                    <a:pt x="124251" y="0"/>
                  </a:cubicBezTo>
                  <a:close/>
                  <a:moveTo>
                    <a:pt x="145198" y="317412"/>
                  </a:moveTo>
                  <a:lnTo>
                    <a:pt x="72361" y="317412"/>
                  </a:lnTo>
                  <a:lnTo>
                    <a:pt x="72361" y="78236"/>
                  </a:lnTo>
                  <a:lnTo>
                    <a:pt x="145198" y="78236"/>
                  </a:lnTo>
                  <a:cubicBezTo>
                    <a:pt x="215845" y="78236"/>
                    <a:pt x="265546" y="130615"/>
                    <a:pt x="265546" y="197824"/>
                  </a:cubicBezTo>
                  <a:cubicBezTo>
                    <a:pt x="265546" y="270072"/>
                    <a:pt x="213084" y="317412"/>
                    <a:pt x="145198" y="31741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2" name="Graphic 6">
              <a:extLst>
                <a:ext uri="{FF2B5EF4-FFF2-40B4-BE49-F238E27FC236}">
                  <a16:creationId xmlns:a16="http://schemas.microsoft.com/office/drawing/2014/main" id="{5FB20AAA-5D5E-580F-20CB-B7BB463C5FE4}"/>
                </a:ext>
              </a:extLst>
            </p:cNvPr>
            <p:cNvSpPr/>
            <p:nvPr/>
          </p:nvSpPr>
          <p:spPr>
            <a:xfrm>
              <a:off x="-5497952" y="-2238229"/>
              <a:ext cx="79406" cy="79281"/>
            </a:xfrm>
            <a:custGeom>
              <a:avLst/>
              <a:gdLst>
                <a:gd name="connsiteX0" fmla="*/ 39703 w 79406"/>
                <a:gd name="connsiteY0" fmla="*/ 79282 h 79281"/>
                <a:gd name="connsiteX1" fmla="*/ 79407 w 79406"/>
                <a:gd name="connsiteY1" fmla="*/ 39641 h 79281"/>
                <a:gd name="connsiteX2" fmla="*/ 39703 w 79406"/>
                <a:gd name="connsiteY2" fmla="*/ 0 h 79281"/>
                <a:gd name="connsiteX3" fmla="*/ 0 w 79406"/>
                <a:gd name="connsiteY3" fmla="*/ 39641 h 79281"/>
                <a:gd name="connsiteX4" fmla="*/ 39703 w 79406"/>
                <a:gd name="connsiteY4" fmla="*/ 79282 h 79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406" h="79281">
                  <a:moveTo>
                    <a:pt x="39703" y="79282"/>
                  </a:moveTo>
                  <a:cubicBezTo>
                    <a:pt x="61793" y="79282"/>
                    <a:pt x="79407" y="62171"/>
                    <a:pt x="79407" y="39641"/>
                  </a:cubicBezTo>
                  <a:cubicBezTo>
                    <a:pt x="79407" y="17587"/>
                    <a:pt x="61697" y="0"/>
                    <a:pt x="39703" y="0"/>
                  </a:cubicBezTo>
                  <a:cubicBezTo>
                    <a:pt x="17043" y="0"/>
                    <a:pt x="0" y="17682"/>
                    <a:pt x="0" y="39641"/>
                  </a:cubicBezTo>
                  <a:cubicBezTo>
                    <a:pt x="0" y="62171"/>
                    <a:pt x="17138" y="79282"/>
                    <a:pt x="39703" y="7928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3" name="Graphic 6">
              <a:extLst>
                <a:ext uri="{FF2B5EF4-FFF2-40B4-BE49-F238E27FC236}">
                  <a16:creationId xmlns:a16="http://schemas.microsoft.com/office/drawing/2014/main" id="{448E248B-5068-A915-01F4-B58F0E5539E4}"/>
                </a:ext>
              </a:extLst>
            </p:cNvPr>
            <p:cNvSpPr/>
            <p:nvPr/>
          </p:nvSpPr>
          <p:spPr>
            <a:xfrm>
              <a:off x="-5613825" y="-2238229"/>
              <a:ext cx="79406" cy="79281"/>
            </a:xfrm>
            <a:custGeom>
              <a:avLst/>
              <a:gdLst>
                <a:gd name="connsiteX0" fmla="*/ 39704 w 79406"/>
                <a:gd name="connsiteY0" fmla="*/ 79282 h 79281"/>
                <a:gd name="connsiteX1" fmla="*/ 79407 w 79406"/>
                <a:gd name="connsiteY1" fmla="*/ 39641 h 79281"/>
                <a:gd name="connsiteX2" fmla="*/ 39704 w 79406"/>
                <a:gd name="connsiteY2" fmla="*/ 0 h 79281"/>
                <a:gd name="connsiteX3" fmla="*/ 0 w 79406"/>
                <a:gd name="connsiteY3" fmla="*/ 39641 h 79281"/>
                <a:gd name="connsiteX4" fmla="*/ 39704 w 79406"/>
                <a:gd name="connsiteY4" fmla="*/ 79282 h 79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406" h="79281">
                  <a:moveTo>
                    <a:pt x="39704" y="79282"/>
                  </a:moveTo>
                  <a:cubicBezTo>
                    <a:pt x="62364" y="79282"/>
                    <a:pt x="79407" y="62171"/>
                    <a:pt x="79407" y="39641"/>
                  </a:cubicBezTo>
                  <a:cubicBezTo>
                    <a:pt x="79407" y="17587"/>
                    <a:pt x="62269" y="0"/>
                    <a:pt x="39704" y="0"/>
                  </a:cubicBezTo>
                  <a:cubicBezTo>
                    <a:pt x="17614" y="0"/>
                    <a:pt x="0" y="17682"/>
                    <a:pt x="0" y="39641"/>
                  </a:cubicBezTo>
                  <a:cubicBezTo>
                    <a:pt x="-95" y="62171"/>
                    <a:pt x="17614" y="79282"/>
                    <a:pt x="39704" y="7928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4" name="Graphic 6">
              <a:extLst>
                <a:ext uri="{FF2B5EF4-FFF2-40B4-BE49-F238E27FC236}">
                  <a16:creationId xmlns:a16="http://schemas.microsoft.com/office/drawing/2014/main" id="{C15B4444-DFB4-8C7A-A3B4-607C2E988BAA}"/>
                </a:ext>
              </a:extLst>
            </p:cNvPr>
            <p:cNvSpPr/>
            <p:nvPr/>
          </p:nvSpPr>
          <p:spPr>
            <a:xfrm>
              <a:off x="-5708846" y="-2127482"/>
              <a:ext cx="383513" cy="395743"/>
            </a:xfrm>
            <a:custGeom>
              <a:avLst/>
              <a:gdLst>
                <a:gd name="connsiteX0" fmla="*/ 156243 w 383513"/>
                <a:gd name="connsiteY0" fmla="*/ 0 h 395743"/>
                <a:gd name="connsiteX1" fmla="*/ 0 w 383513"/>
                <a:gd name="connsiteY1" fmla="*/ 395744 h 395743"/>
                <a:gd name="connsiteX2" fmla="*/ 77788 w 383513"/>
                <a:gd name="connsiteY2" fmla="*/ 395744 h 395743"/>
                <a:gd name="connsiteX3" fmla="*/ 109779 w 383513"/>
                <a:gd name="connsiteY3" fmla="*/ 314751 h 395743"/>
                <a:gd name="connsiteX4" fmla="*/ 275353 w 383513"/>
                <a:gd name="connsiteY4" fmla="*/ 314751 h 395743"/>
                <a:gd name="connsiteX5" fmla="*/ 307344 w 383513"/>
                <a:gd name="connsiteY5" fmla="*/ 395744 h 395743"/>
                <a:gd name="connsiteX6" fmla="*/ 383513 w 383513"/>
                <a:gd name="connsiteY6" fmla="*/ 395744 h 395743"/>
                <a:gd name="connsiteX7" fmla="*/ 227271 w 383513"/>
                <a:gd name="connsiteY7" fmla="*/ 0 h 395743"/>
                <a:gd name="connsiteX8" fmla="*/ 156243 w 383513"/>
                <a:gd name="connsiteY8" fmla="*/ 0 h 395743"/>
                <a:gd name="connsiteX9" fmla="*/ 139676 w 383513"/>
                <a:gd name="connsiteY9" fmla="*/ 238036 h 395743"/>
                <a:gd name="connsiteX10" fmla="*/ 192709 w 383513"/>
                <a:gd name="connsiteY10" fmla="*/ 104663 h 395743"/>
                <a:gd name="connsiteX11" fmla="*/ 245170 w 383513"/>
                <a:gd name="connsiteY11" fmla="*/ 238036 h 395743"/>
                <a:gd name="connsiteX12" fmla="*/ 139676 w 383513"/>
                <a:gd name="connsiteY12" fmla="*/ 238036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3513" h="395743">
                  <a:moveTo>
                    <a:pt x="156243" y="0"/>
                  </a:moveTo>
                  <a:lnTo>
                    <a:pt x="0" y="395744"/>
                  </a:lnTo>
                  <a:lnTo>
                    <a:pt x="77788" y="395744"/>
                  </a:lnTo>
                  <a:lnTo>
                    <a:pt x="109779" y="314751"/>
                  </a:lnTo>
                  <a:lnTo>
                    <a:pt x="275353" y="314751"/>
                  </a:lnTo>
                  <a:lnTo>
                    <a:pt x="307344" y="395744"/>
                  </a:lnTo>
                  <a:lnTo>
                    <a:pt x="383513" y="395744"/>
                  </a:lnTo>
                  <a:lnTo>
                    <a:pt x="227271" y="0"/>
                  </a:lnTo>
                  <a:lnTo>
                    <a:pt x="156243" y="0"/>
                  </a:lnTo>
                  <a:close/>
                  <a:moveTo>
                    <a:pt x="139676" y="238036"/>
                  </a:moveTo>
                  <a:lnTo>
                    <a:pt x="192709" y="104663"/>
                  </a:lnTo>
                  <a:lnTo>
                    <a:pt x="245170" y="238036"/>
                  </a:lnTo>
                  <a:lnTo>
                    <a:pt x="139676" y="238036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5" name="Graphic 6">
              <a:extLst>
                <a:ext uri="{FF2B5EF4-FFF2-40B4-BE49-F238E27FC236}">
                  <a16:creationId xmlns:a16="http://schemas.microsoft.com/office/drawing/2014/main" id="{5E5BF563-0EE0-1B4F-C9EF-1D77F5252C9F}"/>
                </a:ext>
              </a:extLst>
            </p:cNvPr>
            <p:cNvSpPr/>
            <p:nvPr/>
          </p:nvSpPr>
          <p:spPr>
            <a:xfrm>
              <a:off x="-5186609" y="-2127482"/>
              <a:ext cx="328956" cy="395743"/>
            </a:xfrm>
            <a:custGeom>
              <a:avLst/>
              <a:gdLst>
                <a:gd name="connsiteX0" fmla="*/ 256691 w 328956"/>
                <a:gd name="connsiteY0" fmla="*/ 268360 h 395743"/>
                <a:gd name="connsiteX1" fmla="*/ 72266 w 328956"/>
                <a:gd name="connsiteY1" fmla="*/ 0 h 395743"/>
                <a:gd name="connsiteX2" fmla="*/ 0 w 328956"/>
                <a:gd name="connsiteY2" fmla="*/ 0 h 395743"/>
                <a:gd name="connsiteX3" fmla="*/ 0 w 328956"/>
                <a:gd name="connsiteY3" fmla="*/ 395744 h 395743"/>
                <a:gd name="connsiteX4" fmla="*/ 72266 w 328956"/>
                <a:gd name="connsiteY4" fmla="*/ 395744 h 395743"/>
                <a:gd name="connsiteX5" fmla="*/ 72266 w 328956"/>
                <a:gd name="connsiteY5" fmla="*/ 128904 h 395743"/>
                <a:gd name="connsiteX6" fmla="*/ 256120 w 328956"/>
                <a:gd name="connsiteY6" fmla="*/ 395744 h 395743"/>
                <a:gd name="connsiteX7" fmla="*/ 328957 w 328956"/>
                <a:gd name="connsiteY7" fmla="*/ 395744 h 395743"/>
                <a:gd name="connsiteX8" fmla="*/ 328957 w 328956"/>
                <a:gd name="connsiteY8" fmla="*/ 0 h 395743"/>
                <a:gd name="connsiteX9" fmla="*/ 256691 w 328956"/>
                <a:gd name="connsiteY9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8956" h="395743">
                  <a:moveTo>
                    <a:pt x="256691" y="268360"/>
                  </a:moveTo>
                  <a:lnTo>
                    <a:pt x="72266" y="0"/>
                  </a:lnTo>
                  <a:lnTo>
                    <a:pt x="0" y="0"/>
                  </a:lnTo>
                  <a:lnTo>
                    <a:pt x="0" y="395744"/>
                  </a:lnTo>
                  <a:lnTo>
                    <a:pt x="72266" y="395744"/>
                  </a:lnTo>
                  <a:lnTo>
                    <a:pt x="72266" y="128904"/>
                  </a:lnTo>
                  <a:lnTo>
                    <a:pt x="256120" y="395744"/>
                  </a:lnTo>
                  <a:lnTo>
                    <a:pt x="328957" y="395744"/>
                  </a:lnTo>
                  <a:lnTo>
                    <a:pt x="328957" y="0"/>
                  </a:lnTo>
                  <a:lnTo>
                    <a:pt x="256691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6" name="Graphic 6">
              <a:extLst>
                <a:ext uri="{FF2B5EF4-FFF2-40B4-BE49-F238E27FC236}">
                  <a16:creationId xmlns:a16="http://schemas.microsoft.com/office/drawing/2014/main" id="{A7978C92-AC8E-1E53-80B5-C3DF2EBAA42E}"/>
                </a:ext>
              </a:extLst>
            </p:cNvPr>
            <p:cNvSpPr/>
            <p:nvPr/>
          </p:nvSpPr>
          <p:spPr>
            <a:xfrm>
              <a:off x="-4675513" y="-2127482"/>
              <a:ext cx="209751" cy="395743"/>
            </a:xfrm>
            <a:custGeom>
              <a:avLst/>
              <a:gdLst>
                <a:gd name="connsiteX0" fmla="*/ 72361 w 209751"/>
                <a:gd name="connsiteY0" fmla="*/ 0 h 395743"/>
                <a:gd name="connsiteX1" fmla="*/ 0 w 209751"/>
                <a:gd name="connsiteY1" fmla="*/ 0 h 395743"/>
                <a:gd name="connsiteX2" fmla="*/ 0 w 209751"/>
                <a:gd name="connsiteY2" fmla="*/ 395744 h 395743"/>
                <a:gd name="connsiteX3" fmla="*/ 209752 w 209751"/>
                <a:gd name="connsiteY3" fmla="*/ 395744 h 395743"/>
                <a:gd name="connsiteX4" fmla="*/ 209752 w 209751"/>
                <a:gd name="connsiteY4" fmla="*/ 317412 h 395743"/>
                <a:gd name="connsiteX5" fmla="*/ 72361 w 209751"/>
                <a:gd name="connsiteY5" fmla="*/ 317412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9751" h="395743">
                  <a:moveTo>
                    <a:pt x="72361" y="0"/>
                  </a:moveTo>
                  <a:lnTo>
                    <a:pt x="0" y="0"/>
                  </a:lnTo>
                  <a:lnTo>
                    <a:pt x="0" y="395744"/>
                  </a:lnTo>
                  <a:lnTo>
                    <a:pt x="209752" y="395744"/>
                  </a:lnTo>
                  <a:lnTo>
                    <a:pt x="209752" y="317412"/>
                  </a:lnTo>
                  <a:lnTo>
                    <a:pt x="72361" y="317412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7" name="Graphic 6">
              <a:extLst>
                <a:ext uri="{FF2B5EF4-FFF2-40B4-BE49-F238E27FC236}">
                  <a16:creationId xmlns:a16="http://schemas.microsoft.com/office/drawing/2014/main" id="{B3EEDFC3-CB04-0343-69A5-2AF512494FC6}"/>
                </a:ext>
              </a:extLst>
            </p:cNvPr>
            <p:cNvSpPr/>
            <p:nvPr/>
          </p:nvSpPr>
          <p:spPr>
            <a:xfrm>
              <a:off x="-4319420" y="-2127482"/>
              <a:ext cx="72360" cy="395743"/>
            </a:xfrm>
            <a:custGeom>
              <a:avLst/>
              <a:gdLst>
                <a:gd name="connsiteX0" fmla="*/ 0 w 72360"/>
                <a:gd name="connsiteY0" fmla="*/ 0 h 395743"/>
                <a:gd name="connsiteX1" fmla="*/ 72361 w 72360"/>
                <a:gd name="connsiteY1" fmla="*/ 0 h 395743"/>
                <a:gd name="connsiteX2" fmla="*/ 72361 w 72360"/>
                <a:gd name="connsiteY2" fmla="*/ 395744 h 395743"/>
                <a:gd name="connsiteX3" fmla="*/ 0 w 72360"/>
                <a:gd name="connsiteY3" fmla="*/ 395744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60" h="395743">
                  <a:moveTo>
                    <a:pt x="0" y="0"/>
                  </a:moveTo>
                  <a:lnTo>
                    <a:pt x="72361" y="0"/>
                  </a:lnTo>
                  <a:lnTo>
                    <a:pt x="72361" y="395744"/>
                  </a:lnTo>
                  <a:lnTo>
                    <a:pt x="0" y="395744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8" name="Graphic 6">
              <a:extLst>
                <a:ext uri="{FF2B5EF4-FFF2-40B4-BE49-F238E27FC236}">
                  <a16:creationId xmlns:a16="http://schemas.microsoft.com/office/drawing/2014/main" id="{69AEED8E-AD1B-B093-0899-8AA893FF063D}"/>
                </a:ext>
              </a:extLst>
            </p:cNvPr>
            <p:cNvSpPr/>
            <p:nvPr/>
          </p:nvSpPr>
          <p:spPr>
            <a:xfrm>
              <a:off x="-4065014" y="-2127482"/>
              <a:ext cx="72360" cy="395743"/>
            </a:xfrm>
            <a:custGeom>
              <a:avLst/>
              <a:gdLst>
                <a:gd name="connsiteX0" fmla="*/ 0 w 72360"/>
                <a:gd name="connsiteY0" fmla="*/ 0 h 395743"/>
                <a:gd name="connsiteX1" fmla="*/ 72361 w 72360"/>
                <a:gd name="connsiteY1" fmla="*/ 0 h 395743"/>
                <a:gd name="connsiteX2" fmla="*/ 72361 w 72360"/>
                <a:gd name="connsiteY2" fmla="*/ 395744 h 395743"/>
                <a:gd name="connsiteX3" fmla="*/ 0 w 72360"/>
                <a:gd name="connsiteY3" fmla="*/ 395744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60" h="395743">
                  <a:moveTo>
                    <a:pt x="0" y="0"/>
                  </a:moveTo>
                  <a:lnTo>
                    <a:pt x="72361" y="0"/>
                  </a:lnTo>
                  <a:lnTo>
                    <a:pt x="72361" y="395744"/>
                  </a:lnTo>
                  <a:lnTo>
                    <a:pt x="0" y="395744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9" name="Graphic 6">
              <a:extLst>
                <a:ext uri="{FF2B5EF4-FFF2-40B4-BE49-F238E27FC236}">
                  <a16:creationId xmlns:a16="http://schemas.microsoft.com/office/drawing/2014/main" id="{40777049-97F8-C1AA-20CD-DF38C8B0F8BD}"/>
                </a:ext>
              </a:extLst>
            </p:cNvPr>
            <p:cNvSpPr/>
            <p:nvPr/>
          </p:nvSpPr>
          <p:spPr>
            <a:xfrm>
              <a:off x="-3850312" y="-2127482"/>
              <a:ext cx="305344" cy="395743"/>
            </a:xfrm>
            <a:custGeom>
              <a:avLst/>
              <a:gdLst>
                <a:gd name="connsiteX0" fmla="*/ 0 w 305344"/>
                <a:gd name="connsiteY0" fmla="*/ 77095 h 395743"/>
                <a:gd name="connsiteX1" fmla="*/ 116539 w 305344"/>
                <a:gd name="connsiteY1" fmla="*/ 77095 h 395743"/>
                <a:gd name="connsiteX2" fmla="*/ 116539 w 305344"/>
                <a:gd name="connsiteY2" fmla="*/ 395744 h 395743"/>
                <a:gd name="connsiteX3" fmla="*/ 188805 w 305344"/>
                <a:gd name="connsiteY3" fmla="*/ 395744 h 395743"/>
                <a:gd name="connsiteX4" fmla="*/ 188805 w 305344"/>
                <a:gd name="connsiteY4" fmla="*/ 77095 h 395743"/>
                <a:gd name="connsiteX5" fmla="*/ 305344 w 305344"/>
                <a:gd name="connsiteY5" fmla="*/ 77095 h 395743"/>
                <a:gd name="connsiteX6" fmla="*/ 305344 w 305344"/>
                <a:gd name="connsiteY6" fmla="*/ 0 h 395743"/>
                <a:gd name="connsiteX7" fmla="*/ 0 w 305344"/>
                <a:gd name="connsiteY7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5344" h="395743">
                  <a:moveTo>
                    <a:pt x="0" y="77095"/>
                  </a:moveTo>
                  <a:lnTo>
                    <a:pt x="116539" y="77095"/>
                  </a:lnTo>
                  <a:lnTo>
                    <a:pt x="116539" y="395744"/>
                  </a:lnTo>
                  <a:lnTo>
                    <a:pt x="188805" y="395744"/>
                  </a:lnTo>
                  <a:lnTo>
                    <a:pt x="188805" y="77095"/>
                  </a:lnTo>
                  <a:lnTo>
                    <a:pt x="305344" y="77095"/>
                  </a:lnTo>
                  <a:lnTo>
                    <a:pt x="30534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20" name="Graphic 6">
              <a:extLst>
                <a:ext uri="{FF2B5EF4-FFF2-40B4-BE49-F238E27FC236}">
                  <a16:creationId xmlns:a16="http://schemas.microsoft.com/office/drawing/2014/main" id="{BA78A202-28EC-04CA-09CB-61BA8029A8F5}"/>
                </a:ext>
              </a:extLst>
            </p:cNvPr>
            <p:cNvSpPr/>
            <p:nvPr/>
          </p:nvSpPr>
          <p:spPr>
            <a:xfrm>
              <a:off x="-3442329" y="-2127482"/>
              <a:ext cx="305248" cy="395743"/>
            </a:xfrm>
            <a:custGeom>
              <a:avLst/>
              <a:gdLst>
                <a:gd name="connsiteX0" fmla="*/ 0 w 305248"/>
                <a:gd name="connsiteY0" fmla="*/ 77095 h 395743"/>
                <a:gd name="connsiteX1" fmla="*/ 116444 w 305248"/>
                <a:gd name="connsiteY1" fmla="*/ 77095 h 395743"/>
                <a:gd name="connsiteX2" fmla="*/ 116444 w 305248"/>
                <a:gd name="connsiteY2" fmla="*/ 395744 h 395743"/>
                <a:gd name="connsiteX3" fmla="*/ 188805 w 305248"/>
                <a:gd name="connsiteY3" fmla="*/ 395744 h 395743"/>
                <a:gd name="connsiteX4" fmla="*/ 188805 w 305248"/>
                <a:gd name="connsiteY4" fmla="*/ 77095 h 395743"/>
                <a:gd name="connsiteX5" fmla="*/ 305249 w 305248"/>
                <a:gd name="connsiteY5" fmla="*/ 77095 h 395743"/>
                <a:gd name="connsiteX6" fmla="*/ 305249 w 305248"/>
                <a:gd name="connsiteY6" fmla="*/ 0 h 395743"/>
                <a:gd name="connsiteX7" fmla="*/ 0 w 305248"/>
                <a:gd name="connsiteY7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5248" h="395743">
                  <a:moveTo>
                    <a:pt x="0" y="77095"/>
                  </a:moveTo>
                  <a:lnTo>
                    <a:pt x="116444" y="77095"/>
                  </a:lnTo>
                  <a:lnTo>
                    <a:pt x="116444" y="395744"/>
                  </a:lnTo>
                  <a:lnTo>
                    <a:pt x="188805" y="395744"/>
                  </a:lnTo>
                  <a:lnTo>
                    <a:pt x="188805" y="77095"/>
                  </a:lnTo>
                  <a:lnTo>
                    <a:pt x="305249" y="77095"/>
                  </a:lnTo>
                  <a:lnTo>
                    <a:pt x="30524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21" name="Graphic 6">
              <a:extLst>
                <a:ext uri="{FF2B5EF4-FFF2-40B4-BE49-F238E27FC236}">
                  <a16:creationId xmlns:a16="http://schemas.microsoft.com/office/drawing/2014/main" id="{98D0B701-E8C6-9708-79C5-8E22C3A50949}"/>
                </a:ext>
              </a:extLst>
            </p:cNvPr>
            <p:cNvSpPr/>
            <p:nvPr/>
          </p:nvSpPr>
          <p:spPr>
            <a:xfrm>
              <a:off x="-3026159" y="-2135277"/>
              <a:ext cx="408458" cy="411238"/>
            </a:xfrm>
            <a:custGeom>
              <a:avLst/>
              <a:gdLst>
                <a:gd name="connsiteX0" fmla="*/ 204229 w 408458"/>
                <a:gd name="connsiteY0" fmla="*/ 0 h 411238"/>
                <a:gd name="connsiteX1" fmla="*/ 0 w 408458"/>
                <a:gd name="connsiteY1" fmla="*/ 205619 h 411238"/>
                <a:gd name="connsiteX2" fmla="*/ 204229 w 408458"/>
                <a:gd name="connsiteY2" fmla="*/ 411239 h 411238"/>
                <a:gd name="connsiteX3" fmla="*/ 408459 w 408458"/>
                <a:gd name="connsiteY3" fmla="*/ 205619 h 411238"/>
                <a:gd name="connsiteX4" fmla="*/ 204229 w 408458"/>
                <a:gd name="connsiteY4" fmla="*/ 0 h 411238"/>
                <a:gd name="connsiteX5" fmla="*/ 204229 w 408458"/>
                <a:gd name="connsiteY5" fmla="*/ 332908 h 411238"/>
                <a:gd name="connsiteX6" fmla="*/ 73980 w 408458"/>
                <a:gd name="connsiteY6" fmla="*/ 205619 h 411238"/>
                <a:gd name="connsiteX7" fmla="*/ 204229 w 408458"/>
                <a:gd name="connsiteY7" fmla="*/ 78331 h 411238"/>
                <a:gd name="connsiteX8" fmla="*/ 334003 w 408458"/>
                <a:gd name="connsiteY8" fmla="*/ 205619 h 411238"/>
                <a:gd name="connsiteX9" fmla="*/ 204229 w 408458"/>
                <a:gd name="connsiteY9" fmla="*/ 332908 h 411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8458" h="411238">
                  <a:moveTo>
                    <a:pt x="204229" y="0"/>
                  </a:moveTo>
                  <a:cubicBezTo>
                    <a:pt x="93784" y="0"/>
                    <a:pt x="0" y="88218"/>
                    <a:pt x="0" y="205619"/>
                  </a:cubicBezTo>
                  <a:cubicBezTo>
                    <a:pt x="0" y="323021"/>
                    <a:pt x="93879" y="411239"/>
                    <a:pt x="204229" y="411239"/>
                  </a:cubicBezTo>
                  <a:cubicBezTo>
                    <a:pt x="314580" y="411239"/>
                    <a:pt x="408459" y="323021"/>
                    <a:pt x="408459" y="205619"/>
                  </a:cubicBezTo>
                  <a:cubicBezTo>
                    <a:pt x="408554" y="86031"/>
                    <a:pt x="314675" y="0"/>
                    <a:pt x="204229" y="0"/>
                  </a:cubicBezTo>
                  <a:close/>
                  <a:moveTo>
                    <a:pt x="204229" y="332908"/>
                  </a:moveTo>
                  <a:cubicBezTo>
                    <a:pt x="130821" y="332908"/>
                    <a:pt x="73980" y="281669"/>
                    <a:pt x="73980" y="205619"/>
                  </a:cubicBezTo>
                  <a:cubicBezTo>
                    <a:pt x="73980" y="129570"/>
                    <a:pt x="130821" y="78331"/>
                    <a:pt x="204229" y="78331"/>
                  </a:cubicBezTo>
                  <a:cubicBezTo>
                    <a:pt x="277638" y="78331"/>
                    <a:pt x="334003" y="129570"/>
                    <a:pt x="334003" y="205619"/>
                  </a:cubicBezTo>
                  <a:cubicBezTo>
                    <a:pt x="334003" y="281669"/>
                    <a:pt x="277733" y="332908"/>
                    <a:pt x="204229" y="332908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497911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84189-374F-3E4E-84C1-FFBD5D13F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999" y="522000"/>
            <a:ext cx="5981683" cy="1159200"/>
          </a:xfrm>
        </p:spPr>
        <p:txBody>
          <a:bodyPr lIns="90000" anchor="t">
            <a:noAutofit/>
          </a:bodyPr>
          <a:lstStyle>
            <a:lvl1pPr>
              <a:defRPr sz="3100"/>
            </a:lvl1pPr>
          </a:lstStyle>
          <a:p>
            <a:r>
              <a:rPr lang="fi-FI"/>
              <a:t>Muokkaa ots. perustyyl. napsautt.</a:t>
            </a:r>
            <a:endParaRPr lang="en-FI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BCD9B1-1EC3-A64A-B4CB-0001570FF4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956385" y="620713"/>
            <a:ext cx="4611728" cy="5616575"/>
          </a:xfrm>
        </p:spPr>
        <p:txBody>
          <a:bodyPr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6970EC-71CD-B04D-97D7-77189F51CA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2000" y="1800000"/>
            <a:ext cx="5982972" cy="4437288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C04269-9663-1046-9F90-CD92FEB8E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GB"/>
              <a:t>sydan.fi</a:t>
            </a:r>
            <a:endParaRPr lang="en-FI"/>
          </a:p>
        </p:txBody>
      </p:sp>
      <p:grpSp>
        <p:nvGrpSpPr>
          <p:cNvPr id="5" name="Graphic 6">
            <a:extLst>
              <a:ext uri="{FF2B5EF4-FFF2-40B4-BE49-F238E27FC236}">
                <a16:creationId xmlns:a16="http://schemas.microsoft.com/office/drawing/2014/main" id="{3EDE633D-B51F-CF69-3ACA-8A5427CA6D63}"/>
              </a:ext>
            </a:extLst>
          </p:cNvPr>
          <p:cNvGrpSpPr/>
          <p:nvPr userDrawn="1"/>
        </p:nvGrpSpPr>
        <p:grpSpPr>
          <a:xfrm>
            <a:off x="10262258" y="6336405"/>
            <a:ext cx="1305854" cy="317834"/>
            <a:chOff x="-8379918" y="-2906540"/>
            <a:chExt cx="5762217" cy="1402475"/>
          </a:xfrm>
          <a:solidFill>
            <a:schemeClr val="accent2"/>
          </a:solidFill>
        </p:grpSpPr>
        <p:sp>
          <p:nvSpPr>
            <p:cNvPr id="7" name="Graphic 6">
              <a:extLst>
                <a:ext uri="{FF2B5EF4-FFF2-40B4-BE49-F238E27FC236}">
                  <a16:creationId xmlns:a16="http://schemas.microsoft.com/office/drawing/2014/main" id="{01D15F7A-880E-4BC0-1A63-5F2E8F323BE5}"/>
                </a:ext>
              </a:extLst>
            </p:cNvPr>
            <p:cNvSpPr/>
            <p:nvPr/>
          </p:nvSpPr>
          <p:spPr>
            <a:xfrm>
              <a:off x="-8009734" y="-2906540"/>
              <a:ext cx="720277" cy="271521"/>
            </a:xfrm>
            <a:custGeom>
              <a:avLst/>
              <a:gdLst>
                <a:gd name="connsiteX0" fmla="*/ 485009 w 720277"/>
                <a:gd name="connsiteY0" fmla="*/ 11907 h 271521"/>
                <a:gd name="connsiteX1" fmla="*/ 235173 w 720277"/>
                <a:gd name="connsiteY1" fmla="*/ 11907 h 271521"/>
                <a:gd name="connsiteX2" fmla="*/ 113969 w 720277"/>
                <a:gd name="connsiteY2" fmla="*/ 47840 h 271521"/>
                <a:gd name="connsiteX3" fmla="*/ 0 w 720277"/>
                <a:gd name="connsiteY3" fmla="*/ 107729 h 271521"/>
                <a:gd name="connsiteX4" fmla="*/ 108351 w 720277"/>
                <a:gd name="connsiteY4" fmla="*/ 271521 h 271521"/>
                <a:gd name="connsiteX5" fmla="*/ 187853 w 720277"/>
                <a:gd name="connsiteY5" fmla="*/ 229694 h 271521"/>
                <a:gd name="connsiteX6" fmla="*/ 272591 w 720277"/>
                <a:gd name="connsiteY6" fmla="*/ 204598 h 271521"/>
                <a:gd name="connsiteX7" fmla="*/ 447591 w 720277"/>
                <a:gd name="connsiteY7" fmla="*/ 204598 h 271521"/>
                <a:gd name="connsiteX8" fmla="*/ 532424 w 720277"/>
                <a:gd name="connsiteY8" fmla="*/ 229694 h 271521"/>
                <a:gd name="connsiteX9" fmla="*/ 611926 w 720277"/>
                <a:gd name="connsiteY9" fmla="*/ 271521 h 271521"/>
                <a:gd name="connsiteX10" fmla="*/ 720277 w 720277"/>
                <a:gd name="connsiteY10" fmla="*/ 107729 h 271521"/>
                <a:gd name="connsiteX11" fmla="*/ 606309 w 720277"/>
                <a:gd name="connsiteY11" fmla="*/ 47840 h 271521"/>
                <a:gd name="connsiteX12" fmla="*/ 485009 w 720277"/>
                <a:gd name="connsiteY12" fmla="*/ 11907 h 271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20277" h="271521">
                  <a:moveTo>
                    <a:pt x="485009" y="11907"/>
                  </a:moveTo>
                  <a:cubicBezTo>
                    <a:pt x="403032" y="-3969"/>
                    <a:pt x="317246" y="-3969"/>
                    <a:pt x="235173" y="11907"/>
                  </a:cubicBezTo>
                  <a:cubicBezTo>
                    <a:pt x="193756" y="19892"/>
                    <a:pt x="152910" y="32060"/>
                    <a:pt x="113969" y="47840"/>
                  </a:cubicBezTo>
                  <a:cubicBezTo>
                    <a:pt x="74170" y="63906"/>
                    <a:pt x="35800" y="84059"/>
                    <a:pt x="0" y="107729"/>
                  </a:cubicBezTo>
                  <a:lnTo>
                    <a:pt x="108351" y="271521"/>
                  </a:lnTo>
                  <a:cubicBezTo>
                    <a:pt x="133297" y="255075"/>
                    <a:pt x="160051" y="241006"/>
                    <a:pt x="187853" y="229694"/>
                  </a:cubicBezTo>
                  <a:cubicBezTo>
                    <a:pt x="215084" y="218762"/>
                    <a:pt x="243647" y="210206"/>
                    <a:pt x="272591" y="204598"/>
                  </a:cubicBezTo>
                  <a:cubicBezTo>
                    <a:pt x="330099" y="193570"/>
                    <a:pt x="390273" y="193570"/>
                    <a:pt x="447591" y="204598"/>
                  </a:cubicBezTo>
                  <a:cubicBezTo>
                    <a:pt x="476535" y="210206"/>
                    <a:pt x="505194" y="218667"/>
                    <a:pt x="532424" y="229694"/>
                  </a:cubicBezTo>
                  <a:cubicBezTo>
                    <a:pt x="560131" y="241006"/>
                    <a:pt x="586886" y="254980"/>
                    <a:pt x="611926" y="271521"/>
                  </a:cubicBezTo>
                  <a:lnTo>
                    <a:pt x="720277" y="107729"/>
                  </a:lnTo>
                  <a:cubicBezTo>
                    <a:pt x="684382" y="84059"/>
                    <a:pt x="646107" y="63906"/>
                    <a:pt x="606309" y="47840"/>
                  </a:cubicBezTo>
                  <a:cubicBezTo>
                    <a:pt x="567367" y="32060"/>
                    <a:pt x="526521" y="19892"/>
                    <a:pt x="485009" y="11907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8" name="Graphic 6">
              <a:extLst>
                <a:ext uri="{FF2B5EF4-FFF2-40B4-BE49-F238E27FC236}">
                  <a16:creationId xmlns:a16="http://schemas.microsoft.com/office/drawing/2014/main" id="{2FA6581A-1C77-2274-21C2-D55F74C58C6F}"/>
                </a:ext>
              </a:extLst>
            </p:cNvPr>
            <p:cNvSpPr/>
            <p:nvPr/>
          </p:nvSpPr>
          <p:spPr>
            <a:xfrm>
              <a:off x="-8379918" y="-2575795"/>
              <a:ext cx="1073417" cy="1071730"/>
            </a:xfrm>
            <a:custGeom>
              <a:avLst/>
              <a:gdLst>
                <a:gd name="connsiteX0" fmla="*/ 1073132 w 1073417"/>
                <a:gd name="connsiteY0" fmla="*/ 341843 h 1071730"/>
                <a:gd name="connsiteX1" fmla="*/ 730751 w 1073417"/>
                <a:gd name="connsiteY1" fmla="*/ 0 h 1071730"/>
                <a:gd name="connsiteX2" fmla="*/ 388369 w 1073417"/>
                <a:gd name="connsiteY2" fmla="*/ 341843 h 1071730"/>
                <a:gd name="connsiteX3" fmla="*/ 386655 w 1073417"/>
                <a:gd name="connsiteY3" fmla="*/ 386047 h 1071730"/>
                <a:gd name="connsiteX4" fmla="*/ 386179 w 1073417"/>
                <a:gd name="connsiteY4" fmla="*/ 385572 h 1071730"/>
                <a:gd name="connsiteX5" fmla="*/ 342382 w 1073417"/>
                <a:gd name="connsiteY5" fmla="*/ 387663 h 1071730"/>
                <a:gd name="connsiteX6" fmla="*/ 0 w 1073417"/>
                <a:gd name="connsiteY6" fmla="*/ 729507 h 1071730"/>
                <a:gd name="connsiteX7" fmla="*/ 342382 w 1073417"/>
                <a:gd name="connsiteY7" fmla="*/ 1071350 h 1071730"/>
                <a:gd name="connsiteX8" fmla="*/ 1073418 w 1073417"/>
                <a:gd name="connsiteY8" fmla="*/ 1071731 h 1071730"/>
                <a:gd name="connsiteX9" fmla="*/ 1073323 w 1073417"/>
                <a:gd name="connsiteY9" fmla="*/ 1071635 h 1071730"/>
                <a:gd name="connsiteX10" fmla="*/ 1073418 w 1073417"/>
                <a:gd name="connsiteY10" fmla="*/ 1071731 h 1071730"/>
                <a:gd name="connsiteX11" fmla="*/ 1073132 w 1073417"/>
                <a:gd name="connsiteY11" fmla="*/ 341843 h 1071730"/>
                <a:gd name="connsiteX12" fmla="*/ 837959 w 1073417"/>
                <a:gd name="connsiteY12" fmla="*/ 844342 h 1071730"/>
                <a:gd name="connsiteX13" fmla="*/ 377324 w 1073417"/>
                <a:gd name="connsiteY13" fmla="*/ 844342 h 1071730"/>
                <a:gd name="connsiteX14" fmla="*/ 245361 w 1073417"/>
                <a:gd name="connsiteY14" fmla="*/ 710684 h 1071730"/>
                <a:gd name="connsiteX15" fmla="*/ 377324 w 1073417"/>
                <a:gd name="connsiteY15" fmla="*/ 578928 h 1071730"/>
                <a:gd name="connsiteX16" fmla="*/ 572128 w 1073417"/>
                <a:gd name="connsiteY16" fmla="*/ 578928 h 1071730"/>
                <a:gd name="connsiteX17" fmla="*/ 572033 w 1073417"/>
                <a:gd name="connsiteY17" fmla="*/ 578833 h 1071730"/>
                <a:gd name="connsiteX18" fmla="*/ 572128 w 1073417"/>
                <a:gd name="connsiteY18" fmla="*/ 578928 h 1071730"/>
                <a:gd name="connsiteX19" fmla="*/ 572128 w 1073417"/>
                <a:gd name="connsiteY19" fmla="*/ 376541 h 1071730"/>
                <a:gd name="connsiteX20" fmla="*/ 704091 w 1073417"/>
                <a:gd name="connsiteY20" fmla="*/ 244785 h 1071730"/>
                <a:gd name="connsiteX21" fmla="*/ 837959 w 1073417"/>
                <a:gd name="connsiteY21" fmla="*/ 376541 h 1071730"/>
                <a:gd name="connsiteX22" fmla="*/ 838530 w 1073417"/>
                <a:gd name="connsiteY22" fmla="*/ 844817 h 1071730"/>
                <a:gd name="connsiteX23" fmla="*/ 837959 w 1073417"/>
                <a:gd name="connsiteY23" fmla="*/ 844342 h 10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73417" h="1071730">
                  <a:moveTo>
                    <a:pt x="1073132" y="341843"/>
                  </a:moveTo>
                  <a:cubicBezTo>
                    <a:pt x="1073132" y="153050"/>
                    <a:pt x="919841" y="0"/>
                    <a:pt x="730751" y="0"/>
                  </a:cubicBezTo>
                  <a:cubicBezTo>
                    <a:pt x="541660" y="0"/>
                    <a:pt x="388369" y="153050"/>
                    <a:pt x="388369" y="341843"/>
                  </a:cubicBezTo>
                  <a:lnTo>
                    <a:pt x="386655" y="386047"/>
                  </a:lnTo>
                  <a:lnTo>
                    <a:pt x="386179" y="385572"/>
                  </a:lnTo>
                  <a:lnTo>
                    <a:pt x="342382" y="387663"/>
                  </a:lnTo>
                  <a:cubicBezTo>
                    <a:pt x="153291" y="387663"/>
                    <a:pt x="0" y="540713"/>
                    <a:pt x="0" y="729507"/>
                  </a:cubicBezTo>
                  <a:cubicBezTo>
                    <a:pt x="0" y="918300"/>
                    <a:pt x="153291" y="1071350"/>
                    <a:pt x="342382" y="1071350"/>
                  </a:cubicBezTo>
                  <a:lnTo>
                    <a:pt x="1073418" y="1071731"/>
                  </a:lnTo>
                  <a:lnTo>
                    <a:pt x="1073323" y="1071635"/>
                  </a:lnTo>
                  <a:lnTo>
                    <a:pt x="1073418" y="1071731"/>
                  </a:lnTo>
                  <a:lnTo>
                    <a:pt x="1073132" y="341843"/>
                  </a:lnTo>
                  <a:close/>
                  <a:moveTo>
                    <a:pt x="837959" y="844342"/>
                  </a:moveTo>
                  <a:lnTo>
                    <a:pt x="377324" y="844342"/>
                  </a:lnTo>
                  <a:cubicBezTo>
                    <a:pt x="304487" y="844342"/>
                    <a:pt x="245361" y="783407"/>
                    <a:pt x="245361" y="710684"/>
                  </a:cubicBezTo>
                  <a:cubicBezTo>
                    <a:pt x="245361" y="637962"/>
                    <a:pt x="304487" y="578928"/>
                    <a:pt x="377324" y="578928"/>
                  </a:cubicBezTo>
                  <a:lnTo>
                    <a:pt x="572128" y="578928"/>
                  </a:lnTo>
                  <a:lnTo>
                    <a:pt x="572033" y="578833"/>
                  </a:lnTo>
                  <a:lnTo>
                    <a:pt x="572128" y="578928"/>
                  </a:lnTo>
                  <a:lnTo>
                    <a:pt x="572128" y="376541"/>
                  </a:lnTo>
                  <a:cubicBezTo>
                    <a:pt x="572128" y="303819"/>
                    <a:pt x="631159" y="244785"/>
                    <a:pt x="704091" y="244785"/>
                  </a:cubicBezTo>
                  <a:cubicBezTo>
                    <a:pt x="776928" y="244785"/>
                    <a:pt x="837959" y="303819"/>
                    <a:pt x="837959" y="376541"/>
                  </a:cubicBezTo>
                  <a:lnTo>
                    <a:pt x="838530" y="844817"/>
                  </a:lnTo>
                  <a:lnTo>
                    <a:pt x="837959" y="844342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9" name="Graphic 6">
              <a:extLst>
                <a:ext uri="{FF2B5EF4-FFF2-40B4-BE49-F238E27FC236}">
                  <a16:creationId xmlns:a16="http://schemas.microsoft.com/office/drawing/2014/main" id="{1E82789C-9FF4-D6DB-7672-42A9E6DD70CF}"/>
                </a:ext>
              </a:extLst>
            </p:cNvPr>
            <p:cNvSpPr/>
            <p:nvPr/>
          </p:nvSpPr>
          <p:spPr>
            <a:xfrm>
              <a:off x="-6953645" y="-2135277"/>
              <a:ext cx="243456" cy="411143"/>
            </a:xfrm>
            <a:custGeom>
              <a:avLst/>
              <a:gdLst>
                <a:gd name="connsiteX0" fmla="*/ 188329 w 243456"/>
                <a:gd name="connsiteY0" fmla="*/ 196779 h 411143"/>
                <a:gd name="connsiteX1" fmla="*/ 113207 w 243456"/>
                <a:gd name="connsiteY1" fmla="*/ 135654 h 411143"/>
                <a:gd name="connsiteX2" fmla="*/ 86738 w 243456"/>
                <a:gd name="connsiteY2" fmla="*/ 101431 h 411143"/>
                <a:gd name="connsiteX3" fmla="*/ 123680 w 243456"/>
                <a:gd name="connsiteY3" fmla="*/ 78331 h 411143"/>
                <a:gd name="connsiteX4" fmla="*/ 213655 w 243456"/>
                <a:gd name="connsiteY4" fmla="*/ 121299 h 411143"/>
                <a:gd name="connsiteX5" fmla="*/ 228032 w 243456"/>
                <a:gd name="connsiteY5" fmla="*/ 52950 h 411143"/>
                <a:gd name="connsiteX6" fmla="*/ 123109 w 243456"/>
                <a:gd name="connsiteY6" fmla="*/ 0 h 411143"/>
                <a:gd name="connsiteX7" fmla="*/ 13234 w 243456"/>
                <a:gd name="connsiteY7" fmla="*/ 98104 h 411143"/>
                <a:gd name="connsiteX8" fmla="*/ 51890 w 243456"/>
                <a:gd name="connsiteY8" fmla="*/ 179668 h 411143"/>
                <a:gd name="connsiteX9" fmla="*/ 141294 w 243456"/>
                <a:gd name="connsiteY9" fmla="*/ 256288 h 411143"/>
                <a:gd name="connsiteX10" fmla="*/ 169953 w 243456"/>
                <a:gd name="connsiteY10" fmla="*/ 300396 h 411143"/>
                <a:gd name="connsiteX11" fmla="*/ 126917 w 243456"/>
                <a:gd name="connsiteY11" fmla="*/ 332908 h 411143"/>
                <a:gd name="connsiteX12" fmla="*/ 21518 w 243456"/>
                <a:gd name="connsiteY12" fmla="*/ 275015 h 411143"/>
                <a:gd name="connsiteX13" fmla="*/ 0 w 243456"/>
                <a:gd name="connsiteY13" fmla="*/ 343365 h 411143"/>
                <a:gd name="connsiteX14" fmla="*/ 123109 w 243456"/>
                <a:gd name="connsiteY14" fmla="*/ 411144 h 411143"/>
                <a:gd name="connsiteX15" fmla="*/ 243456 w 243456"/>
                <a:gd name="connsiteY15" fmla="*/ 299256 h 411143"/>
                <a:gd name="connsiteX16" fmla="*/ 188329 w 243456"/>
                <a:gd name="connsiteY16" fmla="*/ 196779 h 411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3456" h="411143">
                  <a:moveTo>
                    <a:pt x="188329" y="196779"/>
                  </a:moveTo>
                  <a:cubicBezTo>
                    <a:pt x="166811" y="177481"/>
                    <a:pt x="144151" y="160370"/>
                    <a:pt x="113207" y="135654"/>
                  </a:cubicBezTo>
                  <a:cubicBezTo>
                    <a:pt x="101591" y="126243"/>
                    <a:pt x="86738" y="113599"/>
                    <a:pt x="86738" y="101431"/>
                  </a:cubicBezTo>
                  <a:cubicBezTo>
                    <a:pt x="86738" y="83275"/>
                    <a:pt x="106637" y="78331"/>
                    <a:pt x="123680" y="78331"/>
                  </a:cubicBezTo>
                  <a:cubicBezTo>
                    <a:pt x="154624" y="78331"/>
                    <a:pt x="190519" y="94872"/>
                    <a:pt x="213655" y="121299"/>
                  </a:cubicBezTo>
                  <a:lnTo>
                    <a:pt x="228032" y="52950"/>
                  </a:lnTo>
                  <a:cubicBezTo>
                    <a:pt x="211465" y="26522"/>
                    <a:pt x="171762" y="0"/>
                    <a:pt x="123109" y="0"/>
                  </a:cubicBezTo>
                  <a:cubicBezTo>
                    <a:pt x="62935" y="0"/>
                    <a:pt x="13234" y="35268"/>
                    <a:pt x="13234" y="98104"/>
                  </a:cubicBezTo>
                  <a:cubicBezTo>
                    <a:pt x="13234" y="133372"/>
                    <a:pt x="31991" y="158754"/>
                    <a:pt x="51890" y="179668"/>
                  </a:cubicBezTo>
                  <a:cubicBezTo>
                    <a:pt x="73979" y="202768"/>
                    <a:pt x="103781" y="225392"/>
                    <a:pt x="141294" y="256288"/>
                  </a:cubicBezTo>
                  <a:cubicBezTo>
                    <a:pt x="159480" y="271688"/>
                    <a:pt x="169953" y="283285"/>
                    <a:pt x="169953" y="300396"/>
                  </a:cubicBezTo>
                  <a:cubicBezTo>
                    <a:pt x="169953" y="322451"/>
                    <a:pt x="151196" y="332908"/>
                    <a:pt x="126917" y="332908"/>
                  </a:cubicBezTo>
                  <a:cubicBezTo>
                    <a:pt x="88261" y="332908"/>
                    <a:pt x="45226" y="308667"/>
                    <a:pt x="21518" y="275015"/>
                  </a:cubicBezTo>
                  <a:lnTo>
                    <a:pt x="0" y="343365"/>
                  </a:lnTo>
                  <a:cubicBezTo>
                    <a:pt x="13234" y="375876"/>
                    <a:pt x="62935" y="411144"/>
                    <a:pt x="123109" y="411144"/>
                  </a:cubicBezTo>
                  <a:cubicBezTo>
                    <a:pt x="193756" y="411144"/>
                    <a:pt x="243456" y="366465"/>
                    <a:pt x="243456" y="299256"/>
                  </a:cubicBezTo>
                  <a:cubicBezTo>
                    <a:pt x="243456" y="253626"/>
                    <a:pt x="218702" y="223301"/>
                    <a:pt x="188329" y="196779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0" name="Graphic 6">
              <a:extLst>
                <a:ext uri="{FF2B5EF4-FFF2-40B4-BE49-F238E27FC236}">
                  <a16:creationId xmlns:a16="http://schemas.microsoft.com/office/drawing/2014/main" id="{81FFBD48-7729-E0B5-4342-B87F58132667}"/>
                </a:ext>
              </a:extLst>
            </p:cNvPr>
            <p:cNvSpPr/>
            <p:nvPr/>
          </p:nvSpPr>
          <p:spPr>
            <a:xfrm>
              <a:off x="-6609169" y="-2127482"/>
              <a:ext cx="322958" cy="395743"/>
            </a:xfrm>
            <a:custGeom>
              <a:avLst/>
              <a:gdLst>
                <a:gd name="connsiteX0" fmla="*/ 160622 w 322958"/>
                <a:gd name="connsiteY0" fmla="*/ 146586 h 395743"/>
                <a:gd name="connsiteX1" fmla="*/ 80073 w 322958"/>
                <a:gd name="connsiteY1" fmla="*/ 0 h 395743"/>
                <a:gd name="connsiteX2" fmla="*/ 0 w 322958"/>
                <a:gd name="connsiteY2" fmla="*/ 0 h 395743"/>
                <a:gd name="connsiteX3" fmla="*/ 125870 w 322958"/>
                <a:gd name="connsiteY3" fmla="*/ 230336 h 395743"/>
                <a:gd name="connsiteX4" fmla="*/ 125870 w 322958"/>
                <a:gd name="connsiteY4" fmla="*/ 395744 h 395743"/>
                <a:gd name="connsiteX5" fmla="*/ 198231 w 322958"/>
                <a:gd name="connsiteY5" fmla="*/ 395744 h 395743"/>
                <a:gd name="connsiteX6" fmla="*/ 198231 w 322958"/>
                <a:gd name="connsiteY6" fmla="*/ 230336 h 395743"/>
                <a:gd name="connsiteX7" fmla="*/ 322959 w 322958"/>
                <a:gd name="connsiteY7" fmla="*/ 0 h 395743"/>
                <a:gd name="connsiteX8" fmla="*/ 241267 w 322958"/>
                <a:gd name="connsiteY8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2958" h="395743">
                  <a:moveTo>
                    <a:pt x="160622" y="146586"/>
                  </a:moveTo>
                  <a:lnTo>
                    <a:pt x="80073" y="0"/>
                  </a:lnTo>
                  <a:lnTo>
                    <a:pt x="0" y="0"/>
                  </a:lnTo>
                  <a:lnTo>
                    <a:pt x="125870" y="230336"/>
                  </a:lnTo>
                  <a:lnTo>
                    <a:pt x="125870" y="395744"/>
                  </a:lnTo>
                  <a:lnTo>
                    <a:pt x="198231" y="395744"/>
                  </a:lnTo>
                  <a:lnTo>
                    <a:pt x="198231" y="230336"/>
                  </a:lnTo>
                  <a:lnTo>
                    <a:pt x="322959" y="0"/>
                  </a:lnTo>
                  <a:lnTo>
                    <a:pt x="241267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1" name="Graphic 6">
              <a:extLst>
                <a:ext uri="{FF2B5EF4-FFF2-40B4-BE49-F238E27FC236}">
                  <a16:creationId xmlns:a16="http://schemas.microsoft.com/office/drawing/2014/main" id="{9EE341BA-2842-AF35-3993-AC74C5F5C2AE}"/>
                </a:ext>
              </a:extLst>
            </p:cNvPr>
            <p:cNvSpPr/>
            <p:nvPr/>
          </p:nvSpPr>
          <p:spPr>
            <a:xfrm>
              <a:off x="-6148248" y="-2127482"/>
              <a:ext cx="339525" cy="395743"/>
            </a:xfrm>
            <a:custGeom>
              <a:avLst/>
              <a:gdLst>
                <a:gd name="connsiteX0" fmla="*/ 124251 w 339525"/>
                <a:gd name="connsiteY0" fmla="*/ 0 h 395743"/>
                <a:gd name="connsiteX1" fmla="*/ 0 w 339525"/>
                <a:gd name="connsiteY1" fmla="*/ 0 h 395743"/>
                <a:gd name="connsiteX2" fmla="*/ 0 w 339525"/>
                <a:gd name="connsiteY2" fmla="*/ 395744 h 395743"/>
                <a:gd name="connsiteX3" fmla="*/ 124251 w 339525"/>
                <a:gd name="connsiteY3" fmla="*/ 395744 h 395743"/>
                <a:gd name="connsiteX4" fmla="*/ 339525 w 339525"/>
                <a:gd name="connsiteY4" fmla="*/ 197824 h 395743"/>
                <a:gd name="connsiteX5" fmla="*/ 124251 w 339525"/>
                <a:gd name="connsiteY5" fmla="*/ 0 h 395743"/>
                <a:gd name="connsiteX6" fmla="*/ 145198 w 339525"/>
                <a:gd name="connsiteY6" fmla="*/ 317412 h 395743"/>
                <a:gd name="connsiteX7" fmla="*/ 72361 w 339525"/>
                <a:gd name="connsiteY7" fmla="*/ 317412 h 395743"/>
                <a:gd name="connsiteX8" fmla="*/ 72361 w 339525"/>
                <a:gd name="connsiteY8" fmla="*/ 78236 h 395743"/>
                <a:gd name="connsiteX9" fmla="*/ 145198 w 339525"/>
                <a:gd name="connsiteY9" fmla="*/ 78236 h 395743"/>
                <a:gd name="connsiteX10" fmla="*/ 265546 w 339525"/>
                <a:gd name="connsiteY10" fmla="*/ 197824 h 395743"/>
                <a:gd name="connsiteX11" fmla="*/ 145198 w 339525"/>
                <a:gd name="connsiteY11" fmla="*/ 317412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9525" h="395743">
                  <a:moveTo>
                    <a:pt x="124251" y="0"/>
                  </a:moveTo>
                  <a:lnTo>
                    <a:pt x="0" y="0"/>
                  </a:lnTo>
                  <a:lnTo>
                    <a:pt x="0" y="395744"/>
                  </a:lnTo>
                  <a:lnTo>
                    <a:pt x="124251" y="395744"/>
                  </a:lnTo>
                  <a:cubicBezTo>
                    <a:pt x="247360" y="395744"/>
                    <a:pt x="339525" y="322451"/>
                    <a:pt x="339525" y="197824"/>
                  </a:cubicBezTo>
                  <a:cubicBezTo>
                    <a:pt x="339525" y="71582"/>
                    <a:pt x="248979" y="0"/>
                    <a:pt x="124251" y="0"/>
                  </a:cubicBezTo>
                  <a:close/>
                  <a:moveTo>
                    <a:pt x="145198" y="317412"/>
                  </a:moveTo>
                  <a:lnTo>
                    <a:pt x="72361" y="317412"/>
                  </a:lnTo>
                  <a:lnTo>
                    <a:pt x="72361" y="78236"/>
                  </a:lnTo>
                  <a:lnTo>
                    <a:pt x="145198" y="78236"/>
                  </a:lnTo>
                  <a:cubicBezTo>
                    <a:pt x="215845" y="78236"/>
                    <a:pt x="265546" y="130615"/>
                    <a:pt x="265546" y="197824"/>
                  </a:cubicBezTo>
                  <a:cubicBezTo>
                    <a:pt x="265546" y="270072"/>
                    <a:pt x="213084" y="317412"/>
                    <a:pt x="145198" y="31741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2" name="Graphic 6">
              <a:extLst>
                <a:ext uri="{FF2B5EF4-FFF2-40B4-BE49-F238E27FC236}">
                  <a16:creationId xmlns:a16="http://schemas.microsoft.com/office/drawing/2014/main" id="{DF0FC65D-BD28-5111-2BFA-67350B1D530C}"/>
                </a:ext>
              </a:extLst>
            </p:cNvPr>
            <p:cNvSpPr/>
            <p:nvPr/>
          </p:nvSpPr>
          <p:spPr>
            <a:xfrm>
              <a:off x="-5497952" y="-2238229"/>
              <a:ext cx="79406" cy="79281"/>
            </a:xfrm>
            <a:custGeom>
              <a:avLst/>
              <a:gdLst>
                <a:gd name="connsiteX0" fmla="*/ 39703 w 79406"/>
                <a:gd name="connsiteY0" fmla="*/ 79282 h 79281"/>
                <a:gd name="connsiteX1" fmla="*/ 79407 w 79406"/>
                <a:gd name="connsiteY1" fmla="*/ 39641 h 79281"/>
                <a:gd name="connsiteX2" fmla="*/ 39703 w 79406"/>
                <a:gd name="connsiteY2" fmla="*/ 0 h 79281"/>
                <a:gd name="connsiteX3" fmla="*/ 0 w 79406"/>
                <a:gd name="connsiteY3" fmla="*/ 39641 h 79281"/>
                <a:gd name="connsiteX4" fmla="*/ 39703 w 79406"/>
                <a:gd name="connsiteY4" fmla="*/ 79282 h 79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406" h="79281">
                  <a:moveTo>
                    <a:pt x="39703" y="79282"/>
                  </a:moveTo>
                  <a:cubicBezTo>
                    <a:pt x="61793" y="79282"/>
                    <a:pt x="79407" y="62171"/>
                    <a:pt x="79407" y="39641"/>
                  </a:cubicBezTo>
                  <a:cubicBezTo>
                    <a:pt x="79407" y="17587"/>
                    <a:pt x="61697" y="0"/>
                    <a:pt x="39703" y="0"/>
                  </a:cubicBezTo>
                  <a:cubicBezTo>
                    <a:pt x="17043" y="0"/>
                    <a:pt x="0" y="17682"/>
                    <a:pt x="0" y="39641"/>
                  </a:cubicBezTo>
                  <a:cubicBezTo>
                    <a:pt x="0" y="62171"/>
                    <a:pt x="17138" y="79282"/>
                    <a:pt x="39703" y="7928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3" name="Graphic 6">
              <a:extLst>
                <a:ext uri="{FF2B5EF4-FFF2-40B4-BE49-F238E27FC236}">
                  <a16:creationId xmlns:a16="http://schemas.microsoft.com/office/drawing/2014/main" id="{2116A005-071F-2054-E94A-C1657B9456F2}"/>
                </a:ext>
              </a:extLst>
            </p:cNvPr>
            <p:cNvSpPr/>
            <p:nvPr/>
          </p:nvSpPr>
          <p:spPr>
            <a:xfrm>
              <a:off x="-5613825" y="-2238229"/>
              <a:ext cx="79406" cy="79281"/>
            </a:xfrm>
            <a:custGeom>
              <a:avLst/>
              <a:gdLst>
                <a:gd name="connsiteX0" fmla="*/ 39704 w 79406"/>
                <a:gd name="connsiteY0" fmla="*/ 79282 h 79281"/>
                <a:gd name="connsiteX1" fmla="*/ 79407 w 79406"/>
                <a:gd name="connsiteY1" fmla="*/ 39641 h 79281"/>
                <a:gd name="connsiteX2" fmla="*/ 39704 w 79406"/>
                <a:gd name="connsiteY2" fmla="*/ 0 h 79281"/>
                <a:gd name="connsiteX3" fmla="*/ 0 w 79406"/>
                <a:gd name="connsiteY3" fmla="*/ 39641 h 79281"/>
                <a:gd name="connsiteX4" fmla="*/ 39704 w 79406"/>
                <a:gd name="connsiteY4" fmla="*/ 79282 h 79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406" h="79281">
                  <a:moveTo>
                    <a:pt x="39704" y="79282"/>
                  </a:moveTo>
                  <a:cubicBezTo>
                    <a:pt x="62364" y="79282"/>
                    <a:pt x="79407" y="62171"/>
                    <a:pt x="79407" y="39641"/>
                  </a:cubicBezTo>
                  <a:cubicBezTo>
                    <a:pt x="79407" y="17587"/>
                    <a:pt x="62269" y="0"/>
                    <a:pt x="39704" y="0"/>
                  </a:cubicBezTo>
                  <a:cubicBezTo>
                    <a:pt x="17614" y="0"/>
                    <a:pt x="0" y="17682"/>
                    <a:pt x="0" y="39641"/>
                  </a:cubicBezTo>
                  <a:cubicBezTo>
                    <a:pt x="-95" y="62171"/>
                    <a:pt x="17614" y="79282"/>
                    <a:pt x="39704" y="7928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4" name="Graphic 6">
              <a:extLst>
                <a:ext uri="{FF2B5EF4-FFF2-40B4-BE49-F238E27FC236}">
                  <a16:creationId xmlns:a16="http://schemas.microsoft.com/office/drawing/2014/main" id="{A4E023C2-7197-B47C-D701-31644DBAC6FE}"/>
                </a:ext>
              </a:extLst>
            </p:cNvPr>
            <p:cNvSpPr/>
            <p:nvPr/>
          </p:nvSpPr>
          <p:spPr>
            <a:xfrm>
              <a:off x="-5708846" y="-2127482"/>
              <a:ext cx="383513" cy="395743"/>
            </a:xfrm>
            <a:custGeom>
              <a:avLst/>
              <a:gdLst>
                <a:gd name="connsiteX0" fmla="*/ 156243 w 383513"/>
                <a:gd name="connsiteY0" fmla="*/ 0 h 395743"/>
                <a:gd name="connsiteX1" fmla="*/ 0 w 383513"/>
                <a:gd name="connsiteY1" fmla="*/ 395744 h 395743"/>
                <a:gd name="connsiteX2" fmla="*/ 77788 w 383513"/>
                <a:gd name="connsiteY2" fmla="*/ 395744 h 395743"/>
                <a:gd name="connsiteX3" fmla="*/ 109779 w 383513"/>
                <a:gd name="connsiteY3" fmla="*/ 314751 h 395743"/>
                <a:gd name="connsiteX4" fmla="*/ 275353 w 383513"/>
                <a:gd name="connsiteY4" fmla="*/ 314751 h 395743"/>
                <a:gd name="connsiteX5" fmla="*/ 307344 w 383513"/>
                <a:gd name="connsiteY5" fmla="*/ 395744 h 395743"/>
                <a:gd name="connsiteX6" fmla="*/ 383513 w 383513"/>
                <a:gd name="connsiteY6" fmla="*/ 395744 h 395743"/>
                <a:gd name="connsiteX7" fmla="*/ 227271 w 383513"/>
                <a:gd name="connsiteY7" fmla="*/ 0 h 395743"/>
                <a:gd name="connsiteX8" fmla="*/ 156243 w 383513"/>
                <a:gd name="connsiteY8" fmla="*/ 0 h 395743"/>
                <a:gd name="connsiteX9" fmla="*/ 139676 w 383513"/>
                <a:gd name="connsiteY9" fmla="*/ 238036 h 395743"/>
                <a:gd name="connsiteX10" fmla="*/ 192709 w 383513"/>
                <a:gd name="connsiteY10" fmla="*/ 104663 h 395743"/>
                <a:gd name="connsiteX11" fmla="*/ 245170 w 383513"/>
                <a:gd name="connsiteY11" fmla="*/ 238036 h 395743"/>
                <a:gd name="connsiteX12" fmla="*/ 139676 w 383513"/>
                <a:gd name="connsiteY12" fmla="*/ 238036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3513" h="395743">
                  <a:moveTo>
                    <a:pt x="156243" y="0"/>
                  </a:moveTo>
                  <a:lnTo>
                    <a:pt x="0" y="395744"/>
                  </a:lnTo>
                  <a:lnTo>
                    <a:pt x="77788" y="395744"/>
                  </a:lnTo>
                  <a:lnTo>
                    <a:pt x="109779" y="314751"/>
                  </a:lnTo>
                  <a:lnTo>
                    <a:pt x="275353" y="314751"/>
                  </a:lnTo>
                  <a:lnTo>
                    <a:pt x="307344" y="395744"/>
                  </a:lnTo>
                  <a:lnTo>
                    <a:pt x="383513" y="395744"/>
                  </a:lnTo>
                  <a:lnTo>
                    <a:pt x="227271" y="0"/>
                  </a:lnTo>
                  <a:lnTo>
                    <a:pt x="156243" y="0"/>
                  </a:lnTo>
                  <a:close/>
                  <a:moveTo>
                    <a:pt x="139676" y="238036"/>
                  </a:moveTo>
                  <a:lnTo>
                    <a:pt x="192709" y="104663"/>
                  </a:lnTo>
                  <a:lnTo>
                    <a:pt x="245170" y="238036"/>
                  </a:lnTo>
                  <a:lnTo>
                    <a:pt x="139676" y="238036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5" name="Graphic 6">
              <a:extLst>
                <a:ext uri="{FF2B5EF4-FFF2-40B4-BE49-F238E27FC236}">
                  <a16:creationId xmlns:a16="http://schemas.microsoft.com/office/drawing/2014/main" id="{863E9611-2A28-8311-490A-4F7468599D8A}"/>
                </a:ext>
              </a:extLst>
            </p:cNvPr>
            <p:cNvSpPr/>
            <p:nvPr/>
          </p:nvSpPr>
          <p:spPr>
            <a:xfrm>
              <a:off x="-5186609" y="-2127482"/>
              <a:ext cx="328956" cy="395743"/>
            </a:xfrm>
            <a:custGeom>
              <a:avLst/>
              <a:gdLst>
                <a:gd name="connsiteX0" fmla="*/ 256691 w 328956"/>
                <a:gd name="connsiteY0" fmla="*/ 268360 h 395743"/>
                <a:gd name="connsiteX1" fmla="*/ 72266 w 328956"/>
                <a:gd name="connsiteY1" fmla="*/ 0 h 395743"/>
                <a:gd name="connsiteX2" fmla="*/ 0 w 328956"/>
                <a:gd name="connsiteY2" fmla="*/ 0 h 395743"/>
                <a:gd name="connsiteX3" fmla="*/ 0 w 328956"/>
                <a:gd name="connsiteY3" fmla="*/ 395744 h 395743"/>
                <a:gd name="connsiteX4" fmla="*/ 72266 w 328956"/>
                <a:gd name="connsiteY4" fmla="*/ 395744 h 395743"/>
                <a:gd name="connsiteX5" fmla="*/ 72266 w 328956"/>
                <a:gd name="connsiteY5" fmla="*/ 128904 h 395743"/>
                <a:gd name="connsiteX6" fmla="*/ 256120 w 328956"/>
                <a:gd name="connsiteY6" fmla="*/ 395744 h 395743"/>
                <a:gd name="connsiteX7" fmla="*/ 328957 w 328956"/>
                <a:gd name="connsiteY7" fmla="*/ 395744 h 395743"/>
                <a:gd name="connsiteX8" fmla="*/ 328957 w 328956"/>
                <a:gd name="connsiteY8" fmla="*/ 0 h 395743"/>
                <a:gd name="connsiteX9" fmla="*/ 256691 w 328956"/>
                <a:gd name="connsiteY9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8956" h="395743">
                  <a:moveTo>
                    <a:pt x="256691" y="268360"/>
                  </a:moveTo>
                  <a:lnTo>
                    <a:pt x="72266" y="0"/>
                  </a:lnTo>
                  <a:lnTo>
                    <a:pt x="0" y="0"/>
                  </a:lnTo>
                  <a:lnTo>
                    <a:pt x="0" y="395744"/>
                  </a:lnTo>
                  <a:lnTo>
                    <a:pt x="72266" y="395744"/>
                  </a:lnTo>
                  <a:lnTo>
                    <a:pt x="72266" y="128904"/>
                  </a:lnTo>
                  <a:lnTo>
                    <a:pt x="256120" y="395744"/>
                  </a:lnTo>
                  <a:lnTo>
                    <a:pt x="328957" y="395744"/>
                  </a:lnTo>
                  <a:lnTo>
                    <a:pt x="328957" y="0"/>
                  </a:lnTo>
                  <a:lnTo>
                    <a:pt x="256691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6" name="Graphic 6">
              <a:extLst>
                <a:ext uri="{FF2B5EF4-FFF2-40B4-BE49-F238E27FC236}">
                  <a16:creationId xmlns:a16="http://schemas.microsoft.com/office/drawing/2014/main" id="{9F0E8A4C-4DFF-F4D6-F48A-5422FDE9191D}"/>
                </a:ext>
              </a:extLst>
            </p:cNvPr>
            <p:cNvSpPr/>
            <p:nvPr/>
          </p:nvSpPr>
          <p:spPr>
            <a:xfrm>
              <a:off x="-4675513" y="-2127482"/>
              <a:ext cx="209751" cy="395743"/>
            </a:xfrm>
            <a:custGeom>
              <a:avLst/>
              <a:gdLst>
                <a:gd name="connsiteX0" fmla="*/ 72361 w 209751"/>
                <a:gd name="connsiteY0" fmla="*/ 0 h 395743"/>
                <a:gd name="connsiteX1" fmla="*/ 0 w 209751"/>
                <a:gd name="connsiteY1" fmla="*/ 0 h 395743"/>
                <a:gd name="connsiteX2" fmla="*/ 0 w 209751"/>
                <a:gd name="connsiteY2" fmla="*/ 395744 h 395743"/>
                <a:gd name="connsiteX3" fmla="*/ 209752 w 209751"/>
                <a:gd name="connsiteY3" fmla="*/ 395744 h 395743"/>
                <a:gd name="connsiteX4" fmla="*/ 209752 w 209751"/>
                <a:gd name="connsiteY4" fmla="*/ 317412 h 395743"/>
                <a:gd name="connsiteX5" fmla="*/ 72361 w 209751"/>
                <a:gd name="connsiteY5" fmla="*/ 317412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9751" h="395743">
                  <a:moveTo>
                    <a:pt x="72361" y="0"/>
                  </a:moveTo>
                  <a:lnTo>
                    <a:pt x="0" y="0"/>
                  </a:lnTo>
                  <a:lnTo>
                    <a:pt x="0" y="395744"/>
                  </a:lnTo>
                  <a:lnTo>
                    <a:pt x="209752" y="395744"/>
                  </a:lnTo>
                  <a:lnTo>
                    <a:pt x="209752" y="317412"/>
                  </a:lnTo>
                  <a:lnTo>
                    <a:pt x="72361" y="317412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7" name="Graphic 6">
              <a:extLst>
                <a:ext uri="{FF2B5EF4-FFF2-40B4-BE49-F238E27FC236}">
                  <a16:creationId xmlns:a16="http://schemas.microsoft.com/office/drawing/2014/main" id="{7B979D3A-CC03-391A-4D8A-49AA6875D950}"/>
                </a:ext>
              </a:extLst>
            </p:cNvPr>
            <p:cNvSpPr/>
            <p:nvPr/>
          </p:nvSpPr>
          <p:spPr>
            <a:xfrm>
              <a:off x="-4319420" y="-2127482"/>
              <a:ext cx="72360" cy="395743"/>
            </a:xfrm>
            <a:custGeom>
              <a:avLst/>
              <a:gdLst>
                <a:gd name="connsiteX0" fmla="*/ 0 w 72360"/>
                <a:gd name="connsiteY0" fmla="*/ 0 h 395743"/>
                <a:gd name="connsiteX1" fmla="*/ 72361 w 72360"/>
                <a:gd name="connsiteY1" fmla="*/ 0 h 395743"/>
                <a:gd name="connsiteX2" fmla="*/ 72361 w 72360"/>
                <a:gd name="connsiteY2" fmla="*/ 395744 h 395743"/>
                <a:gd name="connsiteX3" fmla="*/ 0 w 72360"/>
                <a:gd name="connsiteY3" fmla="*/ 395744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60" h="395743">
                  <a:moveTo>
                    <a:pt x="0" y="0"/>
                  </a:moveTo>
                  <a:lnTo>
                    <a:pt x="72361" y="0"/>
                  </a:lnTo>
                  <a:lnTo>
                    <a:pt x="72361" y="395744"/>
                  </a:lnTo>
                  <a:lnTo>
                    <a:pt x="0" y="395744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8" name="Graphic 6">
              <a:extLst>
                <a:ext uri="{FF2B5EF4-FFF2-40B4-BE49-F238E27FC236}">
                  <a16:creationId xmlns:a16="http://schemas.microsoft.com/office/drawing/2014/main" id="{EB0D0E3F-8825-A43B-939E-682FCD96D5C5}"/>
                </a:ext>
              </a:extLst>
            </p:cNvPr>
            <p:cNvSpPr/>
            <p:nvPr/>
          </p:nvSpPr>
          <p:spPr>
            <a:xfrm>
              <a:off x="-4065014" y="-2127482"/>
              <a:ext cx="72360" cy="395743"/>
            </a:xfrm>
            <a:custGeom>
              <a:avLst/>
              <a:gdLst>
                <a:gd name="connsiteX0" fmla="*/ 0 w 72360"/>
                <a:gd name="connsiteY0" fmla="*/ 0 h 395743"/>
                <a:gd name="connsiteX1" fmla="*/ 72361 w 72360"/>
                <a:gd name="connsiteY1" fmla="*/ 0 h 395743"/>
                <a:gd name="connsiteX2" fmla="*/ 72361 w 72360"/>
                <a:gd name="connsiteY2" fmla="*/ 395744 h 395743"/>
                <a:gd name="connsiteX3" fmla="*/ 0 w 72360"/>
                <a:gd name="connsiteY3" fmla="*/ 395744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60" h="395743">
                  <a:moveTo>
                    <a:pt x="0" y="0"/>
                  </a:moveTo>
                  <a:lnTo>
                    <a:pt x="72361" y="0"/>
                  </a:lnTo>
                  <a:lnTo>
                    <a:pt x="72361" y="395744"/>
                  </a:lnTo>
                  <a:lnTo>
                    <a:pt x="0" y="395744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9" name="Graphic 6">
              <a:extLst>
                <a:ext uri="{FF2B5EF4-FFF2-40B4-BE49-F238E27FC236}">
                  <a16:creationId xmlns:a16="http://schemas.microsoft.com/office/drawing/2014/main" id="{DE019799-4B0F-1150-C2E8-4DE4EF85CC41}"/>
                </a:ext>
              </a:extLst>
            </p:cNvPr>
            <p:cNvSpPr/>
            <p:nvPr/>
          </p:nvSpPr>
          <p:spPr>
            <a:xfrm>
              <a:off x="-3850312" y="-2127482"/>
              <a:ext cx="305344" cy="395743"/>
            </a:xfrm>
            <a:custGeom>
              <a:avLst/>
              <a:gdLst>
                <a:gd name="connsiteX0" fmla="*/ 0 w 305344"/>
                <a:gd name="connsiteY0" fmla="*/ 77095 h 395743"/>
                <a:gd name="connsiteX1" fmla="*/ 116539 w 305344"/>
                <a:gd name="connsiteY1" fmla="*/ 77095 h 395743"/>
                <a:gd name="connsiteX2" fmla="*/ 116539 w 305344"/>
                <a:gd name="connsiteY2" fmla="*/ 395744 h 395743"/>
                <a:gd name="connsiteX3" fmla="*/ 188805 w 305344"/>
                <a:gd name="connsiteY3" fmla="*/ 395744 h 395743"/>
                <a:gd name="connsiteX4" fmla="*/ 188805 w 305344"/>
                <a:gd name="connsiteY4" fmla="*/ 77095 h 395743"/>
                <a:gd name="connsiteX5" fmla="*/ 305344 w 305344"/>
                <a:gd name="connsiteY5" fmla="*/ 77095 h 395743"/>
                <a:gd name="connsiteX6" fmla="*/ 305344 w 305344"/>
                <a:gd name="connsiteY6" fmla="*/ 0 h 395743"/>
                <a:gd name="connsiteX7" fmla="*/ 0 w 305344"/>
                <a:gd name="connsiteY7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5344" h="395743">
                  <a:moveTo>
                    <a:pt x="0" y="77095"/>
                  </a:moveTo>
                  <a:lnTo>
                    <a:pt x="116539" y="77095"/>
                  </a:lnTo>
                  <a:lnTo>
                    <a:pt x="116539" y="395744"/>
                  </a:lnTo>
                  <a:lnTo>
                    <a:pt x="188805" y="395744"/>
                  </a:lnTo>
                  <a:lnTo>
                    <a:pt x="188805" y="77095"/>
                  </a:lnTo>
                  <a:lnTo>
                    <a:pt x="305344" y="77095"/>
                  </a:lnTo>
                  <a:lnTo>
                    <a:pt x="30534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20" name="Graphic 6">
              <a:extLst>
                <a:ext uri="{FF2B5EF4-FFF2-40B4-BE49-F238E27FC236}">
                  <a16:creationId xmlns:a16="http://schemas.microsoft.com/office/drawing/2014/main" id="{4B9E88E6-867E-7507-2409-148AEC86CC3A}"/>
                </a:ext>
              </a:extLst>
            </p:cNvPr>
            <p:cNvSpPr/>
            <p:nvPr/>
          </p:nvSpPr>
          <p:spPr>
            <a:xfrm>
              <a:off x="-3442329" y="-2127482"/>
              <a:ext cx="305248" cy="395743"/>
            </a:xfrm>
            <a:custGeom>
              <a:avLst/>
              <a:gdLst>
                <a:gd name="connsiteX0" fmla="*/ 0 w 305248"/>
                <a:gd name="connsiteY0" fmla="*/ 77095 h 395743"/>
                <a:gd name="connsiteX1" fmla="*/ 116444 w 305248"/>
                <a:gd name="connsiteY1" fmla="*/ 77095 h 395743"/>
                <a:gd name="connsiteX2" fmla="*/ 116444 w 305248"/>
                <a:gd name="connsiteY2" fmla="*/ 395744 h 395743"/>
                <a:gd name="connsiteX3" fmla="*/ 188805 w 305248"/>
                <a:gd name="connsiteY3" fmla="*/ 395744 h 395743"/>
                <a:gd name="connsiteX4" fmla="*/ 188805 w 305248"/>
                <a:gd name="connsiteY4" fmla="*/ 77095 h 395743"/>
                <a:gd name="connsiteX5" fmla="*/ 305249 w 305248"/>
                <a:gd name="connsiteY5" fmla="*/ 77095 h 395743"/>
                <a:gd name="connsiteX6" fmla="*/ 305249 w 305248"/>
                <a:gd name="connsiteY6" fmla="*/ 0 h 395743"/>
                <a:gd name="connsiteX7" fmla="*/ 0 w 305248"/>
                <a:gd name="connsiteY7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5248" h="395743">
                  <a:moveTo>
                    <a:pt x="0" y="77095"/>
                  </a:moveTo>
                  <a:lnTo>
                    <a:pt x="116444" y="77095"/>
                  </a:lnTo>
                  <a:lnTo>
                    <a:pt x="116444" y="395744"/>
                  </a:lnTo>
                  <a:lnTo>
                    <a:pt x="188805" y="395744"/>
                  </a:lnTo>
                  <a:lnTo>
                    <a:pt x="188805" y="77095"/>
                  </a:lnTo>
                  <a:lnTo>
                    <a:pt x="305249" y="77095"/>
                  </a:lnTo>
                  <a:lnTo>
                    <a:pt x="30524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21" name="Graphic 6">
              <a:extLst>
                <a:ext uri="{FF2B5EF4-FFF2-40B4-BE49-F238E27FC236}">
                  <a16:creationId xmlns:a16="http://schemas.microsoft.com/office/drawing/2014/main" id="{9FB94EEF-A8E2-94CA-90FE-CED982872FE8}"/>
                </a:ext>
              </a:extLst>
            </p:cNvPr>
            <p:cNvSpPr/>
            <p:nvPr/>
          </p:nvSpPr>
          <p:spPr>
            <a:xfrm>
              <a:off x="-3026159" y="-2135277"/>
              <a:ext cx="408458" cy="411238"/>
            </a:xfrm>
            <a:custGeom>
              <a:avLst/>
              <a:gdLst>
                <a:gd name="connsiteX0" fmla="*/ 204229 w 408458"/>
                <a:gd name="connsiteY0" fmla="*/ 0 h 411238"/>
                <a:gd name="connsiteX1" fmla="*/ 0 w 408458"/>
                <a:gd name="connsiteY1" fmla="*/ 205619 h 411238"/>
                <a:gd name="connsiteX2" fmla="*/ 204229 w 408458"/>
                <a:gd name="connsiteY2" fmla="*/ 411239 h 411238"/>
                <a:gd name="connsiteX3" fmla="*/ 408459 w 408458"/>
                <a:gd name="connsiteY3" fmla="*/ 205619 h 411238"/>
                <a:gd name="connsiteX4" fmla="*/ 204229 w 408458"/>
                <a:gd name="connsiteY4" fmla="*/ 0 h 411238"/>
                <a:gd name="connsiteX5" fmla="*/ 204229 w 408458"/>
                <a:gd name="connsiteY5" fmla="*/ 332908 h 411238"/>
                <a:gd name="connsiteX6" fmla="*/ 73980 w 408458"/>
                <a:gd name="connsiteY6" fmla="*/ 205619 h 411238"/>
                <a:gd name="connsiteX7" fmla="*/ 204229 w 408458"/>
                <a:gd name="connsiteY7" fmla="*/ 78331 h 411238"/>
                <a:gd name="connsiteX8" fmla="*/ 334003 w 408458"/>
                <a:gd name="connsiteY8" fmla="*/ 205619 h 411238"/>
                <a:gd name="connsiteX9" fmla="*/ 204229 w 408458"/>
                <a:gd name="connsiteY9" fmla="*/ 332908 h 411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8458" h="411238">
                  <a:moveTo>
                    <a:pt x="204229" y="0"/>
                  </a:moveTo>
                  <a:cubicBezTo>
                    <a:pt x="93784" y="0"/>
                    <a:pt x="0" y="88218"/>
                    <a:pt x="0" y="205619"/>
                  </a:cubicBezTo>
                  <a:cubicBezTo>
                    <a:pt x="0" y="323021"/>
                    <a:pt x="93879" y="411239"/>
                    <a:pt x="204229" y="411239"/>
                  </a:cubicBezTo>
                  <a:cubicBezTo>
                    <a:pt x="314580" y="411239"/>
                    <a:pt x="408459" y="323021"/>
                    <a:pt x="408459" y="205619"/>
                  </a:cubicBezTo>
                  <a:cubicBezTo>
                    <a:pt x="408554" y="86031"/>
                    <a:pt x="314675" y="0"/>
                    <a:pt x="204229" y="0"/>
                  </a:cubicBezTo>
                  <a:close/>
                  <a:moveTo>
                    <a:pt x="204229" y="332908"/>
                  </a:moveTo>
                  <a:cubicBezTo>
                    <a:pt x="130821" y="332908"/>
                    <a:pt x="73980" y="281669"/>
                    <a:pt x="73980" y="205619"/>
                  </a:cubicBezTo>
                  <a:cubicBezTo>
                    <a:pt x="73980" y="129570"/>
                    <a:pt x="130821" y="78331"/>
                    <a:pt x="204229" y="78331"/>
                  </a:cubicBezTo>
                  <a:cubicBezTo>
                    <a:pt x="277638" y="78331"/>
                    <a:pt x="334003" y="129570"/>
                    <a:pt x="334003" y="205619"/>
                  </a:cubicBezTo>
                  <a:cubicBezTo>
                    <a:pt x="334003" y="281669"/>
                    <a:pt x="277733" y="332908"/>
                    <a:pt x="204229" y="332908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269461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84189-374F-3E4E-84C1-FFBD5D13F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08687" y="522000"/>
            <a:ext cx="5981683" cy="1159200"/>
          </a:xfrm>
        </p:spPr>
        <p:txBody>
          <a:bodyPr lIns="90000" anchor="t">
            <a:noAutofit/>
          </a:bodyPr>
          <a:lstStyle>
            <a:lvl1pPr>
              <a:defRPr sz="3100"/>
            </a:lvl1pPr>
          </a:lstStyle>
          <a:p>
            <a:r>
              <a:rPr lang="fi-FI"/>
              <a:t>Muokkaa ots. perustyyl. napsautt.</a:t>
            </a:r>
            <a:endParaRPr lang="en-FI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BCD9B1-1EC3-A64A-B4CB-0001570FF4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23888" y="620713"/>
            <a:ext cx="4611728" cy="5616575"/>
          </a:xfrm>
        </p:spPr>
        <p:txBody>
          <a:bodyPr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6970EC-71CD-B04D-97D7-77189F51CA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08688" y="1800000"/>
            <a:ext cx="5982972" cy="4437288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C04269-9663-1046-9F90-CD92FEB8E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GB"/>
              <a:t>sydan.fi</a:t>
            </a:r>
            <a:endParaRPr lang="en-FI"/>
          </a:p>
        </p:txBody>
      </p:sp>
      <p:grpSp>
        <p:nvGrpSpPr>
          <p:cNvPr id="5" name="Graphic 6">
            <a:extLst>
              <a:ext uri="{FF2B5EF4-FFF2-40B4-BE49-F238E27FC236}">
                <a16:creationId xmlns:a16="http://schemas.microsoft.com/office/drawing/2014/main" id="{4DB555D0-8FA4-79B0-D344-43EF445EFD0D}"/>
              </a:ext>
            </a:extLst>
          </p:cNvPr>
          <p:cNvGrpSpPr/>
          <p:nvPr userDrawn="1"/>
        </p:nvGrpSpPr>
        <p:grpSpPr>
          <a:xfrm>
            <a:off x="10262258" y="6327613"/>
            <a:ext cx="1305854" cy="317834"/>
            <a:chOff x="-8379918" y="-2906540"/>
            <a:chExt cx="5762217" cy="1402475"/>
          </a:xfrm>
          <a:solidFill>
            <a:schemeClr val="accent2"/>
          </a:solidFill>
        </p:grpSpPr>
        <p:sp>
          <p:nvSpPr>
            <p:cNvPr id="7" name="Graphic 6">
              <a:extLst>
                <a:ext uri="{FF2B5EF4-FFF2-40B4-BE49-F238E27FC236}">
                  <a16:creationId xmlns:a16="http://schemas.microsoft.com/office/drawing/2014/main" id="{D36F5BCE-EE5B-CC16-0817-D7E2B2882414}"/>
                </a:ext>
              </a:extLst>
            </p:cNvPr>
            <p:cNvSpPr/>
            <p:nvPr/>
          </p:nvSpPr>
          <p:spPr>
            <a:xfrm>
              <a:off x="-8009734" y="-2906540"/>
              <a:ext cx="720277" cy="271521"/>
            </a:xfrm>
            <a:custGeom>
              <a:avLst/>
              <a:gdLst>
                <a:gd name="connsiteX0" fmla="*/ 485009 w 720277"/>
                <a:gd name="connsiteY0" fmla="*/ 11907 h 271521"/>
                <a:gd name="connsiteX1" fmla="*/ 235173 w 720277"/>
                <a:gd name="connsiteY1" fmla="*/ 11907 h 271521"/>
                <a:gd name="connsiteX2" fmla="*/ 113969 w 720277"/>
                <a:gd name="connsiteY2" fmla="*/ 47840 h 271521"/>
                <a:gd name="connsiteX3" fmla="*/ 0 w 720277"/>
                <a:gd name="connsiteY3" fmla="*/ 107729 h 271521"/>
                <a:gd name="connsiteX4" fmla="*/ 108351 w 720277"/>
                <a:gd name="connsiteY4" fmla="*/ 271521 h 271521"/>
                <a:gd name="connsiteX5" fmla="*/ 187853 w 720277"/>
                <a:gd name="connsiteY5" fmla="*/ 229694 h 271521"/>
                <a:gd name="connsiteX6" fmla="*/ 272591 w 720277"/>
                <a:gd name="connsiteY6" fmla="*/ 204598 h 271521"/>
                <a:gd name="connsiteX7" fmla="*/ 447591 w 720277"/>
                <a:gd name="connsiteY7" fmla="*/ 204598 h 271521"/>
                <a:gd name="connsiteX8" fmla="*/ 532424 w 720277"/>
                <a:gd name="connsiteY8" fmla="*/ 229694 h 271521"/>
                <a:gd name="connsiteX9" fmla="*/ 611926 w 720277"/>
                <a:gd name="connsiteY9" fmla="*/ 271521 h 271521"/>
                <a:gd name="connsiteX10" fmla="*/ 720277 w 720277"/>
                <a:gd name="connsiteY10" fmla="*/ 107729 h 271521"/>
                <a:gd name="connsiteX11" fmla="*/ 606309 w 720277"/>
                <a:gd name="connsiteY11" fmla="*/ 47840 h 271521"/>
                <a:gd name="connsiteX12" fmla="*/ 485009 w 720277"/>
                <a:gd name="connsiteY12" fmla="*/ 11907 h 271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20277" h="271521">
                  <a:moveTo>
                    <a:pt x="485009" y="11907"/>
                  </a:moveTo>
                  <a:cubicBezTo>
                    <a:pt x="403032" y="-3969"/>
                    <a:pt x="317246" y="-3969"/>
                    <a:pt x="235173" y="11907"/>
                  </a:cubicBezTo>
                  <a:cubicBezTo>
                    <a:pt x="193756" y="19892"/>
                    <a:pt x="152910" y="32060"/>
                    <a:pt x="113969" y="47840"/>
                  </a:cubicBezTo>
                  <a:cubicBezTo>
                    <a:pt x="74170" y="63906"/>
                    <a:pt x="35800" y="84059"/>
                    <a:pt x="0" y="107729"/>
                  </a:cubicBezTo>
                  <a:lnTo>
                    <a:pt x="108351" y="271521"/>
                  </a:lnTo>
                  <a:cubicBezTo>
                    <a:pt x="133297" y="255075"/>
                    <a:pt x="160051" y="241006"/>
                    <a:pt x="187853" y="229694"/>
                  </a:cubicBezTo>
                  <a:cubicBezTo>
                    <a:pt x="215084" y="218762"/>
                    <a:pt x="243647" y="210206"/>
                    <a:pt x="272591" y="204598"/>
                  </a:cubicBezTo>
                  <a:cubicBezTo>
                    <a:pt x="330099" y="193570"/>
                    <a:pt x="390273" y="193570"/>
                    <a:pt x="447591" y="204598"/>
                  </a:cubicBezTo>
                  <a:cubicBezTo>
                    <a:pt x="476535" y="210206"/>
                    <a:pt x="505194" y="218667"/>
                    <a:pt x="532424" y="229694"/>
                  </a:cubicBezTo>
                  <a:cubicBezTo>
                    <a:pt x="560131" y="241006"/>
                    <a:pt x="586886" y="254980"/>
                    <a:pt x="611926" y="271521"/>
                  </a:cubicBezTo>
                  <a:lnTo>
                    <a:pt x="720277" y="107729"/>
                  </a:lnTo>
                  <a:cubicBezTo>
                    <a:pt x="684382" y="84059"/>
                    <a:pt x="646107" y="63906"/>
                    <a:pt x="606309" y="47840"/>
                  </a:cubicBezTo>
                  <a:cubicBezTo>
                    <a:pt x="567367" y="32060"/>
                    <a:pt x="526521" y="19892"/>
                    <a:pt x="485009" y="11907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8" name="Graphic 6">
              <a:extLst>
                <a:ext uri="{FF2B5EF4-FFF2-40B4-BE49-F238E27FC236}">
                  <a16:creationId xmlns:a16="http://schemas.microsoft.com/office/drawing/2014/main" id="{ABF1763C-6FD4-3A30-F91A-04DA6D99795A}"/>
                </a:ext>
              </a:extLst>
            </p:cNvPr>
            <p:cNvSpPr/>
            <p:nvPr/>
          </p:nvSpPr>
          <p:spPr>
            <a:xfrm>
              <a:off x="-8379918" y="-2575795"/>
              <a:ext cx="1073417" cy="1071730"/>
            </a:xfrm>
            <a:custGeom>
              <a:avLst/>
              <a:gdLst>
                <a:gd name="connsiteX0" fmla="*/ 1073132 w 1073417"/>
                <a:gd name="connsiteY0" fmla="*/ 341843 h 1071730"/>
                <a:gd name="connsiteX1" fmla="*/ 730751 w 1073417"/>
                <a:gd name="connsiteY1" fmla="*/ 0 h 1071730"/>
                <a:gd name="connsiteX2" fmla="*/ 388369 w 1073417"/>
                <a:gd name="connsiteY2" fmla="*/ 341843 h 1071730"/>
                <a:gd name="connsiteX3" fmla="*/ 386655 w 1073417"/>
                <a:gd name="connsiteY3" fmla="*/ 386047 h 1071730"/>
                <a:gd name="connsiteX4" fmla="*/ 386179 w 1073417"/>
                <a:gd name="connsiteY4" fmla="*/ 385572 h 1071730"/>
                <a:gd name="connsiteX5" fmla="*/ 342382 w 1073417"/>
                <a:gd name="connsiteY5" fmla="*/ 387663 h 1071730"/>
                <a:gd name="connsiteX6" fmla="*/ 0 w 1073417"/>
                <a:gd name="connsiteY6" fmla="*/ 729507 h 1071730"/>
                <a:gd name="connsiteX7" fmla="*/ 342382 w 1073417"/>
                <a:gd name="connsiteY7" fmla="*/ 1071350 h 1071730"/>
                <a:gd name="connsiteX8" fmla="*/ 1073418 w 1073417"/>
                <a:gd name="connsiteY8" fmla="*/ 1071731 h 1071730"/>
                <a:gd name="connsiteX9" fmla="*/ 1073323 w 1073417"/>
                <a:gd name="connsiteY9" fmla="*/ 1071635 h 1071730"/>
                <a:gd name="connsiteX10" fmla="*/ 1073418 w 1073417"/>
                <a:gd name="connsiteY10" fmla="*/ 1071731 h 1071730"/>
                <a:gd name="connsiteX11" fmla="*/ 1073132 w 1073417"/>
                <a:gd name="connsiteY11" fmla="*/ 341843 h 1071730"/>
                <a:gd name="connsiteX12" fmla="*/ 837959 w 1073417"/>
                <a:gd name="connsiteY12" fmla="*/ 844342 h 1071730"/>
                <a:gd name="connsiteX13" fmla="*/ 377324 w 1073417"/>
                <a:gd name="connsiteY13" fmla="*/ 844342 h 1071730"/>
                <a:gd name="connsiteX14" fmla="*/ 245361 w 1073417"/>
                <a:gd name="connsiteY14" fmla="*/ 710684 h 1071730"/>
                <a:gd name="connsiteX15" fmla="*/ 377324 w 1073417"/>
                <a:gd name="connsiteY15" fmla="*/ 578928 h 1071730"/>
                <a:gd name="connsiteX16" fmla="*/ 572128 w 1073417"/>
                <a:gd name="connsiteY16" fmla="*/ 578928 h 1071730"/>
                <a:gd name="connsiteX17" fmla="*/ 572033 w 1073417"/>
                <a:gd name="connsiteY17" fmla="*/ 578833 h 1071730"/>
                <a:gd name="connsiteX18" fmla="*/ 572128 w 1073417"/>
                <a:gd name="connsiteY18" fmla="*/ 578928 h 1071730"/>
                <a:gd name="connsiteX19" fmla="*/ 572128 w 1073417"/>
                <a:gd name="connsiteY19" fmla="*/ 376541 h 1071730"/>
                <a:gd name="connsiteX20" fmla="*/ 704091 w 1073417"/>
                <a:gd name="connsiteY20" fmla="*/ 244785 h 1071730"/>
                <a:gd name="connsiteX21" fmla="*/ 837959 w 1073417"/>
                <a:gd name="connsiteY21" fmla="*/ 376541 h 1071730"/>
                <a:gd name="connsiteX22" fmla="*/ 838530 w 1073417"/>
                <a:gd name="connsiteY22" fmla="*/ 844817 h 1071730"/>
                <a:gd name="connsiteX23" fmla="*/ 837959 w 1073417"/>
                <a:gd name="connsiteY23" fmla="*/ 844342 h 10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73417" h="1071730">
                  <a:moveTo>
                    <a:pt x="1073132" y="341843"/>
                  </a:moveTo>
                  <a:cubicBezTo>
                    <a:pt x="1073132" y="153050"/>
                    <a:pt x="919841" y="0"/>
                    <a:pt x="730751" y="0"/>
                  </a:cubicBezTo>
                  <a:cubicBezTo>
                    <a:pt x="541660" y="0"/>
                    <a:pt x="388369" y="153050"/>
                    <a:pt x="388369" y="341843"/>
                  </a:cubicBezTo>
                  <a:lnTo>
                    <a:pt x="386655" y="386047"/>
                  </a:lnTo>
                  <a:lnTo>
                    <a:pt x="386179" y="385572"/>
                  </a:lnTo>
                  <a:lnTo>
                    <a:pt x="342382" y="387663"/>
                  </a:lnTo>
                  <a:cubicBezTo>
                    <a:pt x="153291" y="387663"/>
                    <a:pt x="0" y="540713"/>
                    <a:pt x="0" y="729507"/>
                  </a:cubicBezTo>
                  <a:cubicBezTo>
                    <a:pt x="0" y="918300"/>
                    <a:pt x="153291" y="1071350"/>
                    <a:pt x="342382" y="1071350"/>
                  </a:cubicBezTo>
                  <a:lnTo>
                    <a:pt x="1073418" y="1071731"/>
                  </a:lnTo>
                  <a:lnTo>
                    <a:pt x="1073323" y="1071635"/>
                  </a:lnTo>
                  <a:lnTo>
                    <a:pt x="1073418" y="1071731"/>
                  </a:lnTo>
                  <a:lnTo>
                    <a:pt x="1073132" y="341843"/>
                  </a:lnTo>
                  <a:close/>
                  <a:moveTo>
                    <a:pt x="837959" y="844342"/>
                  </a:moveTo>
                  <a:lnTo>
                    <a:pt x="377324" y="844342"/>
                  </a:lnTo>
                  <a:cubicBezTo>
                    <a:pt x="304487" y="844342"/>
                    <a:pt x="245361" y="783407"/>
                    <a:pt x="245361" y="710684"/>
                  </a:cubicBezTo>
                  <a:cubicBezTo>
                    <a:pt x="245361" y="637962"/>
                    <a:pt x="304487" y="578928"/>
                    <a:pt x="377324" y="578928"/>
                  </a:cubicBezTo>
                  <a:lnTo>
                    <a:pt x="572128" y="578928"/>
                  </a:lnTo>
                  <a:lnTo>
                    <a:pt x="572033" y="578833"/>
                  </a:lnTo>
                  <a:lnTo>
                    <a:pt x="572128" y="578928"/>
                  </a:lnTo>
                  <a:lnTo>
                    <a:pt x="572128" y="376541"/>
                  </a:lnTo>
                  <a:cubicBezTo>
                    <a:pt x="572128" y="303819"/>
                    <a:pt x="631159" y="244785"/>
                    <a:pt x="704091" y="244785"/>
                  </a:cubicBezTo>
                  <a:cubicBezTo>
                    <a:pt x="776928" y="244785"/>
                    <a:pt x="837959" y="303819"/>
                    <a:pt x="837959" y="376541"/>
                  </a:cubicBezTo>
                  <a:lnTo>
                    <a:pt x="838530" y="844817"/>
                  </a:lnTo>
                  <a:lnTo>
                    <a:pt x="837959" y="844342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9" name="Graphic 6">
              <a:extLst>
                <a:ext uri="{FF2B5EF4-FFF2-40B4-BE49-F238E27FC236}">
                  <a16:creationId xmlns:a16="http://schemas.microsoft.com/office/drawing/2014/main" id="{D5ED4498-EB77-E8BE-31DA-0872FDD85FEB}"/>
                </a:ext>
              </a:extLst>
            </p:cNvPr>
            <p:cNvSpPr/>
            <p:nvPr/>
          </p:nvSpPr>
          <p:spPr>
            <a:xfrm>
              <a:off x="-6953645" y="-2135277"/>
              <a:ext cx="243456" cy="411143"/>
            </a:xfrm>
            <a:custGeom>
              <a:avLst/>
              <a:gdLst>
                <a:gd name="connsiteX0" fmla="*/ 188329 w 243456"/>
                <a:gd name="connsiteY0" fmla="*/ 196779 h 411143"/>
                <a:gd name="connsiteX1" fmla="*/ 113207 w 243456"/>
                <a:gd name="connsiteY1" fmla="*/ 135654 h 411143"/>
                <a:gd name="connsiteX2" fmla="*/ 86738 w 243456"/>
                <a:gd name="connsiteY2" fmla="*/ 101431 h 411143"/>
                <a:gd name="connsiteX3" fmla="*/ 123680 w 243456"/>
                <a:gd name="connsiteY3" fmla="*/ 78331 h 411143"/>
                <a:gd name="connsiteX4" fmla="*/ 213655 w 243456"/>
                <a:gd name="connsiteY4" fmla="*/ 121299 h 411143"/>
                <a:gd name="connsiteX5" fmla="*/ 228032 w 243456"/>
                <a:gd name="connsiteY5" fmla="*/ 52950 h 411143"/>
                <a:gd name="connsiteX6" fmla="*/ 123109 w 243456"/>
                <a:gd name="connsiteY6" fmla="*/ 0 h 411143"/>
                <a:gd name="connsiteX7" fmla="*/ 13234 w 243456"/>
                <a:gd name="connsiteY7" fmla="*/ 98104 h 411143"/>
                <a:gd name="connsiteX8" fmla="*/ 51890 w 243456"/>
                <a:gd name="connsiteY8" fmla="*/ 179668 h 411143"/>
                <a:gd name="connsiteX9" fmla="*/ 141294 w 243456"/>
                <a:gd name="connsiteY9" fmla="*/ 256288 h 411143"/>
                <a:gd name="connsiteX10" fmla="*/ 169953 w 243456"/>
                <a:gd name="connsiteY10" fmla="*/ 300396 h 411143"/>
                <a:gd name="connsiteX11" fmla="*/ 126917 w 243456"/>
                <a:gd name="connsiteY11" fmla="*/ 332908 h 411143"/>
                <a:gd name="connsiteX12" fmla="*/ 21518 w 243456"/>
                <a:gd name="connsiteY12" fmla="*/ 275015 h 411143"/>
                <a:gd name="connsiteX13" fmla="*/ 0 w 243456"/>
                <a:gd name="connsiteY13" fmla="*/ 343365 h 411143"/>
                <a:gd name="connsiteX14" fmla="*/ 123109 w 243456"/>
                <a:gd name="connsiteY14" fmla="*/ 411144 h 411143"/>
                <a:gd name="connsiteX15" fmla="*/ 243456 w 243456"/>
                <a:gd name="connsiteY15" fmla="*/ 299256 h 411143"/>
                <a:gd name="connsiteX16" fmla="*/ 188329 w 243456"/>
                <a:gd name="connsiteY16" fmla="*/ 196779 h 411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3456" h="411143">
                  <a:moveTo>
                    <a:pt x="188329" y="196779"/>
                  </a:moveTo>
                  <a:cubicBezTo>
                    <a:pt x="166811" y="177481"/>
                    <a:pt x="144151" y="160370"/>
                    <a:pt x="113207" y="135654"/>
                  </a:cubicBezTo>
                  <a:cubicBezTo>
                    <a:pt x="101591" y="126243"/>
                    <a:pt x="86738" y="113599"/>
                    <a:pt x="86738" y="101431"/>
                  </a:cubicBezTo>
                  <a:cubicBezTo>
                    <a:pt x="86738" y="83275"/>
                    <a:pt x="106637" y="78331"/>
                    <a:pt x="123680" y="78331"/>
                  </a:cubicBezTo>
                  <a:cubicBezTo>
                    <a:pt x="154624" y="78331"/>
                    <a:pt x="190519" y="94872"/>
                    <a:pt x="213655" y="121299"/>
                  </a:cubicBezTo>
                  <a:lnTo>
                    <a:pt x="228032" y="52950"/>
                  </a:lnTo>
                  <a:cubicBezTo>
                    <a:pt x="211465" y="26522"/>
                    <a:pt x="171762" y="0"/>
                    <a:pt x="123109" y="0"/>
                  </a:cubicBezTo>
                  <a:cubicBezTo>
                    <a:pt x="62935" y="0"/>
                    <a:pt x="13234" y="35268"/>
                    <a:pt x="13234" y="98104"/>
                  </a:cubicBezTo>
                  <a:cubicBezTo>
                    <a:pt x="13234" y="133372"/>
                    <a:pt x="31991" y="158754"/>
                    <a:pt x="51890" y="179668"/>
                  </a:cubicBezTo>
                  <a:cubicBezTo>
                    <a:pt x="73979" y="202768"/>
                    <a:pt x="103781" y="225392"/>
                    <a:pt x="141294" y="256288"/>
                  </a:cubicBezTo>
                  <a:cubicBezTo>
                    <a:pt x="159480" y="271688"/>
                    <a:pt x="169953" y="283285"/>
                    <a:pt x="169953" y="300396"/>
                  </a:cubicBezTo>
                  <a:cubicBezTo>
                    <a:pt x="169953" y="322451"/>
                    <a:pt x="151196" y="332908"/>
                    <a:pt x="126917" y="332908"/>
                  </a:cubicBezTo>
                  <a:cubicBezTo>
                    <a:pt x="88261" y="332908"/>
                    <a:pt x="45226" y="308667"/>
                    <a:pt x="21518" y="275015"/>
                  </a:cubicBezTo>
                  <a:lnTo>
                    <a:pt x="0" y="343365"/>
                  </a:lnTo>
                  <a:cubicBezTo>
                    <a:pt x="13234" y="375876"/>
                    <a:pt x="62935" y="411144"/>
                    <a:pt x="123109" y="411144"/>
                  </a:cubicBezTo>
                  <a:cubicBezTo>
                    <a:pt x="193756" y="411144"/>
                    <a:pt x="243456" y="366465"/>
                    <a:pt x="243456" y="299256"/>
                  </a:cubicBezTo>
                  <a:cubicBezTo>
                    <a:pt x="243456" y="253626"/>
                    <a:pt x="218702" y="223301"/>
                    <a:pt x="188329" y="196779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0" name="Graphic 6">
              <a:extLst>
                <a:ext uri="{FF2B5EF4-FFF2-40B4-BE49-F238E27FC236}">
                  <a16:creationId xmlns:a16="http://schemas.microsoft.com/office/drawing/2014/main" id="{1458F3C7-F33C-2B63-C920-829482C3501E}"/>
                </a:ext>
              </a:extLst>
            </p:cNvPr>
            <p:cNvSpPr/>
            <p:nvPr/>
          </p:nvSpPr>
          <p:spPr>
            <a:xfrm>
              <a:off x="-6609169" y="-2127482"/>
              <a:ext cx="322958" cy="395743"/>
            </a:xfrm>
            <a:custGeom>
              <a:avLst/>
              <a:gdLst>
                <a:gd name="connsiteX0" fmla="*/ 160622 w 322958"/>
                <a:gd name="connsiteY0" fmla="*/ 146586 h 395743"/>
                <a:gd name="connsiteX1" fmla="*/ 80073 w 322958"/>
                <a:gd name="connsiteY1" fmla="*/ 0 h 395743"/>
                <a:gd name="connsiteX2" fmla="*/ 0 w 322958"/>
                <a:gd name="connsiteY2" fmla="*/ 0 h 395743"/>
                <a:gd name="connsiteX3" fmla="*/ 125870 w 322958"/>
                <a:gd name="connsiteY3" fmla="*/ 230336 h 395743"/>
                <a:gd name="connsiteX4" fmla="*/ 125870 w 322958"/>
                <a:gd name="connsiteY4" fmla="*/ 395744 h 395743"/>
                <a:gd name="connsiteX5" fmla="*/ 198231 w 322958"/>
                <a:gd name="connsiteY5" fmla="*/ 395744 h 395743"/>
                <a:gd name="connsiteX6" fmla="*/ 198231 w 322958"/>
                <a:gd name="connsiteY6" fmla="*/ 230336 h 395743"/>
                <a:gd name="connsiteX7" fmla="*/ 322959 w 322958"/>
                <a:gd name="connsiteY7" fmla="*/ 0 h 395743"/>
                <a:gd name="connsiteX8" fmla="*/ 241267 w 322958"/>
                <a:gd name="connsiteY8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2958" h="395743">
                  <a:moveTo>
                    <a:pt x="160622" y="146586"/>
                  </a:moveTo>
                  <a:lnTo>
                    <a:pt x="80073" y="0"/>
                  </a:lnTo>
                  <a:lnTo>
                    <a:pt x="0" y="0"/>
                  </a:lnTo>
                  <a:lnTo>
                    <a:pt x="125870" y="230336"/>
                  </a:lnTo>
                  <a:lnTo>
                    <a:pt x="125870" y="395744"/>
                  </a:lnTo>
                  <a:lnTo>
                    <a:pt x="198231" y="395744"/>
                  </a:lnTo>
                  <a:lnTo>
                    <a:pt x="198231" y="230336"/>
                  </a:lnTo>
                  <a:lnTo>
                    <a:pt x="322959" y="0"/>
                  </a:lnTo>
                  <a:lnTo>
                    <a:pt x="241267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1" name="Graphic 6">
              <a:extLst>
                <a:ext uri="{FF2B5EF4-FFF2-40B4-BE49-F238E27FC236}">
                  <a16:creationId xmlns:a16="http://schemas.microsoft.com/office/drawing/2014/main" id="{8D071A38-2D37-81B6-004D-9840CE12DA42}"/>
                </a:ext>
              </a:extLst>
            </p:cNvPr>
            <p:cNvSpPr/>
            <p:nvPr/>
          </p:nvSpPr>
          <p:spPr>
            <a:xfrm>
              <a:off x="-6148248" y="-2127482"/>
              <a:ext cx="339525" cy="395743"/>
            </a:xfrm>
            <a:custGeom>
              <a:avLst/>
              <a:gdLst>
                <a:gd name="connsiteX0" fmla="*/ 124251 w 339525"/>
                <a:gd name="connsiteY0" fmla="*/ 0 h 395743"/>
                <a:gd name="connsiteX1" fmla="*/ 0 w 339525"/>
                <a:gd name="connsiteY1" fmla="*/ 0 h 395743"/>
                <a:gd name="connsiteX2" fmla="*/ 0 w 339525"/>
                <a:gd name="connsiteY2" fmla="*/ 395744 h 395743"/>
                <a:gd name="connsiteX3" fmla="*/ 124251 w 339525"/>
                <a:gd name="connsiteY3" fmla="*/ 395744 h 395743"/>
                <a:gd name="connsiteX4" fmla="*/ 339525 w 339525"/>
                <a:gd name="connsiteY4" fmla="*/ 197824 h 395743"/>
                <a:gd name="connsiteX5" fmla="*/ 124251 w 339525"/>
                <a:gd name="connsiteY5" fmla="*/ 0 h 395743"/>
                <a:gd name="connsiteX6" fmla="*/ 145198 w 339525"/>
                <a:gd name="connsiteY6" fmla="*/ 317412 h 395743"/>
                <a:gd name="connsiteX7" fmla="*/ 72361 w 339525"/>
                <a:gd name="connsiteY7" fmla="*/ 317412 h 395743"/>
                <a:gd name="connsiteX8" fmla="*/ 72361 w 339525"/>
                <a:gd name="connsiteY8" fmla="*/ 78236 h 395743"/>
                <a:gd name="connsiteX9" fmla="*/ 145198 w 339525"/>
                <a:gd name="connsiteY9" fmla="*/ 78236 h 395743"/>
                <a:gd name="connsiteX10" fmla="*/ 265546 w 339525"/>
                <a:gd name="connsiteY10" fmla="*/ 197824 h 395743"/>
                <a:gd name="connsiteX11" fmla="*/ 145198 w 339525"/>
                <a:gd name="connsiteY11" fmla="*/ 317412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9525" h="395743">
                  <a:moveTo>
                    <a:pt x="124251" y="0"/>
                  </a:moveTo>
                  <a:lnTo>
                    <a:pt x="0" y="0"/>
                  </a:lnTo>
                  <a:lnTo>
                    <a:pt x="0" y="395744"/>
                  </a:lnTo>
                  <a:lnTo>
                    <a:pt x="124251" y="395744"/>
                  </a:lnTo>
                  <a:cubicBezTo>
                    <a:pt x="247360" y="395744"/>
                    <a:pt x="339525" y="322451"/>
                    <a:pt x="339525" y="197824"/>
                  </a:cubicBezTo>
                  <a:cubicBezTo>
                    <a:pt x="339525" y="71582"/>
                    <a:pt x="248979" y="0"/>
                    <a:pt x="124251" y="0"/>
                  </a:cubicBezTo>
                  <a:close/>
                  <a:moveTo>
                    <a:pt x="145198" y="317412"/>
                  </a:moveTo>
                  <a:lnTo>
                    <a:pt x="72361" y="317412"/>
                  </a:lnTo>
                  <a:lnTo>
                    <a:pt x="72361" y="78236"/>
                  </a:lnTo>
                  <a:lnTo>
                    <a:pt x="145198" y="78236"/>
                  </a:lnTo>
                  <a:cubicBezTo>
                    <a:pt x="215845" y="78236"/>
                    <a:pt x="265546" y="130615"/>
                    <a:pt x="265546" y="197824"/>
                  </a:cubicBezTo>
                  <a:cubicBezTo>
                    <a:pt x="265546" y="270072"/>
                    <a:pt x="213084" y="317412"/>
                    <a:pt x="145198" y="31741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2" name="Graphic 6">
              <a:extLst>
                <a:ext uri="{FF2B5EF4-FFF2-40B4-BE49-F238E27FC236}">
                  <a16:creationId xmlns:a16="http://schemas.microsoft.com/office/drawing/2014/main" id="{9AEBFFE3-D832-5FA2-8F34-D6C82A74755C}"/>
                </a:ext>
              </a:extLst>
            </p:cNvPr>
            <p:cNvSpPr/>
            <p:nvPr/>
          </p:nvSpPr>
          <p:spPr>
            <a:xfrm>
              <a:off x="-5497952" y="-2238229"/>
              <a:ext cx="79406" cy="79281"/>
            </a:xfrm>
            <a:custGeom>
              <a:avLst/>
              <a:gdLst>
                <a:gd name="connsiteX0" fmla="*/ 39703 w 79406"/>
                <a:gd name="connsiteY0" fmla="*/ 79282 h 79281"/>
                <a:gd name="connsiteX1" fmla="*/ 79407 w 79406"/>
                <a:gd name="connsiteY1" fmla="*/ 39641 h 79281"/>
                <a:gd name="connsiteX2" fmla="*/ 39703 w 79406"/>
                <a:gd name="connsiteY2" fmla="*/ 0 h 79281"/>
                <a:gd name="connsiteX3" fmla="*/ 0 w 79406"/>
                <a:gd name="connsiteY3" fmla="*/ 39641 h 79281"/>
                <a:gd name="connsiteX4" fmla="*/ 39703 w 79406"/>
                <a:gd name="connsiteY4" fmla="*/ 79282 h 79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406" h="79281">
                  <a:moveTo>
                    <a:pt x="39703" y="79282"/>
                  </a:moveTo>
                  <a:cubicBezTo>
                    <a:pt x="61793" y="79282"/>
                    <a:pt x="79407" y="62171"/>
                    <a:pt x="79407" y="39641"/>
                  </a:cubicBezTo>
                  <a:cubicBezTo>
                    <a:pt x="79407" y="17587"/>
                    <a:pt x="61697" y="0"/>
                    <a:pt x="39703" y="0"/>
                  </a:cubicBezTo>
                  <a:cubicBezTo>
                    <a:pt x="17043" y="0"/>
                    <a:pt x="0" y="17682"/>
                    <a:pt x="0" y="39641"/>
                  </a:cubicBezTo>
                  <a:cubicBezTo>
                    <a:pt x="0" y="62171"/>
                    <a:pt x="17138" y="79282"/>
                    <a:pt x="39703" y="7928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3" name="Graphic 6">
              <a:extLst>
                <a:ext uri="{FF2B5EF4-FFF2-40B4-BE49-F238E27FC236}">
                  <a16:creationId xmlns:a16="http://schemas.microsoft.com/office/drawing/2014/main" id="{601CAA41-20FD-0E5D-D1A5-CD95B86B88EE}"/>
                </a:ext>
              </a:extLst>
            </p:cNvPr>
            <p:cNvSpPr/>
            <p:nvPr/>
          </p:nvSpPr>
          <p:spPr>
            <a:xfrm>
              <a:off x="-5613825" y="-2238229"/>
              <a:ext cx="79406" cy="79281"/>
            </a:xfrm>
            <a:custGeom>
              <a:avLst/>
              <a:gdLst>
                <a:gd name="connsiteX0" fmla="*/ 39704 w 79406"/>
                <a:gd name="connsiteY0" fmla="*/ 79282 h 79281"/>
                <a:gd name="connsiteX1" fmla="*/ 79407 w 79406"/>
                <a:gd name="connsiteY1" fmla="*/ 39641 h 79281"/>
                <a:gd name="connsiteX2" fmla="*/ 39704 w 79406"/>
                <a:gd name="connsiteY2" fmla="*/ 0 h 79281"/>
                <a:gd name="connsiteX3" fmla="*/ 0 w 79406"/>
                <a:gd name="connsiteY3" fmla="*/ 39641 h 79281"/>
                <a:gd name="connsiteX4" fmla="*/ 39704 w 79406"/>
                <a:gd name="connsiteY4" fmla="*/ 79282 h 79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406" h="79281">
                  <a:moveTo>
                    <a:pt x="39704" y="79282"/>
                  </a:moveTo>
                  <a:cubicBezTo>
                    <a:pt x="62364" y="79282"/>
                    <a:pt x="79407" y="62171"/>
                    <a:pt x="79407" y="39641"/>
                  </a:cubicBezTo>
                  <a:cubicBezTo>
                    <a:pt x="79407" y="17587"/>
                    <a:pt x="62269" y="0"/>
                    <a:pt x="39704" y="0"/>
                  </a:cubicBezTo>
                  <a:cubicBezTo>
                    <a:pt x="17614" y="0"/>
                    <a:pt x="0" y="17682"/>
                    <a:pt x="0" y="39641"/>
                  </a:cubicBezTo>
                  <a:cubicBezTo>
                    <a:pt x="-95" y="62171"/>
                    <a:pt x="17614" y="79282"/>
                    <a:pt x="39704" y="7928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4" name="Graphic 6">
              <a:extLst>
                <a:ext uri="{FF2B5EF4-FFF2-40B4-BE49-F238E27FC236}">
                  <a16:creationId xmlns:a16="http://schemas.microsoft.com/office/drawing/2014/main" id="{8F5A4DE6-1A4D-E146-A810-6B14E512A04F}"/>
                </a:ext>
              </a:extLst>
            </p:cNvPr>
            <p:cNvSpPr/>
            <p:nvPr/>
          </p:nvSpPr>
          <p:spPr>
            <a:xfrm>
              <a:off x="-5708846" y="-2127482"/>
              <a:ext cx="383513" cy="395743"/>
            </a:xfrm>
            <a:custGeom>
              <a:avLst/>
              <a:gdLst>
                <a:gd name="connsiteX0" fmla="*/ 156243 w 383513"/>
                <a:gd name="connsiteY0" fmla="*/ 0 h 395743"/>
                <a:gd name="connsiteX1" fmla="*/ 0 w 383513"/>
                <a:gd name="connsiteY1" fmla="*/ 395744 h 395743"/>
                <a:gd name="connsiteX2" fmla="*/ 77788 w 383513"/>
                <a:gd name="connsiteY2" fmla="*/ 395744 h 395743"/>
                <a:gd name="connsiteX3" fmla="*/ 109779 w 383513"/>
                <a:gd name="connsiteY3" fmla="*/ 314751 h 395743"/>
                <a:gd name="connsiteX4" fmla="*/ 275353 w 383513"/>
                <a:gd name="connsiteY4" fmla="*/ 314751 h 395743"/>
                <a:gd name="connsiteX5" fmla="*/ 307344 w 383513"/>
                <a:gd name="connsiteY5" fmla="*/ 395744 h 395743"/>
                <a:gd name="connsiteX6" fmla="*/ 383513 w 383513"/>
                <a:gd name="connsiteY6" fmla="*/ 395744 h 395743"/>
                <a:gd name="connsiteX7" fmla="*/ 227271 w 383513"/>
                <a:gd name="connsiteY7" fmla="*/ 0 h 395743"/>
                <a:gd name="connsiteX8" fmla="*/ 156243 w 383513"/>
                <a:gd name="connsiteY8" fmla="*/ 0 h 395743"/>
                <a:gd name="connsiteX9" fmla="*/ 139676 w 383513"/>
                <a:gd name="connsiteY9" fmla="*/ 238036 h 395743"/>
                <a:gd name="connsiteX10" fmla="*/ 192709 w 383513"/>
                <a:gd name="connsiteY10" fmla="*/ 104663 h 395743"/>
                <a:gd name="connsiteX11" fmla="*/ 245170 w 383513"/>
                <a:gd name="connsiteY11" fmla="*/ 238036 h 395743"/>
                <a:gd name="connsiteX12" fmla="*/ 139676 w 383513"/>
                <a:gd name="connsiteY12" fmla="*/ 238036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3513" h="395743">
                  <a:moveTo>
                    <a:pt x="156243" y="0"/>
                  </a:moveTo>
                  <a:lnTo>
                    <a:pt x="0" y="395744"/>
                  </a:lnTo>
                  <a:lnTo>
                    <a:pt x="77788" y="395744"/>
                  </a:lnTo>
                  <a:lnTo>
                    <a:pt x="109779" y="314751"/>
                  </a:lnTo>
                  <a:lnTo>
                    <a:pt x="275353" y="314751"/>
                  </a:lnTo>
                  <a:lnTo>
                    <a:pt x="307344" y="395744"/>
                  </a:lnTo>
                  <a:lnTo>
                    <a:pt x="383513" y="395744"/>
                  </a:lnTo>
                  <a:lnTo>
                    <a:pt x="227271" y="0"/>
                  </a:lnTo>
                  <a:lnTo>
                    <a:pt x="156243" y="0"/>
                  </a:lnTo>
                  <a:close/>
                  <a:moveTo>
                    <a:pt x="139676" y="238036"/>
                  </a:moveTo>
                  <a:lnTo>
                    <a:pt x="192709" y="104663"/>
                  </a:lnTo>
                  <a:lnTo>
                    <a:pt x="245170" y="238036"/>
                  </a:lnTo>
                  <a:lnTo>
                    <a:pt x="139676" y="238036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5" name="Graphic 6">
              <a:extLst>
                <a:ext uri="{FF2B5EF4-FFF2-40B4-BE49-F238E27FC236}">
                  <a16:creationId xmlns:a16="http://schemas.microsoft.com/office/drawing/2014/main" id="{60DEF797-22D7-0820-1902-4F6C14AAE033}"/>
                </a:ext>
              </a:extLst>
            </p:cNvPr>
            <p:cNvSpPr/>
            <p:nvPr/>
          </p:nvSpPr>
          <p:spPr>
            <a:xfrm>
              <a:off x="-5186609" y="-2127482"/>
              <a:ext cx="328956" cy="395743"/>
            </a:xfrm>
            <a:custGeom>
              <a:avLst/>
              <a:gdLst>
                <a:gd name="connsiteX0" fmla="*/ 256691 w 328956"/>
                <a:gd name="connsiteY0" fmla="*/ 268360 h 395743"/>
                <a:gd name="connsiteX1" fmla="*/ 72266 w 328956"/>
                <a:gd name="connsiteY1" fmla="*/ 0 h 395743"/>
                <a:gd name="connsiteX2" fmla="*/ 0 w 328956"/>
                <a:gd name="connsiteY2" fmla="*/ 0 h 395743"/>
                <a:gd name="connsiteX3" fmla="*/ 0 w 328956"/>
                <a:gd name="connsiteY3" fmla="*/ 395744 h 395743"/>
                <a:gd name="connsiteX4" fmla="*/ 72266 w 328956"/>
                <a:gd name="connsiteY4" fmla="*/ 395744 h 395743"/>
                <a:gd name="connsiteX5" fmla="*/ 72266 w 328956"/>
                <a:gd name="connsiteY5" fmla="*/ 128904 h 395743"/>
                <a:gd name="connsiteX6" fmla="*/ 256120 w 328956"/>
                <a:gd name="connsiteY6" fmla="*/ 395744 h 395743"/>
                <a:gd name="connsiteX7" fmla="*/ 328957 w 328956"/>
                <a:gd name="connsiteY7" fmla="*/ 395744 h 395743"/>
                <a:gd name="connsiteX8" fmla="*/ 328957 w 328956"/>
                <a:gd name="connsiteY8" fmla="*/ 0 h 395743"/>
                <a:gd name="connsiteX9" fmla="*/ 256691 w 328956"/>
                <a:gd name="connsiteY9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8956" h="395743">
                  <a:moveTo>
                    <a:pt x="256691" y="268360"/>
                  </a:moveTo>
                  <a:lnTo>
                    <a:pt x="72266" y="0"/>
                  </a:lnTo>
                  <a:lnTo>
                    <a:pt x="0" y="0"/>
                  </a:lnTo>
                  <a:lnTo>
                    <a:pt x="0" y="395744"/>
                  </a:lnTo>
                  <a:lnTo>
                    <a:pt x="72266" y="395744"/>
                  </a:lnTo>
                  <a:lnTo>
                    <a:pt x="72266" y="128904"/>
                  </a:lnTo>
                  <a:lnTo>
                    <a:pt x="256120" y="395744"/>
                  </a:lnTo>
                  <a:lnTo>
                    <a:pt x="328957" y="395744"/>
                  </a:lnTo>
                  <a:lnTo>
                    <a:pt x="328957" y="0"/>
                  </a:lnTo>
                  <a:lnTo>
                    <a:pt x="256691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6" name="Graphic 6">
              <a:extLst>
                <a:ext uri="{FF2B5EF4-FFF2-40B4-BE49-F238E27FC236}">
                  <a16:creationId xmlns:a16="http://schemas.microsoft.com/office/drawing/2014/main" id="{1F8EA1A3-5BF8-0A54-BAE7-37E77CF16172}"/>
                </a:ext>
              </a:extLst>
            </p:cNvPr>
            <p:cNvSpPr/>
            <p:nvPr/>
          </p:nvSpPr>
          <p:spPr>
            <a:xfrm>
              <a:off x="-4675513" y="-2127482"/>
              <a:ext cx="209751" cy="395743"/>
            </a:xfrm>
            <a:custGeom>
              <a:avLst/>
              <a:gdLst>
                <a:gd name="connsiteX0" fmla="*/ 72361 w 209751"/>
                <a:gd name="connsiteY0" fmla="*/ 0 h 395743"/>
                <a:gd name="connsiteX1" fmla="*/ 0 w 209751"/>
                <a:gd name="connsiteY1" fmla="*/ 0 h 395743"/>
                <a:gd name="connsiteX2" fmla="*/ 0 w 209751"/>
                <a:gd name="connsiteY2" fmla="*/ 395744 h 395743"/>
                <a:gd name="connsiteX3" fmla="*/ 209752 w 209751"/>
                <a:gd name="connsiteY3" fmla="*/ 395744 h 395743"/>
                <a:gd name="connsiteX4" fmla="*/ 209752 w 209751"/>
                <a:gd name="connsiteY4" fmla="*/ 317412 h 395743"/>
                <a:gd name="connsiteX5" fmla="*/ 72361 w 209751"/>
                <a:gd name="connsiteY5" fmla="*/ 317412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9751" h="395743">
                  <a:moveTo>
                    <a:pt x="72361" y="0"/>
                  </a:moveTo>
                  <a:lnTo>
                    <a:pt x="0" y="0"/>
                  </a:lnTo>
                  <a:lnTo>
                    <a:pt x="0" y="395744"/>
                  </a:lnTo>
                  <a:lnTo>
                    <a:pt x="209752" y="395744"/>
                  </a:lnTo>
                  <a:lnTo>
                    <a:pt x="209752" y="317412"/>
                  </a:lnTo>
                  <a:lnTo>
                    <a:pt x="72361" y="317412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7" name="Graphic 6">
              <a:extLst>
                <a:ext uri="{FF2B5EF4-FFF2-40B4-BE49-F238E27FC236}">
                  <a16:creationId xmlns:a16="http://schemas.microsoft.com/office/drawing/2014/main" id="{20F87DE9-D623-7F1F-8F2A-AB6E5635AFC0}"/>
                </a:ext>
              </a:extLst>
            </p:cNvPr>
            <p:cNvSpPr/>
            <p:nvPr/>
          </p:nvSpPr>
          <p:spPr>
            <a:xfrm>
              <a:off x="-4319420" y="-2127482"/>
              <a:ext cx="72360" cy="395743"/>
            </a:xfrm>
            <a:custGeom>
              <a:avLst/>
              <a:gdLst>
                <a:gd name="connsiteX0" fmla="*/ 0 w 72360"/>
                <a:gd name="connsiteY0" fmla="*/ 0 h 395743"/>
                <a:gd name="connsiteX1" fmla="*/ 72361 w 72360"/>
                <a:gd name="connsiteY1" fmla="*/ 0 h 395743"/>
                <a:gd name="connsiteX2" fmla="*/ 72361 w 72360"/>
                <a:gd name="connsiteY2" fmla="*/ 395744 h 395743"/>
                <a:gd name="connsiteX3" fmla="*/ 0 w 72360"/>
                <a:gd name="connsiteY3" fmla="*/ 395744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60" h="395743">
                  <a:moveTo>
                    <a:pt x="0" y="0"/>
                  </a:moveTo>
                  <a:lnTo>
                    <a:pt x="72361" y="0"/>
                  </a:lnTo>
                  <a:lnTo>
                    <a:pt x="72361" y="395744"/>
                  </a:lnTo>
                  <a:lnTo>
                    <a:pt x="0" y="395744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8" name="Graphic 6">
              <a:extLst>
                <a:ext uri="{FF2B5EF4-FFF2-40B4-BE49-F238E27FC236}">
                  <a16:creationId xmlns:a16="http://schemas.microsoft.com/office/drawing/2014/main" id="{86A9F0D6-53E1-269F-230D-73EF848297C3}"/>
                </a:ext>
              </a:extLst>
            </p:cNvPr>
            <p:cNvSpPr/>
            <p:nvPr/>
          </p:nvSpPr>
          <p:spPr>
            <a:xfrm>
              <a:off x="-4065014" y="-2127482"/>
              <a:ext cx="72360" cy="395743"/>
            </a:xfrm>
            <a:custGeom>
              <a:avLst/>
              <a:gdLst>
                <a:gd name="connsiteX0" fmla="*/ 0 w 72360"/>
                <a:gd name="connsiteY0" fmla="*/ 0 h 395743"/>
                <a:gd name="connsiteX1" fmla="*/ 72361 w 72360"/>
                <a:gd name="connsiteY1" fmla="*/ 0 h 395743"/>
                <a:gd name="connsiteX2" fmla="*/ 72361 w 72360"/>
                <a:gd name="connsiteY2" fmla="*/ 395744 h 395743"/>
                <a:gd name="connsiteX3" fmla="*/ 0 w 72360"/>
                <a:gd name="connsiteY3" fmla="*/ 395744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60" h="395743">
                  <a:moveTo>
                    <a:pt x="0" y="0"/>
                  </a:moveTo>
                  <a:lnTo>
                    <a:pt x="72361" y="0"/>
                  </a:lnTo>
                  <a:lnTo>
                    <a:pt x="72361" y="395744"/>
                  </a:lnTo>
                  <a:lnTo>
                    <a:pt x="0" y="395744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9" name="Graphic 6">
              <a:extLst>
                <a:ext uri="{FF2B5EF4-FFF2-40B4-BE49-F238E27FC236}">
                  <a16:creationId xmlns:a16="http://schemas.microsoft.com/office/drawing/2014/main" id="{62BC8455-41DB-99C7-8C25-ADC963AB129D}"/>
                </a:ext>
              </a:extLst>
            </p:cNvPr>
            <p:cNvSpPr/>
            <p:nvPr/>
          </p:nvSpPr>
          <p:spPr>
            <a:xfrm>
              <a:off x="-3850312" y="-2127482"/>
              <a:ext cx="305344" cy="395743"/>
            </a:xfrm>
            <a:custGeom>
              <a:avLst/>
              <a:gdLst>
                <a:gd name="connsiteX0" fmla="*/ 0 w 305344"/>
                <a:gd name="connsiteY0" fmla="*/ 77095 h 395743"/>
                <a:gd name="connsiteX1" fmla="*/ 116539 w 305344"/>
                <a:gd name="connsiteY1" fmla="*/ 77095 h 395743"/>
                <a:gd name="connsiteX2" fmla="*/ 116539 w 305344"/>
                <a:gd name="connsiteY2" fmla="*/ 395744 h 395743"/>
                <a:gd name="connsiteX3" fmla="*/ 188805 w 305344"/>
                <a:gd name="connsiteY3" fmla="*/ 395744 h 395743"/>
                <a:gd name="connsiteX4" fmla="*/ 188805 w 305344"/>
                <a:gd name="connsiteY4" fmla="*/ 77095 h 395743"/>
                <a:gd name="connsiteX5" fmla="*/ 305344 w 305344"/>
                <a:gd name="connsiteY5" fmla="*/ 77095 h 395743"/>
                <a:gd name="connsiteX6" fmla="*/ 305344 w 305344"/>
                <a:gd name="connsiteY6" fmla="*/ 0 h 395743"/>
                <a:gd name="connsiteX7" fmla="*/ 0 w 305344"/>
                <a:gd name="connsiteY7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5344" h="395743">
                  <a:moveTo>
                    <a:pt x="0" y="77095"/>
                  </a:moveTo>
                  <a:lnTo>
                    <a:pt x="116539" y="77095"/>
                  </a:lnTo>
                  <a:lnTo>
                    <a:pt x="116539" y="395744"/>
                  </a:lnTo>
                  <a:lnTo>
                    <a:pt x="188805" y="395744"/>
                  </a:lnTo>
                  <a:lnTo>
                    <a:pt x="188805" y="77095"/>
                  </a:lnTo>
                  <a:lnTo>
                    <a:pt x="305344" y="77095"/>
                  </a:lnTo>
                  <a:lnTo>
                    <a:pt x="30534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20" name="Graphic 6">
              <a:extLst>
                <a:ext uri="{FF2B5EF4-FFF2-40B4-BE49-F238E27FC236}">
                  <a16:creationId xmlns:a16="http://schemas.microsoft.com/office/drawing/2014/main" id="{8982F9F4-2CBD-D916-3AB5-D0682C5697B3}"/>
                </a:ext>
              </a:extLst>
            </p:cNvPr>
            <p:cNvSpPr/>
            <p:nvPr/>
          </p:nvSpPr>
          <p:spPr>
            <a:xfrm>
              <a:off x="-3442329" y="-2127482"/>
              <a:ext cx="305248" cy="395743"/>
            </a:xfrm>
            <a:custGeom>
              <a:avLst/>
              <a:gdLst>
                <a:gd name="connsiteX0" fmla="*/ 0 w 305248"/>
                <a:gd name="connsiteY0" fmla="*/ 77095 h 395743"/>
                <a:gd name="connsiteX1" fmla="*/ 116444 w 305248"/>
                <a:gd name="connsiteY1" fmla="*/ 77095 h 395743"/>
                <a:gd name="connsiteX2" fmla="*/ 116444 w 305248"/>
                <a:gd name="connsiteY2" fmla="*/ 395744 h 395743"/>
                <a:gd name="connsiteX3" fmla="*/ 188805 w 305248"/>
                <a:gd name="connsiteY3" fmla="*/ 395744 h 395743"/>
                <a:gd name="connsiteX4" fmla="*/ 188805 w 305248"/>
                <a:gd name="connsiteY4" fmla="*/ 77095 h 395743"/>
                <a:gd name="connsiteX5" fmla="*/ 305249 w 305248"/>
                <a:gd name="connsiteY5" fmla="*/ 77095 h 395743"/>
                <a:gd name="connsiteX6" fmla="*/ 305249 w 305248"/>
                <a:gd name="connsiteY6" fmla="*/ 0 h 395743"/>
                <a:gd name="connsiteX7" fmla="*/ 0 w 305248"/>
                <a:gd name="connsiteY7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5248" h="395743">
                  <a:moveTo>
                    <a:pt x="0" y="77095"/>
                  </a:moveTo>
                  <a:lnTo>
                    <a:pt x="116444" y="77095"/>
                  </a:lnTo>
                  <a:lnTo>
                    <a:pt x="116444" y="395744"/>
                  </a:lnTo>
                  <a:lnTo>
                    <a:pt x="188805" y="395744"/>
                  </a:lnTo>
                  <a:lnTo>
                    <a:pt x="188805" y="77095"/>
                  </a:lnTo>
                  <a:lnTo>
                    <a:pt x="305249" y="77095"/>
                  </a:lnTo>
                  <a:lnTo>
                    <a:pt x="30524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21" name="Graphic 6">
              <a:extLst>
                <a:ext uri="{FF2B5EF4-FFF2-40B4-BE49-F238E27FC236}">
                  <a16:creationId xmlns:a16="http://schemas.microsoft.com/office/drawing/2014/main" id="{642D502B-6F34-9212-85C0-C5C924712734}"/>
                </a:ext>
              </a:extLst>
            </p:cNvPr>
            <p:cNvSpPr/>
            <p:nvPr/>
          </p:nvSpPr>
          <p:spPr>
            <a:xfrm>
              <a:off x="-3026159" y="-2135277"/>
              <a:ext cx="408458" cy="411238"/>
            </a:xfrm>
            <a:custGeom>
              <a:avLst/>
              <a:gdLst>
                <a:gd name="connsiteX0" fmla="*/ 204229 w 408458"/>
                <a:gd name="connsiteY0" fmla="*/ 0 h 411238"/>
                <a:gd name="connsiteX1" fmla="*/ 0 w 408458"/>
                <a:gd name="connsiteY1" fmla="*/ 205619 h 411238"/>
                <a:gd name="connsiteX2" fmla="*/ 204229 w 408458"/>
                <a:gd name="connsiteY2" fmla="*/ 411239 h 411238"/>
                <a:gd name="connsiteX3" fmla="*/ 408459 w 408458"/>
                <a:gd name="connsiteY3" fmla="*/ 205619 h 411238"/>
                <a:gd name="connsiteX4" fmla="*/ 204229 w 408458"/>
                <a:gd name="connsiteY4" fmla="*/ 0 h 411238"/>
                <a:gd name="connsiteX5" fmla="*/ 204229 w 408458"/>
                <a:gd name="connsiteY5" fmla="*/ 332908 h 411238"/>
                <a:gd name="connsiteX6" fmla="*/ 73980 w 408458"/>
                <a:gd name="connsiteY6" fmla="*/ 205619 h 411238"/>
                <a:gd name="connsiteX7" fmla="*/ 204229 w 408458"/>
                <a:gd name="connsiteY7" fmla="*/ 78331 h 411238"/>
                <a:gd name="connsiteX8" fmla="*/ 334003 w 408458"/>
                <a:gd name="connsiteY8" fmla="*/ 205619 h 411238"/>
                <a:gd name="connsiteX9" fmla="*/ 204229 w 408458"/>
                <a:gd name="connsiteY9" fmla="*/ 332908 h 411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8458" h="411238">
                  <a:moveTo>
                    <a:pt x="204229" y="0"/>
                  </a:moveTo>
                  <a:cubicBezTo>
                    <a:pt x="93784" y="0"/>
                    <a:pt x="0" y="88218"/>
                    <a:pt x="0" y="205619"/>
                  </a:cubicBezTo>
                  <a:cubicBezTo>
                    <a:pt x="0" y="323021"/>
                    <a:pt x="93879" y="411239"/>
                    <a:pt x="204229" y="411239"/>
                  </a:cubicBezTo>
                  <a:cubicBezTo>
                    <a:pt x="314580" y="411239"/>
                    <a:pt x="408459" y="323021"/>
                    <a:pt x="408459" y="205619"/>
                  </a:cubicBezTo>
                  <a:cubicBezTo>
                    <a:pt x="408554" y="86031"/>
                    <a:pt x="314675" y="0"/>
                    <a:pt x="204229" y="0"/>
                  </a:cubicBezTo>
                  <a:close/>
                  <a:moveTo>
                    <a:pt x="204229" y="332908"/>
                  </a:moveTo>
                  <a:cubicBezTo>
                    <a:pt x="130821" y="332908"/>
                    <a:pt x="73980" y="281669"/>
                    <a:pt x="73980" y="205619"/>
                  </a:cubicBezTo>
                  <a:cubicBezTo>
                    <a:pt x="73980" y="129570"/>
                    <a:pt x="130821" y="78331"/>
                    <a:pt x="204229" y="78331"/>
                  </a:cubicBezTo>
                  <a:cubicBezTo>
                    <a:pt x="277638" y="78331"/>
                    <a:pt x="334003" y="129570"/>
                    <a:pt x="334003" y="205619"/>
                  </a:cubicBezTo>
                  <a:cubicBezTo>
                    <a:pt x="334003" y="281669"/>
                    <a:pt x="277733" y="332908"/>
                    <a:pt x="204229" y="332908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87625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graph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FE5D22-972C-474E-AE6B-5E177519E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sydan.fi</a:t>
            </a:r>
            <a:endParaRPr lang="en-FI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A41E0E84-F764-DD45-8F3D-3C078432896D}"/>
              </a:ext>
            </a:extLst>
          </p:cNvPr>
          <p:cNvGrpSpPr/>
          <p:nvPr userDrawn="1"/>
        </p:nvGrpSpPr>
        <p:grpSpPr>
          <a:xfrm>
            <a:off x="1163620" y="1249355"/>
            <a:ext cx="9888008" cy="4359290"/>
            <a:chOff x="1163620" y="1249355"/>
            <a:chExt cx="7320850" cy="4359290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971B615E-4E54-D44D-80F4-49725277C267}"/>
                </a:ext>
              </a:extLst>
            </p:cNvPr>
            <p:cNvGrpSpPr/>
            <p:nvPr userDrawn="1"/>
          </p:nvGrpSpPr>
          <p:grpSpPr>
            <a:xfrm>
              <a:off x="3542044" y="1249355"/>
              <a:ext cx="2553956" cy="4359290"/>
              <a:chOff x="3518453" y="1258957"/>
              <a:chExt cx="2553956" cy="4359290"/>
            </a:xfrm>
          </p:grpSpPr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0F6F0197-1C38-9B4F-8545-89433BAEB042}"/>
                  </a:ext>
                </a:extLst>
              </p:cNvPr>
              <p:cNvGrpSpPr/>
              <p:nvPr userDrawn="1"/>
            </p:nvGrpSpPr>
            <p:grpSpPr>
              <a:xfrm>
                <a:off x="3518453" y="1258957"/>
                <a:ext cx="0" cy="4359290"/>
                <a:chOff x="3518453" y="1258957"/>
                <a:chExt cx="0" cy="4359290"/>
              </a:xfrm>
            </p:grpSpPr>
            <p:cxnSp>
              <p:nvCxnSpPr>
                <p:cNvPr id="6" name="Straight Connector 5">
                  <a:extLst>
                    <a:ext uri="{FF2B5EF4-FFF2-40B4-BE49-F238E27FC236}">
                      <a16:creationId xmlns:a16="http://schemas.microsoft.com/office/drawing/2014/main" id="{75AD8815-B71C-8440-BED0-E04C7F057169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3518453" y="1258957"/>
                  <a:ext cx="0" cy="1245600"/>
                </a:xfrm>
                <a:prstGeom prst="line">
                  <a:avLst/>
                </a:prstGeom>
                <a:ln w="38100" cap="rnd">
                  <a:solidFill>
                    <a:schemeClr val="bg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Straight Connector 7">
                  <a:extLst>
                    <a:ext uri="{FF2B5EF4-FFF2-40B4-BE49-F238E27FC236}">
                      <a16:creationId xmlns:a16="http://schemas.microsoft.com/office/drawing/2014/main" id="{1126A3BD-8709-FA47-827C-010A14B73085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3518453" y="2815802"/>
                  <a:ext cx="0" cy="1245600"/>
                </a:xfrm>
                <a:prstGeom prst="line">
                  <a:avLst/>
                </a:prstGeom>
                <a:ln w="38100" cap="rnd">
                  <a:solidFill>
                    <a:schemeClr val="bg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Connector 8">
                  <a:extLst>
                    <a:ext uri="{FF2B5EF4-FFF2-40B4-BE49-F238E27FC236}">
                      <a16:creationId xmlns:a16="http://schemas.microsoft.com/office/drawing/2014/main" id="{971AE315-ADA8-2444-810E-E9F71C0CF78E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3518453" y="4372647"/>
                  <a:ext cx="0" cy="1245600"/>
                </a:xfrm>
                <a:prstGeom prst="line">
                  <a:avLst/>
                </a:prstGeom>
                <a:ln w="38100" cap="rnd">
                  <a:solidFill>
                    <a:schemeClr val="bg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39431FC2-1773-2142-96C5-42C1488B1932}"/>
                  </a:ext>
                </a:extLst>
              </p:cNvPr>
              <p:cNvGrpSpPr/>
              <p:nvPr userDrawn="1"/>
            </p:nvGrpSpPr>
            <p:grpSpPr>
              <a:xfrm>
                <a:off x="6072409" y="1258957"/>
                <a:ext cx="0" cy="4359290"/>
                <a:chOff x="6072467" y="1258957"/>
                <a:chExt cx="0" cy="4359290"/>
              </a:xfrm>
            </p:grpSpPr>
            <p:cxnSp>
              <p:nvCxnSpPr>
                <p:cNvPr id="10" name="Straight Connector 9">
                  <a:extLst>
                    <a:ext uri="{FF2B5EF4-FFF2-40B4-BE49-F238E27FC236}">
                      <a16:creationId xmlns:a16="http://schemas.microsoft.com/office/drawing/2014/main" id="{60A1ECAA-C37B-4F40-8132-C33897383D8A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6072467" y="1258957"/>
                  <a:ext cx="0" cy="1245600"/>
                </a:xfrm>
                <a:prstGeom prst="line">
                  <a:avLst/>
                </a:prstGeom>
                <a:ln w="38100" cap="rnd">
                  <a:solidFill>
                    <a:schemeClr val="bg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>
                  <a:extLst>
                    <a:ext uri="{FF2B5EF4-FFF2-40B4-BE49-F238E27FC236}">
                      <a16:creationId xmlns:a16="http://schemas.microsoft.com/office/drawing/2014/main" id="{8C06AF65-4D55-2B4B-BDCC-D88EAC09B1ED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6072467" y="2815802"/>
                  <a:ext cx="0" cy="1245600"/>
                </a:xfrm>
                <a:prstGeom prst="line">
                  <a:avLst/>
                </a:prstGeom>
                <a:ln w="38100" cap="rnd">
                  <a:solidFill>
                    <a:schemeClr val="bg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>
                  <a:extLst>
                    <a:ext uri="{FF2B5EF4-FFF2-40B4-BE49-F238E27FC236}">
                      <a16:creationId xmlns:a16="http://schemas.microsoft.com/office/drawing/2014/main" id="{00FB4BAF-2A6A-794D-85DA-D97F626AA562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6072467" y="4372647"/>
                  <a:ext cx="0" cy="1245600"/>
                </a:xfrm>
                <a:prstGeom prst="line">
                  <a:avLst/>
                </a:prstGeom>
                <a:ln w="38100" cap="rnd">
                  <a:solidFill>
                    <a:schemeClr val="bg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6AE28657-F727-7141-B753-370E0AEB35C5}"/>
                </a:ext>
              </a:extLst>
            </p:cNvPr>
            <p:cNvGrpSpPr/>
            <p:nvPr userDrawn="1"/>
          </p:nvGrpSpPr>
          <p:grpSpPr>
            <a:xfrm>
              <a:off x="1163620" y="2690567"/>
              <a:ext cx="7320850" cy="1545021"/>
              <a:chOff x="1163620" y="2690567"/>
              <a:chExt cx="7320850" cy="1545021"/>
            </a:xfrm>
          </p:grpSpPr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74AF3A70-F39B-1940-AC74-4B5C13D1FFA4}"/>
                  </a:ext>
                </a:extLst>
              </p:cNvPr>
              <p:cNvGrpSpPr/>
              <p:nvPr userDrawn="1"/>
            </p:nvGrpSpPr>
            <p:grpSpPr>
              <a:xfrm>
                <a:off x="1163620" y="2690567"/>
                <a:ext cx="7320850" cy="0"/>
                <a:chOff x="1131683" y="2700929"/>
                <a:chExt cx="7365054" cy="0"/>
              </a:xfrm>
            </p:grpSpPr>
            <p:cxnSp>
              <p:nvCxnSpPr>
                <p:cNvPr id="25" name="Straight Connector 24">
                  <a:extLst>
                    <a:ext uri="{FF2B5EF4-FFF2-40B4-BE49-F238E27FC236}">
                      <a16:creationId xmlns:a16="http://schemas.microsoft.com/office/drawing/2014/main" id="{71A41439-377D-3C46-BD54-A1435A626474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 flipH="1">
                  <a:off x="1131683" y="2700929"/>
                  <a:ext cx="2246516" cy="0"/>
                </a:xfrm>
                <a:prstGeom prst="line">
                  <a:avLst/>
                </a:prstGeom>
                <a:ln w="38100" cap="rnd">
                  <a:solidFill>
                    <a:schemeClr val="bg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id="{4EAF4280-471E-2944-A122-CA4F14B5E5A1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 flipH="1">
                  <a:off x="3690952" y="2700929"/>
                  <a:ext cx="2246516" cy="0"/>
                </a:xfrm>
                <a:prstGeom prst="line">
                  <a:avLst/>
                </a:prstGeom>
                <a:ln w="38100" cap="rnd">
                  <a:solidFill>
                    <a:schemeClr val="bg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65E585F6-76AB-AB40-96B0-3C65D58AB3C7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 flipH="1">
                  <a:off x="6250221" y="2700929"/>
                  <a:ext cx="2246516" cy="0"/>
                </a:xfrm>
                <a:prstGeom prst="line">
                  <a:avLst/>
                </a:prstGeom>
                <a:ln w="38100" cap="rnd">
                  <a:solidFill>
                    <a:schemeClr val="bg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id="{2F0CEAA8-7B2D-AA40-AC0D-192A6B89EFE8}"/>
                  </a:ext>
                </a:extLst>
              </p:cNvPr>
              <p:cNvGrpSpPr/>
              <p:nvPr userDrawn="1"/>
            </p:nvGrpSpPr>
            <p:grpSpPr>
              <a:xfrm>
                <a:off x="1163620" y="4235588"/>
                <a:ext cx="7320850" cy="0"/>
                <a:chOff x="1131683" y="2700929"/>
                <a:chExt cx="7365054" cy="0"/>
              </a:xfrm>
            </p:grpSpPr>
            <p:cxnSp>
              <p:nvCxnSpPr>
                <p:cNvPr id="31" name="Straight Connector 30">
                  <a:extLst>
                    <a:ext uri="{FF2B5EF4-FFF2-40B4-BE49-F238E27FC236}">
                      <a16:creationId xmlns:a16="http://schemas.microsoft.com/office/drawing/2014/main" id="{364048A3-A63F-8447-919E-23F026B9DA43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 flipH="1">
                  <a:off x="1131683" y="2700929"/>
                  <a:ext cx="2246516" cy="0"/>
                </a:xfrm>
                <a:prstGeom prst="line">
                  <a:avLst/>
                </a:prstGeom>
                <a:ln w="38100" cap="rnd">
                  <a:solidFill>
                    <a:schemeClr val="bg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>
                  <a:extLst>
                    <a:ext uri="{FF2B5EF4-FFF2-40B4-BE49-F238E27FC236}">
                      <a16:creationId xmlns:a16="http://schemas.microsoft.com/office/drawing/2014/main" id="{EB38B4EE-36CA-4646-B6D8-B1C254F4417F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 flipH="1">
                  <a:off x="3690952" y="2700929"/>
                  <a:ext cx="2246516" cy="0"/>
                </a:xfrm>
                <a:prstGeom prst="line">
                  <a:avLst/>
                </a:prstGeom>
                <a:ln w="38100" cap="rnd">
                  <a:solidFill>
                    <a:schemeClr val="bg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>
                  <a:extLst>
                    <a:ext uri="{FF2B5EF4-FFF2-40B4-BE49-F238E27FC236}">
                      <a16:creationId xmlns:a16="http://schemas.microsoft.com/office/drawing/2014/main" id="{1CAFB4F2-F8A3-8448-95A5-A388945D6ED8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 flipH="1">
                  <a:off x="6250221" y="2700929"/>
                  <a:ext cx="2246516" cy="0"/>
                </a:xfrm>
                <a:prstGeom prst="line">
                  <a:avLst/>
                </a:prstGeom>
                <a:ln w="38100" cap="rnd">
                  <a:solidFill>
                    <a:schemeClr val="bg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4ADB0390-5325-0848-BF13-5B7E78EA04A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587962" y="1249363"/>
            <a:ext cx="3016077" cy="1246187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en-FI" dirty="0"/>
          </a:p>
        </p:txBody>
      </p:sp>
      <p:sp>
        <p:nvSpPr>
          <p:cNvPr id="41" name="Picture Placeholder 38">
            <a:extLst>
              <a:ext uri="{FF2B5EF4-FFF2-40B4-BE49-F238E27FC236}">
                <a16:creationId xmlns:a16="http://schemas.microsoft.com/office/drawing/2014/main" id="{CBC8A579-A483-4C46-A1A6-23FF752589A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163638" y="2839728"/>
            <a:ext cx="3016077" cy="1246187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en-FI" dirty="0"/>
          </a:p>
        </p:txBody>
      </p:sp>
      <p:sp>
        <p:nvSpPr>
          <p:cNvPr id="42" name="Picture Placeholder 38">
            <a:extLst>
              <a:ext uri="{FF2B5EF4-FFF2-40B4-BE49-F238E27FC236}">
                <a16:creationId xmlns:a16="http://schemas.microsoft.com/office/drawing/2014/main" id="{3FA07C50-7CDF-224A-841D-35B40290337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587962" y="4370935"/>
            <a:ext cx="3016077" cy="1246187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en-FI"/>
          </a:p>
        </p:txBody>
      </p:sp>
      <p:sp>
        <p:nvSpPr>
          <p:cNvPr id="43" name="Picture Placeholder 38">
            <a:extLst>
              <a:ext uri="{FF2B5EF4-FFF2-40B4-BE49-F238E27FC236}">
                <a16:creationId xmlns:a16="http://schemas.microsoft.com/office/drawing/2014/main" id="{962B0C51-3898-8F40-8E43-73DBBD71F1C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05855" y="2839728"/>
            <a:ext cx="3016077" cy="1246187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en-FI"/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41909682-8BA0-5D4E-852C-43EEC395C25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163638" y="1253242"/>
            <a:ext cx="3016250" cy="124618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6" name="Text Placeholder 44">
            <a:extLst>
              <a:ext uri="{FF2B5EF4-FFF2-40B4-BE49-F238E27FC236}">
                <a16:creationId xmlns:a16="http://schemas.microsoft.com/office/drawing/2014/main" id="{A5DC8E35-3AAE-5D4C-840E-C76BDEBAA94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163638" y="4370935"/>
            <a:ext cx="3016250" cy="124618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7" name="Text Placeholder 44">
            <a:extLst>
              <a:ext uri="{FF2B5EF4-FFF2-40B4-BE49-F238E27FC236}">
                <a16:creationId xmlns:a16="http://schemas.microsoft.com/office/drawing/2014/main" id="{E45592E5-4C70-9442-8C13-E261CA9277C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587962" y="2843607"/>
            <a:ext cx="3016250" cy="124618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8" name="Text Placeholder 44">
            <a:extLst>
              <a:ext uri="{FF2B5EF4-FFF2-40B4-BE49-F238E27FC236}">
                <a16:creationId xmlns:a16="http://schemas.microsoft.com/office/drawing/2014/main" id="{AA7C1442-6A81-DC44-B412-254AEC3F034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005855" y="1253242"/>
            <a:ext cx="3016250" cy="124618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9" name="Text Placeholder 44">
            <a:extLst>
              <a:ext uri="{FF2B5EF4-FFF2-40B4-BE49-F238E27FC236}">
                <a16:creationId xmlns:a16="http://schemas.microsoft.com/office/drawing/2014/main" id="{FA7432F3-37FB-2549-B0B3-82E0FB92E12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005855" y="4370935"/>
            <a:ext cx="3016250" cy="124618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grpSp>
        <p:nvGrpSpPr>
          <p:cNvPr id="2" name="Graphic 6">
            <a:extLst>
              <a:ext uri="{FF2B5EF4-FFF2-40B4-BE49-F238E27FC236}">
                <a16:creationId xmlns:a16="http://schemas.microsoft.com/office/drawing/2014/main" id="{F5831198-E23B-3B33-5FFC-422F087F62C5}"/>
              </a:ext>
            </a:extLst>
          </p:cNvPr>
          <p:cNvGrpSpPr/>
          <p:nvPr userDrawn="1"/>
        </p:nvGrpSpPr>
        <p:grpSpPr>
          <a:xfrm>
            <a:off x="10262258" y="6327613"/>
            <a:ext cx="1305854" cy="317834"/>
            <a:chOff x="-8379918" y="-2906540"/>
            <a:chExt cx="5762217" cy="1402475"/>
          </a:xfrm>
          <a:solidFill>
            <a:schemeClr val="accent2"/>
          </a:solidFill>
        </p:grpSpPr>
        <p:sp>
          <p:nvSpPr>
            <p:cNvPr id="4" name="Graphic 6">
              <a:extLst>
                <a:ext uri="{FF2B5EF4-FFF2-40B4-BE49-F238E27FC236}">
                  <a16:creationId xmlns:a16="http://schemas.microsoft.com/office/drawing/2014/main" id="{DDD341FC-A596-10DD-6D28-619613C2B74F}"/>
                </a:ext>
              </a:extLst>
            </p:cNvPr>
            <p:cNvSpPr/>
            <p:nvPr/>
          </p:nvSpPr>
          <p:spPr>
            <a:xfrm>
              <a:off x="-8009734" y="-2906540"/>
              <a:ext cx="720277" cy="271521"/>
            </a:xfrm>
            <a:custGeom>
              <a:avLst/>
              <a:gdLst>
                <a:gd name="connsiteX0" fmla="*/ 485009 w 720277"/>
                <a:gd name="connsiteY0" fmla="*/ 11907 h 271521"/>
                <a:gd name="connsiteX1" fmla="*/ 235173 w 720277"/>
                <a:gd name="connsiteY1" fmla="*/ 11907 h 271521"/>
                <a:gd name="connsiteX2" fmla="*/ 113969 w 720277"/>
                <a:gd name="connsiteY2" fmla="*/ 47840 h 271521"/>
                <a:gd name="connsiteX3" fmla="*/ 0 w 720277"/>
                <a:gd name="connsiteY3" fmla="*/ 107729 h 271521"/>
                <a:gd name="connsiteX4" fmla="*/ 108351 w 720277"/>
                <a:gd name="connsiteY4" fmla="*/ 271521 h 271521"/>
                <a:gd name="connsiteX5" fmla="*/ 187853 w 720277"/>
                <a:gd name="connsiteY5" fmla="*/ 229694 h 271521"/>
                <a:gd name="connsiteX6" fmla="*/ 272591 w 720277"/>
                <a:gd name="connsiteY6" fmla="*/ 204598 h 271521"/>
                <a:gd name="connsiteX7" fmla="*/ 447591 w 720277"/>
                <a:gd name="connsiteY7" fmla="*/ 204598 h 271521"/>
                <a:gd name="connsiteX8" fmla="*/ 532424 w 720277"/>
                <a:gd name="connsiteY8" fmla="*/ 229694 h 271521"/>
                <a:gd name="connsiteX9" fmla="*/ 611926 w 720277"/>
                <a:gd name="connsiteY9" fmla="*/ 271521 h 271521"/>
                <a:gd name="connsiteX10" fmla="*/ 720277 w 720277"/>
                <a:gd name="connsiteY10" fmla="*/ 107729 h 271521"/>
                <a:gd name="connsiteX11" fmla="*/ 606309 w 720277"/>
                <a:gd name="connsiteY11" fmla="*/ 47840 h 271521"/>
                <a:gd name="connsiteX12" fmla="*/ 485009 w 720277"/>
                <a:gd name="connsiteY12" fmla="*/ 11907 h 271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20277" h="271521">
                  <a:moveTo>
                    <a:pt x="485009" y="11907"/>
                  </a:moveTo>
                  <a:cubicBezTo>
                    <a:pt x="403032" y="-3969"/>
                    <a:pt x="317246" y="-3969"/>
                    <a:pt x="235173" y="11907"/>
                  </a:cubicBezTo>
                  <a:cubicBezTo>
                    <a:pt x="193756" y="19892"/>
                    <a:pt x="152910" y="32060"/>
                    <a:pt x="113969" y="47840"/>
                  </a:cubicBezTo>
                  <a:cubicBezTo>
                    <a:pt x="74170" y="63906"/>
                    <a:pt x="35800" y="84059"/>
                    <a:pt x="0" y="107729"/>
                  </a:cubicBezTo>
                  <a:lnTo>
                    <a:pt x="108351" y="271521"/>
                  </a:lnTo>
                  <a:cubicBezTo>
                    <a:pt x="133297" y="255075"/>
                    <a:pt x="160051" y="241006"/>
                    <a:pt x="187853" y="229694"/>
                  </a:cubicBezTo>
                  <a:cubicBezTo>
                    <a:pt x="215084" y="218762"/>
                    <a:pt x="243647" y="210206"/>
                    <a:pt x="272591" y="204598"/>
                  </a:cubicBezTo>
                  <a:cubicBezTo>
                    <a:pt x="330099" y="193570"/>
                    <a:pt x="390273" y="193570"/>
                    <a:pt x="447591" y="204598"/>
                  </a:cubicBezTo>
                  <a:cubicBezTo>
                    <a:pt x="476535" y="210206"/>
                    <a:pt x="505194" y="218667"/>
                    <a:pt x="532424" y="229694"/>
                  </a:cubicBezTo>
                  <a:cubicBezTo>
                    <a:pt x="560131" y="241006"/>
                    <a:pt x="586886" y="254980"/>
                    <a:pt x="611926" y="271521"/>
                  </a:cubicBezTo>
                  <a:lnTo>
                    <a:pt x="720277" y="107729"/>
                  </a:lnTo>
                  <a:cubicBezTo>
                    <a:pt x="684382" y="84059"/>
                    <a:pt x="646107" y="63906"/>
                    <a:pt x="606309" y="47840"/>
                  </a:cubicBezTo>
                  <a:cubicBezTo>
                    <a:pt x="567367" y="32060"/>
                    <a:pt x="526521" y="19892"/>
                    <a:pt x="485009" y="11907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5" name="Graphic 6">
              <a:extLst>
                <a:ext uri="{FF2B5EF4-FFF2-40B4-BE49-F238E27FC236}">
                  <a16:creationId xmlns:a16="http://schemas.microsoft.com/office/drawing/2014/main" id="{72935067-0460-826F-C099-FD620C96CCD7}"/>
                </a:ext>
              </a:extLst>
            </p:cNvPr>
            <p:cNvSpPr/>
            <p:nvPr/>
          </p:nvSpPr>
          <p:spPr>
            <a:xfrm>
              <a:off x="-8379918" y="-2575795"/>
              <a:ext cx="1073417" cy="1071730"/>
            </a:xfrm>
            <a:custGeom>
              <a:avLst/>
              <a:gdLst>
                <a:gd name="connsiteX0" fmla="*/ 1073132 w 1073417"/>
                <a:gd name="connsiteY0" fmla="*/ 341843 h 1071730"/>
                <a:gd name="connsiteX1" fmla="*/ 730751 w 1073417"/>
                <a:gd name="connsiteY1" fmla="*/ 0 h 1071730"/>
                <a:gd name="connsiteX2" fmla="*/ 388369 w 1073417"/>
                <a:gd name="connsiteY2" fmla="*/ 341843 h 1071730"/>
                <a:gd name="connsiteX3" fmla="*/ 386655 w 1073417"/>
                <a:gd name="connsiteY3" fmla="*/ 386047 h 1071730"/>
                <a:gd name="connsiteX4" fmla="*/ 386179 w 1073417"/>
                <a:gd name="connsiteY4" fmla="*/ 385572 h 1071730"/>
                <a:gd name="connsiteX5" fmla="*/ 342382 w 1073417"/>
                <a:gd name="connsiteY5" fmla="*/ 387663 h 1071730"/>
                <a:gd name="connsiteX6" fmla="*/ 0 w 1073417"/>
                <a:gd name="connsiteY6" fmla="*/ 729507 h 1071730"/>
                <a:gd name="connsiteX7" fmla="*/ 342382 w 1073417"/>
                <a:gd name="connsiteY7" fmla="*/ 1071350 h 1071730"/>
                <a:gd name="connsiteX8" fmla="*/ 1073418 w 1073417"/>
                <a:gd name="connsiteY8" fmla="*/ 1071731 h 1071730"/>
                <a:gd name="connsiteX9" fmla="*/ 1073323 w 1073417"/>
                <a:gd name="connsiteY9" fmla="*/ 1071635 h 1071730"/>
                <a:gd name="connsiteX10" fmla="*/ 1073418 w 1073417"/>
                <a:gd name="connsiteY10" fmla="*/ 1071731 h 1071730"/>
                <a:gd name="connsiteX11" fmla="*/ 1073132 w 1073417"/>
                <a:gd name="connsiteY11" fmla="*/ 341843 h 1071730"/>
                <a:gd name="connsiteX12" fmla="*/ 837959 w 1073417"/>
                <a:gd name="connsiteY12" fmla="*/ 844342 h 1071730"/>
                <a:gd name="connsiteX13" fmla="*/ 377324 w 1073417"/>
                <a:gd name="connsiteY13" fmla="*/ 844342 h 1071730"/>
                <a:gd name="connsiteX14" fmla="*/ 245361 w 1073417"/>
                <a:gd name="connsiteY14" fmla="*/ 710684 h 1071730"/>
                <a:gd name="connsiteX15" fmla="*/ 377324 w 1073417"/>
                <a:gd name="connsiteY15" fmla="*/ 578928 h 1071730"/>
                <a:gd name="connsiteX16" fmla="*/ 572128 w 1073417"/>
                <a:gd name="connsiteY16" fmla="*/ 578928 h 1071730"/>
                <a:gd name="connsiteX17" fmla="*/ 572033 w 1073417"/>
                <a:gd name="connsiteY17" fmla="*/ 578833 h 1071730"/>
                <a:gd name="connsiteX18" fmla="*/ 572128 w 1073417"/>
                <a:gd name="connsiteY18" fmla="*/ 578928 h 1071730"/>
                <a:gd name="connsiteX19" fmla="*/ 572128 w 1073417"/>
                <a:gd name="connsiteY19" fmla="*/ 376541 h 1071730"/>
                <a:gd name="connsiteX20" fmla="*/ 704091 w 1073417"/>
                <a:gd name="connsiteY20" fmla="*/ 244785 h 1071730"/>
                <a:gd name="connsiteX21" fmla="*/ 837959 w 1073417"/>
                <a:gd name="connsiteY21" fmla="*/ 376541 h 1071730"/>
                <a:gd name="connsiteX22" fmla="*/ 838530 w 1073417"/>
                <a:gd name="connsiteY22" fmla="*/ 844817 h 1071730"/>
                <a:gd name="connsiteX23" fmla="*/ 837959 w 1073417"/>
                <a:gd name="connsiteY23" fmla="*/ 844342 h 10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73417" h="1071730">
                  <a:moveTo>
                    <a:pt x="1073132" y="341843"/>
                  </a:moveTo>
                  <a:cubicBezTo>
                    <a:pt x="1073132" y="153050"/>
                    <a:pt x="919841" y="0"/>
                    <a:pt x="730751" y="0"/>
                  </a:cubicBezTo>
                  <a:cubicBezTo>
                    <a:pt x="541660" y="0"/>
                    <a:pt x="388369" y="153050"/>
                    <a:pt x="388369" y="341843"/>
                  </a:cubicBezTo>
                  <a:lnTo>
                    <a:pt x="386655" y="386047"/>
                  </a:lnTo>
                  <a:lnTo>
                    <a:pt x="386179" y="385572"/>
                  </a:lnTo>
                  <a:lnTo>
                    <a:pt x="342382" y="387663"/>
                  </a:lnTo>
                  <a:cubicBezTo>
                    <a:pt x="153291" y="387663"/>
                    <a:pt x="0" y="540713"/>
                    <a:pt x="0" y="729507"/>
                  </a:cubicBezTo>
                  <a:cubicBezTo>
                    <a:pt x="0" y="918300"/>
                    <a:pt x="153291" y="1071350"/>
                    <a:pt x="342382" y="1071350"/>
                  </a:cubicBezTo>
                  <a:lnTo>
                    <a:pt x="1073418" y="1071731"/>
                  </a:lnTo>
                  <a:lnTo>
                    <a:pt x="1073323" y="1071635"/>
                  </a:lnTo>
                  <a:lnTo>
                    <a:pt x="1073418" y="1071731"/>
                  </a:lnTo>
                  <a:lnTo>
                    <a:pt x="1073132" y="341843"/>
                  </a:lnTo>
                  <a:close/>
                  <a:moveTo>
                    <a:pt x="837959" y="844342"/>
                  </a:moveTo>
                  <a:lnTo>
                    <a:pt x="377324" y="844342"/>
                  </a:lnTo>
                  <a:cubicBezTo>
                    <a:pt x="304487" y="844342"/>
                    <a:pt x="245361" y="783407"/>
                    <a:pt x="245361" y="710684"/>
                  </a:cubicBezTo>
                  <a:cubicBezTo>
                    <a:pt x="245361" y="637962"/>
                    <a:pt x="304487" y="578928"/>
                    <a:pt x="377324" y="578928"/>
                  </a:cubicBezTo>
                  <a:lnTo>
                    <a:pt x="572128" y="578928"/>
                  </a:lnTo>
                  <a:lnTo>
                    <a:pt x="572033" y="578833"/>
                  </a:lnTo>
                  <a:lnTo>
                    <a:pt x="572128" y="578928"/>
                  </a:lnTo>
                  <a:lnTo>
                    <a:pt x="572128" y="376541"/>
                  </a:lnTo>
                  <a:cubicBezTo>
                    <a:pt x="572128" y="303819"/>
                    <a:pt x="631159" y="244785"/>
                    <a:pt x="704091" y="244785"/>
                  </a:cubicBezTo>
                  <a:cubicBezTo>
                    <a:pt x="776928" y="244785"/>
                    <a:pt x="837959" y="303819"/>
                    <a:pt x="837959" y="376541"/>
                  </a:cubicBezTo>
                  <a:lnTo>
                    <a:pt x="838530" y="844817"/>
                  </a:lnTo>
                  <a:lnTo>
                    <a:pt x="837959" y="844342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7" name="Graphic 6">
              <a:extLst>
                <a:ext uri="{FF2B5EF4-FFF2-40B4-BE49-F238E27FC236}">
                  <a16:creationId xmlns:a16="http://schemas.microsoft.com/office/drawing/2014/main" id="{C1910B0C-3081-CF0C-F448-2FC7F837C9EE}"/>
                </a:ext>
              </a:extLst>
            </p:cNvPr>
            <p:cNvSpPr/>
            <p:nvPr/>
          </p:nvSpPr>
          <p:spPr>
            <a:xfrm>
              <a:off x="-6953645" y="-2135277"/>
              <a:ext cx="243456" cy="411143"/>
            </a:xfrm>
            <a:custGeom>
              <a:avLst/>
              <a:gdLst>
                <a:gd name="connsiteX0" fmla="*/ 188329 w 243456"/>
                <a:gd name="connsiteY0" fmla="*/ 196779 h 411143"/>
                <a:gd name="connsiteX1" fmla="*/ 113207 w 243456"/>
                <a:gd name="connsiteY1" fmla="*/ 135654 h 411143"/>
                <a:gd name="connsiteX2" fmla="*/ 86738 w 243456"/>
                <a:gd name="connsiteY2" fmla="*/ 101431 h 411143"/>
                <a:gd name="connsiteX3" fmla="*/ 123680 w 243456"/>
                <a:gd name="connsiteY3" fmla="*/ 78331 h 411143"/>
                <a:gd name="connsiteX4" fmla="*/ 213655 w 243456"/>
                <a:gd name="connsiteY4" fmla="*/ 121299 h 411143"/>
                <a:gd name="connsiteX5" fmla="*/ 228032 w 243456"/>
                <a:gd name="connsiteY5" fmla="*/ 52950 h 411143"/>
                <a:gd name="connsiteX6" fmla="*/ 123109 w 243456"/>
                <a:gd name="connsiteY6" fmla="*/ 0 h 411143"/>
                <a:gd name="connsiteX7" fmla="*/ 13234 w 243456"/>
                <a:gd name="connsiteY7" fmla="*/ 98104 h 411143"/>
                <a:gd name="connsiteX8" fmla="*/ 51890 w 243456"/>
                <a:gd name="connsiteY8" fmla="*/ 179668 h 411143"/>
                <a:gd name="connsiteX9" fmla="*/ 141294 w 243456"/>
                <a:gd name="connsiteY9" fmla="*/ 256288 h 411143"/>
                <a:gd name="connsiteX10" fmla="*/ 169953 w 243456"/>
                <a:gd name="connsiteY10" fmla="*/ 300396 h 411143"/>
                <a:gd name="connsiteX11" fmla="*/ 126917 w 243456"/>
                <a:gd name="connsiteY11" fmla="*/ 332908 h 411143"/>
                <a:gd name="connsiteX12" fmla="*/ 21518 w 243456"/>
                <a:gd name="connsiteY12" fmla="*/ 275015 h 411143"/>
                <a:gd name="connsiteX13" fmla="*/ 0 w 243456"/>
                <a:gd name="connsiteY13" fmla="*/ 343365 h 411143"/>
                <a:gd name="connsiteX14" fmla="*/ 123109 w 243456"/>
                <a:gd name="connsiteY14" fmla="*/ 411144 h 411143"/>
                <a:gd name="connsiteX15" fmla="*/ 243456 w 243456"/>
                <a:gd name="connsiteY15" fmla="*/ 299256 h 411143"/>
                <a:gd name="connsiteX16" fmla="*/ 188329 w 243456"/>
                <a:gd name="connsiteY16" fmla="*/ 196779 h 411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3456" h="411143">
                  <a:moveTo>
                    <a:pt x="188329" y="196779"/>
                  </a:moveTo>
                  <a:cubicBezTo>
                    <a:pt x="166811" y="177481"/>
                    <a:pt x="144151" y="160370"/>
                    <a:pt x="113207" y="135654"/>
                  </a:cubicBezTo>
                  <a:cubicBezTo>
                    <a:pt x="101591" y="126243"/>
                    <a:pt x="86738" y="113599"/>
                    <a:pt x="86738" y="101431"/>
                  </a:cubicBezTo>
                  <a:cubicBezTo>
                    <a:pt x="86738" y="83275"/>
                    <a:pt x="106637" y="78331"/>
                    <a:pt x="123680" y="78331"/>
                  </a:cubicBezTo>
                  <a:cubicBezTo>
                    <a:pt x="154624" y="78331"/>
                    <a:pt x="190519" y="94872"/>
                    <a:pt x="213655" y="121299"/>
                  </a:cubicBezTo>
                  <a:lnTo>
                    <a:pt x="228032" y="52950"/>
                  </a:lnTo>
                  <a:cubicBezTo>
                    <a:pt x="211465" y="26522"/>
                    <a:pt x="171762" y="0"/>
                    <a:pt x="123109" y="0"/>
                  </a:cubicBezTo>
                  <a:cubicBezTo>
                    <a:pt x="62935" y="0"/>
                    <a:pt x="13234" y="35268"/>
                    <a:pt x="13234" y="98104"/>
                  </a:cubicBezTo>
                  <a:cubicBezTo>
                    <a:pt x="13234" y="133372"/>
                    <a:pt x="31991" y="158754"/>
                    <a:pt x="51890" y="179668"/>
                  </a:cubicBezTo>
                  <a:cubicBezTo>
                    <a:pt x="73979" y="202768"/>
                    <a:pt x="103781" y="225392"/>
                    <a:pt x="141294" y="256288"/>
                  </a:cubicBezTo>
                  <a:cubicBezTo>
                    <a:pt x="159480" y="271688"/>
                    <a:pt x="169953" y="283285"/>
                    <a:pt x="169953" y="300396"/>
                  </a:cubicBezTo>
                  <a:cubicBezTo>
                    <a:pt x="169953" y="322451"/>
                    <a:pt x="151196" y="332908"/>
                    <a:pt x="126917" y="332908"/>
                  </a:cubicBezTo>
                  <a:cubicBezTo>
                    <a:pt x="88261" y="332908"/>
                    <a:pt x="45226" y="308667"/>
                    <a:pt x="21518" y="275015"/>
                  </a:cubicBezTo>
                  <a:lnTo>
                    <a:pt x="0" y="343365"/>
                  </a:lnTo>
                  <a:cubicBezTo>
                    <a:pt x="13234" y="375876"/>
                    <a:pt x="62935" y="411144"/>
                    <a:pt x="123109" y="411144"/>
                  </a:cubicBezTo>
                  <a:cubicBezTo>
                    <a:pt x="193756" y="411144"/>
                    <a:pt x="243456" y="366465"/>
                    <a:pt x="243456" y="299256"/>
                  </a:cubicBezTo>
                  <a:cubicBezTo>
                    <a:pt x="243456" y="253626"/>
                    <a:pt x="218702" y="223301"/>
                    <a:pt x="188329" y="196779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4" name="Graphic 6">
              <a:extLst>
                <a:ext uri="{FF2B5EF4-FFF2-40B4-BE49-F238E27FC236}">
                  <a16:creationId xmlns:a16="http://schemas.microsoft.com/office/drawing/2014/main" id="{9D354275-AF3B-4D07-86F6-69EDB9098BEE}"/>
                </a:ext>
              </a:extLst>
            </p:cNvPr>
            <p:cNvSpPr/>
            <p:nvPr/>
          </p:nvSpPr>
          <p:spPr>
            <a:xfrm>
              <a:off x="-6609169" y="-2127482"/>
              <a:ext cx="322958" cy="395743"/>
            </a:xfrm>
            <a:custGeom>
              <a:avLst/>
              <a:gdLst>
                <a:gd name="connsiteX0" fmla="*/ 160622 w 322958"/>
                <a:gd name="connsiteY0" fmla="*/ 146586 h 395743"/>
                <a:gd name="connsiteX1" fmla="*/ 80073 w 322958"/>
                <a:gd name="connsiteY1" fmla="*/ 0 h 395743"/>
                <a:gd name="connsiteX2" fmla="*/ 0 w 322958"/>
                <a:gd name="connsiteY2" fmla="*/ 0 h 395743"/>
                <a:gd name="connsiteX3" fmla="*/ 125870 w 322958"/>
                <a:gd name="connsiteY3" fmla="*/ 230336 h 395743"/>
                <a:gd name="connsiteX4" fmla="*/ 125870 w 322958"/>
                <a:gd name="connsiteY4" fmla="*/ 395744 h 395743"/>
                <a:gd name="connsiteX5" fmla="*/ 198231 w 322958"/>
                <a:gd name="connsiteY5" fmla="*/ 395744 h 395743"/>
                <a:gd name="connsiteX6" fmla="*/ 198231 w 322958"/>
                <a:gd name="connsiteY6" fmla="*/ 230336 h 395743"/>
                <a:gd name="connsiteX7" fmla="*/ 322959 w 322958"/>
                <a:gd name="connsiteY7" fmla="*/ 0 h 395743"/>
                <a:gd name="connsiteX8" fmla="*/ 241267 w 322958"/>
                <a:gd name="connsiteY8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2958" h="395743">
                  <a:moveTo>
                    <a:pt x="160622" y="146586"/>
                  </a:moveTo>
                  <a:lnTo>
                    <a:pt x="80073" y="0"/>
                  </a:lnTo>
                  <a:lnTo>
                    <a:pt x="0" y="0"/>
                  </a:lnTo>
                  <a:lnTo>
                    <a:pt x="125870" y="230336"/>
                  </a:lnTo>
                  <a:lnTo>
                    <a:pt x="125870" y="395744"/>
                  </a:lnTo>
                  <a:lnTo>
                    <a:pt x="198231" y="395744"/>
                  </a:lnTo>
                  <a:lnTo>
                    <a:pt x="198231" y="230336"/>
                  </a:lnTo>
                  <a:lnTo>
                    <a:pt x="322959" y="0"/>
                  </a:lnTo>
                  <a:lnTo>
                    <a:pt x="241267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5" name="Graphic 6">
              <a:extLst>
                <a:ext uri="{FF2B5EF4-FFF2-40B4-BE49-F238E27FC236}">
                  <a16:creationId xmlns:a16="http://schemas.microsoft.com/office/drawing/2014/main" id="{7A17040C-B5AF-9DB4-DA8E-C3C3C71333DF}"/>
                </a:ext>
              </a:extLst>
            </p:cNvPr>
            <p:cNvSpPr/>
            <p:nvPr/>
          </p:nvSpPr>
          <p:spPr>
            <a:xfrm>
              <a:off x="-6148248" y="-2127482"/>
              <a:ext cx="339525" cy="395743"/>
            </a:xfrm>
            <a:custGeom>
              <a:avLst/>
              <a:gdLst>
                <a:gd name="connsiteX0" fmla="*/ 124251 w 339525"/>
                <a:gd name="connsiteY0" fmla="*/ 0 h 395743"/>
                <a:gd name="connsiteX1" fmla="*/ 0 w 339525"/>
                <a:gd name="connsiteY1" fmla="*/ 0 h 395743"/>
                <a:gd name="connsiteX2" fmla="*/ 0 w 339525"/>
                <a:gd name="connsiteY2" fmla="*/ 395744 h 395743"/>
                <a:gd name="connsiteX3" fmla="*/ 124251 w 339525"/>
                <a:gd name="connsiteY3" fmla="*/ 395744 h 395743"/>
                <a:gd name="connsiteX4" fmla="*/ 339525 w 339525"/>
                <a:gd name="connsiteY4" fmla="*/ 197824 h 395743"/>
                <a:gd name="connsiteX5" fmla="*/ 124251 w 339525"/>
                <a:gd name="connsiteY5" fmla="*/ 0 h 395743"/>
                <a:gd name="connsiteX6" fmla="*/ 145198 w 339525"/>
                <a:gd name="connsiteY6" fmla="*/ 317412 h 395743"/>
                <a:gd name="connsiteX7" fmla="*/ 72361 w 339525"/>
                <a:gd name="connsiteY7" fmla="*/ 317412 h 395743"/>
                <a:gd name="connsiteX8" fmla="*/ 72361 w 339525"/>
                <a:gd name="connsiteY8" fmla="*/ 78236 h 395743"/>
                <a:gd name="connsiteX9" fmla="*/ 145198 w 339525"/>
                <a:gd name="connsiteY9" fmla="*/ 78236 h 395743"/>
                <a:gd name="connsiteX10" fmla="*/ 265546 w 339525"/>
                <a:gd name="connsiteY10" fmla="*/ 197824 h 395743"/>
                <a:gd name="connsiteX11" fmla="*/ 145198 w 339525"/>
                <a:gd name="connsiteY11" fmla="*/ 317412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9525" h="395743">
                  <a:moveTo>
                    <a:pt x="124251" y="0"/>
                  </a:moveTo>
                  <a:lnTo>
                    <a:pt x="0" y="0"/>
                  </a:lnTo>
                  <a:lnTo>
                    <a:pt x="0" y="395744"/>
                  </a:lnTo>
                  <a:lnTo>
                    <a:pt x="124251" y="395744"/>
                  </a:lnTo>
                  <a:cubicBezTo>
                    <a:pt x="247360" y="395744"/>
                    <a:pt x="339525" y="322451"/>
                    <a:pt x="339525" y="197824"/>
                  </a:cubicBezTo>
                  <a:cubicBezTo>
                    <a:pt x="339525" y="71582"/>
                    <a:pt x="248979" y="0"/>
                    <a:pt x="124251" y="0"/>
                  </a:cubicBezTo>
                  <a:close/>
                  <a:moveTo>
                    <a:pt x="145198" y="317412"/>
                  </a:moveTo>
                  <a:lnTo>
                    <a:pt x="72361" y="317412"/>
                  </a:lnTo>
                  <a:lnTo>
                    <a:pt x="72361" y="78236"/>
                  </a:lnTo>
                  <a:lnTo>
                    <a:pt x="145198" y="78236"/>
                  </a:lnTo>
                  <a:cubicBezTo>
                    <a:pt x="215845" y="78236"/>
                    <a:pt x="265546" y="130615"/>
                    <a:pt x="265546" y="197824"/>
                  </a:cubicBezTo>
                  <a:cubicBezTo>
                    <a:pt x="265546" y="270072"/>
                    <a:pt x="213084" y="317412"/>
                    <a:pt x="145198" y="31741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6" name="Graphic 6">
              <a:extLst>
                <a:ext uri="{FF2B5EF4-FFF2-40B4-BE49-F238E27FC236}">
                  <a16:creationId xmlns:a16="http://schemas.microsoft.com/office/drawing/2014/main" id="{22AFA086-0CD6-7F35-EAAB-80B09E820B1C}"/>
                </a:ext>
              </a:extLst>
            </p:cNvPr>
            <p:cNvSpPr/>
            <p:nvPr/>
          </p:nvSpPr>
          <p:spPr>
            <a:xfrm>
              <a:off x="-5497952" y="-2238229"/>
              <a:ext cx="79406" cy="79281"/>
            </a:xfrm>
            <a:custGeom>
              <a:avLst/>
              <a:gdLst>
                <a:gd name="connsiteX0" fmla="*/ 39703 w 79406"/>
                <a:gd name="connsiteY0" fmla="*/ 79282 h 79281"/>
                <a:gd name="connsiteX1" fmla="*/ 79407 w 79406"/>
                <a:gd name="connsiteY1" fmla="*/ 39641 h 79281"/>
                <a:gd name="connsiteX2" fmla="*/ 39703 w 79406"/>
                <a:gd name="connsiteY2" fmla="*/ 0 h 79281"/>
                <a:gd name="connsiteX3" fmla="*/ 0 w 79406"/>
                <a:gd name="connsiteY3" fmla="*/ 39641 h 79281"/>
                <a:gd name="connsiteX4" fmla="*/ 39703 w 79406"/>
                <a:gd name="connsiteY4" fmla="*/ 79282 h 79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406" h="79281">
                  <a:moveTo>
                    <a:pt x="39703" y="79282"/>
                  </a:moveTo>
                  <a:cubicBezTo>
                    <a:pt x="61793" y="79282"/>
                    <a:pt x="79407" y="62171"/>
                    <a:pt x="79407" y="39641"/>
                  </a:cubicBezTo>
                  <a:cubicBezTo>
                    <a:pt x="79407" y="17587"/>
                    <a:pt x="61697" y="0"/>
                    <a:pt x="39703" y="0"/>
                  </a:cubicBezTo>
                  <a:cubicBezTo>
                    <a:pt x="17043" y="0"/>
                    <a:pt x="0" y="17682"/>
                    <a:pt x="0" y="39641"/>
                  </a:cubicBezTo>
                  <a:cubicBezTo>
                    <a:pt x="0" y="62171"/>
                    <a:pt x="17138" y="79282"/>
                    <a:pt x="39703" y="7928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7" name="Graphic 6">
              <a:extLst>
                <a:ext uri="{FF2B5EF4-FFF2-40B4-BE49-F238E27FC236}">
                  <a16:creationId xmlns:a16="http://schemas.microsoft.com/office/drawing/2014/main" id="{2D33363B-8E34-1606-13B9-B00314D7C93B}"/>
                </a:ext>
              </a:extLst>
            </p:cNvPr>
            <p:cNvSpPr/>
            <p:nvPr/>
          </p:nvSpPr>
          <p:spPr>
            <a:xfrm>
              <a:off x="-5613825" y="-2238229"/>
              <a:ext cx="79406" cy="79281"/>
            </a:xfrm>
            <a:custGeom>
              <a:avLst/>
              <a:gdLst>
                <a:gd name="connsiteX0" fmla="*/ 39704 w 79406"/>
                <a:gd name="connsiteY0" fmla="*/ 79282 h 79281"/>
                <a:gd name="connsiteX1" fmla="*/ 79407 w 79406"/>
                <a:gd name="connsiteY1" fmla="*/ 39641 h 79281"/>
                <a:gd name="connsiteX2" fmla="*/ 39704 w 79406"/>
                <a:gd name="connsiteY2" fmla="*/ 0 h 79281"/>
                <a:gd name="connsiteX3" fmla="*/ 0 w 79406"/>
                <a:gd name="connsiteY3" fmla="*/ 39641 h 79281"/>
                <a:gd name="connsiteX4" fmla="*/ 39704 w 79406"/>
                <a:gd name="connsiteY4" fmla="*/ 79282 h 79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406" h="79281">
                  <a:moveTo>
                    <a:pt x="39704" y="79282"/>
                  </a:moveTo>
                  <a:cubicBezTo>
                    <a:pt x="62364" y="79282"/>
                    <a:pt x="79407" y="62171"/>
                    <a:pt x="79407" y="39641"/>
                  </a:cubicBezTo>
                  <a:cubicBezTo>
                    <a:pt x="79407" y="17587"/>
                    <a:pt x="62269" y="0"/>
                    <a:pt x="39704" y="0"/>
                  </a:cubicBezTo>
                  <a:cubicBezTo>
                    <a:pt x="17614" y="0"/>
                    <a:pt x="0" y="17682"/>
                    <a:pt x="0" y="39641"/>
                  </a:cubicBezTo>
                  <a:cubicBezTo>
                    <a:pt x="-95" y="62171"/>
                    <a:pt x="17614" y="79282"/>
                    <a:pt x="39704" y="7928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9" name="Graphic 6">
              <a:extLst>
                <a:ext uri="{FF2B5EF4-FFF2-40B4-BE49-F238E27FC236}">
                  <a16:creationId xmlns:a16="http://schemas.microsoft.com/office/drawing/2014/main" id="{02616A40-303A-113A-4776-BC198E13EB95}"/>
                </a:ext>
              </a:extLst>
            </p:cNvPr>
            <p:cNvSpPr/>
            <p:nvPr/>
          </p:nvSpPr>
          <p:spPr>
            <a:xfrm>
              <a:off x="-5708846" y="-2127482"/>
              <a:ext cx="383513" cy="395743"/>
            </a:xfrm>
            <a:custGeom>
              <a:avLst/>
              <a:gdLst>
                <a:gd name="connsiteX0" fmla="*/ 156243 w 383513"/>
                <a:gd name="connsiteY0" fmla="*/ 0 h 395743"/>
                <a:gd name="connsiteX1" fmla="*/ 0 w 383513"/>
                <a:gd name="connsiteY1" fmla="*/ 395744 h 395743"/>
                <a:gd name="connsiteX2" fmla="*/ 77788 w 383513"/>
                <a:gd name="connsiteY2" fmla="*/ 395744 h 395743"/>
                <a:gd name="connsiteX3" fmla="*/ 109779 w 383513"/>
                <a:gd name="connsiteY3" fmla="*/ 314751 h 395743"/>
                <a:gd name="connsiteX4" fmla="*/ 275353 w 383513"/>
                <a:gd name="connsiteY4" fmla="*/ 314751 h 395743"/>
                <a:gd name="connsiteX5" fmla="*/ 307344 w 383513"/>
                <a:gd name="connsiteY5" fmla="*/ 395744 h 395743"/>
                <a:gd name="connsiteX6" fmla="*/ 383513 w 383513"/>
                <a:gd name="connsiteY6" fmla="*/ 395744 h 395743"/>
                <a:gd name="connsiteX7" fmla="*/ 227271 w 383513"/>
                <a:gd name="connsiteY7" fmla="*/ 0 h 395743"/>
                <a:gd name="connsiteX8" fmla="*/ 156243 w 383513"/>
                <a:gd name="connsiteY8" fmla="*/ 0 h 395743"/>
                <a:gd name="connsiteX9" fmla="*/ 139676 w 383513"/>
                <a:gd name="connsiteY9" fmla="*/ 238036 h 395743"/>
                <a:gd name="connsiteX10" fmla="*/ 192709 w 383513"/>
                <a:gd name="connsiteY10" fmla="*/ 104663 h 395743"/>
                <a:gd name="connsiteX11" fmla="*/ 245170 w 383513"/>
                <a:gd name="connsiteY11" fmla="*/ 238036 h 395743"/>
                <a:gd name="connsiteX12" fmla="*/ 139676 w 383513"/>
                <a:gd name="connsiteY12" fmla="*/ 238036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3513" h="395743">
                  <a:moveTo>
                    <a:pt x="156243" y="0"/>
                  </a:moveTo>
                  <a:lnTo>
                    <a:pt x="0" y="395744"/>
                  </a:lnTo>
                  <a:lnTo>
                    <a:pt x="77788" y="395744"/>
                  </a:lnTo>
                  <a:lnTo>
                    <a:pt x="109779" y="314751"/>
                  </a:lnTo>
                  <a:lnTo>
                    <a:pt x="275353" y="314751"/>
                  </a:lnTo>
                  <a:lnTo>
                    <a:pt x="307344" y="395744"/>
                  </a:lnTo>
                  <a:lnTo>
                    <a:pt x="383513" y="395744"/>
                  </a:lnTo>
                  <a:lnTo>
                    <a:pt x="227271" y="0"/>
                  </a:lnTo>
                  <a:lnTo>
                    <a:pt x="156243" y="0"/>
                  </a:lnTo>
                  <a:close/>
                  <a:moveTo>
                    <a:pt x="139676" y="238036"/>
                  </a:moveTo>
                  <a:lnTo>
                    <a:pt x="192709" y="104663"/>
                  </a:lnTo>
                  <a:lnTo>
                    <a:pt x="245170" y="238036"/>
                  </a:lnTo>
                  <a:lnTo>
                    <a:pt x="139676" y="238036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20" name="Graphic 6">
              <a:extLst>
                <a:ext uri="{FF2B5EF4-FFF2-40B4-BE49-F238E27FC236}">
                  <a16:creationId xmlns:a16="http://schemas.microsoft.com/office/drawing/2014/main" id="{9A3A70B3-E431-C77E-C651-C01906F24251}"/>
                </a:ext>
              </a:extLst>
            </p:cNvPr>
            <p:cNvSpPr/>
            <p:nvPr/>
          </p:nvSpPr>
          <p:spPr>
            <a:xfrm>
              <a:off x="-5186609" y="-2127482"/>
              <a:ext cx="328956" cy="395743"/>
            </a:xfrm>
            <a:custGeom>
              <a:avLst/>
              <a:gdLst>
                <a:gd name="connsiteX0" fmla="*/ 256691 w 328956"/>
                <a:gd name="connsiteY0" fmla="*/ 268360 h 395743"/>
                <a:gd name="connsiteX1" fmla="*/ 72266 w 328956"/>
                <a:gd name="connsiteY1" fmla="*/ 0 h 395743"/>
                <a:gd name="connsiteX2" fmla="*/ 0 w 328956"/>
                <a:gd name="connsiteY2" fmla="*/ 0 h 395743"/>
                <a:gd name="connsiteX3" fmla="*/ 0 w 328956"/>
                <a:gd name="connsiteY3" fmla="*/ 395744 h 395743"/>
                <a:gd name="connsiteX4" fmla="*/ 72266 w 328956"/>
                <a:gd name="connsiteY4" fmla="*/ 395744 h 395743"/>
                <a:gd name="connsiteX5" fmla="*/ 72266 w 328956"/>
                <a:gd name="connsiteY5" fmla="*/ 128904 h 395743"/>
                <a:gd name="connsiteX6" fmla="*/ 256120 w 328956"/>
                <a:gd name="connsiteY6" fmla="*/ 395744 h 395743"/>
                <a:gd name="connsiteX7" fmla="*/ 328957 w 328956"/>
                <a:gd name="connsiteY7" fmla="*/ 395744 h 395743"/>
                <a:gd name="connsiteX8" fmla="*/ 328957 w 328956"/>
                <a:gd name="connsiteY8" fmla="*/ 0 h 395743"/>
                <a:gd name="connsiteX9" fmla="*/ 256691 w 328956"/>
                <a:gd name="connsiteY9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8956" h="395743">
                  <a:moveTo>
                    <a:pt x="256691" y="268360"/>
                  </a:moveTo>
                  <a:lnTo>
                    <a:pt x="72266" y="0"/>
                  </a:lnTo>
                  <a:lnTo>
                    <a:pt x="0" y="0"/>
                  </a:lnTo>
                  <a:lnTo>
                    <a:pt x="0" y="395744"/>
                  </a:lnTo>
                  <a:lnTo>
                    <a:pt x="72266" y="395744"/>
                  </a:lnTo>
                  <a:lnTo>
                    <a:pt x="72266" y="128904"/>
                  </a:lnTo>
                  <a:lnTo>
                    <a:pt x="256120" y="395744"/>
                  </a:lnTo>
                  <a:lnTo>
                    <a:pt x="328957" y="395744"/>
                  </a:lnTo>
                  <a:lnTo>
                    <a:pt x="328957" y="0"/>
                  </a:lnTo>
                  <a:lnTo>
                    <a:pt x="256691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21" name="Graphic 6">
              <a:extLst>
                <a:ext uri="{FF2B5EF4-FFF2-40B4-BE49-F238E27FC236}">
                  <a16:creationId xmlns:a16="http://schemas.microsoft.com/office/drawing/2014/main" id="{D55F76F2-3081-3366-A943-A9619A51EB18}"/>
                </a:ext>
              </a:extLst>
            </p:cNvPr>
            <p:cNvSpPr/>
            <p:nvPr/>
          </p:nvSpPr>
          <p:spPr>
            <a:xfrm>
              <a:off x="-4675513" y="-2127482"/>
              <a:ext cx="209751" cy="395743"/>
            </a:xfrm>
            <a:custGeom>
              <a:avLst/>
              <a:gdLst>
                <a:gd name="connsiteX0" fmla="*/ 72361 w 209751"/>
                <a:gd name="connsiteY0" fmla="*/ 0 h 395743"/>
                <a:gd name="connsiteX1" fmla="*/ 0 w 209751"/>
                <a:gd name="connsiteY1" fmla="*/ 0 h 395743"/>
                <a:gd name="connsiteX2" fmla="*/ 0 w 209751"/>
                <a:gd name="connsiteY2" fmla="*/ 395744 h 395743"/>
                <a:gd name="connsiteX3" fmla="*/ 209752 w 209751"/>
                <a:gd name="connsiteY3" fmla="*/ 395744 h 395743"/>
                <a:gd name="connsiteX4" fmla="*/ 209752 w 209751"/>
                <a:gd name="connsiteY4" fmla="*/ 317412 h 395743"/>
                <a:gd name="connsiteX5" fmla="*/ 72361 w 209751"/>
                <a:gd name="connsiteY5" fmla="*/ 317412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9751" h="395743">
                  <a:moveTo>
                    <a:pt x="72361" y="0"/>
                  </a:moveTo>
                  <a:lnTo>
                    <a:pt x="0" y="0"/>
                  </a:lnTo>
                  <a:lnTo>
                    <a:pt x="0" y="395744"/>
                  </a:lnTo>
                  <a:lnTo>
                    <a:pt x="209752" y="395744"/>
                  </a:lnTo>
                  <a:lnTo>
                    <a:pt x="209752" y="317412"/>
                  </a:lnTo>
                  <a:lnTo>
                    <a:pt x="72361" y="317412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22" name="Graphic 6">
              <a:extLst>
                <a:ext uri="{FF2B5EF4-FFF2-40B4-BE49-F238E27FC236}">
                  <a16:creationId xmlns:a16="http://schemas.microsoft.com/office/drawing/2014/main" id="{839C2945-0272-A762-C38B-C8C300BCFC22}"/>
                </a:ext>
              </a:extLst>
            </p:cNvPr>
            <p:cNvSpPr/>
            <p:nvPr/>
          </p:nvSpPr>
          <p:spPr>
            <a:xfrm>
              <a:off x="-4319420" y="-2127482"/>
              <a:ext cx="72360" cy="395743"/>
            </a:xfrm>
            <a:custGeom>
              <a:avLst/>
              <a:gdLst>
                <a:gd name="connsiteX0" fmla="*/ 0 w 72360"/>
                <a:gd name="connsiteY0" fmla="*/ 0 h 395743"/>
                <a:gd name="connsiteX1" fmla="*/ 72361 w 72360"/>
                <a:gd name="connsiteY1" fmla="*/ 0 h 395743"/>
                <a:gd name="connsiteX2" fmla="*/ 72361 w 72360"/>
                <a:gd name="connsiteY2" fmla="*/ 395744 h 395743"/>
                <a:gd name="connsiteX3" fmla="*/ 0 w 72360"/>
                <a:gd name="connsiteY3" fmla="*/ 395744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60" h="395743">
                  <a:moveTo>
                    <a:pt x="0" y="0"/>
                  </a:moveTo>
                  <a:lnTo>
                    <a:pt x="72361" y="0"/>
                  </a:lnTo>
                  <a:lnTo>
                    <a:pt x="72361" y="395744"/>
                  </a:lnTo>
                  <a:lnTo>
                    <a:pt x="0" y="395744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24" name="Graphic 6">
              <a:extLst>
                <a:ext uri="{FF2B5EF4-FFF2-40B4-BE49-F238E27FC236}">
                  <a16:creationId xmlns:a16="http://schemas.microsoft.com/office/drawing/2014/main" id="{317B8841-AFEB-73F7-7862-4C6BF0EB73D9}"/>
                </a:ext>
              </a:extLst>
            </p:cNvPr>
            <p:cNvSpPr/>
            <p:nvPr/>
          </p:nvSpPr>
          <p:spPr>
            <a:xfrm>
              <a:off x="-4065014" y="-2127482"/>
              <a:ext cx="72360" cy="395743"/>
            </a:xfrm>
            <a:custGeom>
              <a:avLst/>
              <a:gdLst>
                <a:gd name="connsiteX0" fmla="*/ 0 w 72360"/>
                <a:gd name="connsiteY0" fmla="*/ 0 h 395743"/>
                <a:gd name="connsiteX1" fmla="*/ 72361 w 72360"/>
                <a:gd name="connsiteY1" fmla="*/ 0 h 395743"/>
                <a:gd name="connsiteX2" fmla="*/ 72361 w 72360"/>
                <a:gd name="connsiteY2" fmla="*/ 395744 h 395743"/>
                <a:gd name="connsiteX3" fmla="*/ 0 w 72360"/>
                <a:gd name="connsiteY3" fmla="*/ 395744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60" h="395743">
                  <a:moveTo>
                    <a:pt x="0" y="0"/>
                  </a:moveTo>
                  <a:lnTo>
                    <a:pt x="72361" y="0"/>
                  </a:lnTo>
                  <a:lnTo>
                    <a:pt x="72361" y="395744"/>
                  </a:lnTo>
                  <a:lnTo>
                    <a:pt x="0" y="395744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28" name="Graphic 6">
              <a:extLst>
                <a:ext uri="{FF2B5EF4-FFF2-40B4-BE49-F238E27FC236}">
                  <a16:creationId xmlns:a16="http://schemas.microsoft.com/office/drawing/2014/main" id="{14B62C5C-2CE0-C559-1286-B110EB4E0C89}"/>
                </a:ext>
              </a:extLst>
            </p:cNvPr>
            <p:cNvSpPr/>
            <p:nvPr/>
          </p:nvSpPr>
          <p:spPr>
            <a:xfrm>
              <a:off x="-3850312" y="-2127482"/>
              <a:ext cx="305344" cy="395743"/>
            </a:xfrm>
            <a:custGeom>
              <a:avLst/>
              <a:gdLst>
                <a:gd name="connsiteX0" fmla="*/ 0 w 305344"/>
                <a:gd name="connsiteY0" fmla="*/ 77095 h 395743"/>
                <a:gd name="connsiteX1" fmla="*/ 116539 w 305344"/>
                <a:gd name="connsiteY1" fmla="*/ 77095 h 395743"/>
                <a:gd name="connsiteX2" fmla="*/ 116539 w 305344"/>
                <a:gd name="connsiteY2" fmla="*/ 395744 h 395743"/>
                <a:gd name="connsiteX3" fmla="*/ 188805 w 305344"/>
                <a:gd name="connsiteY3" fmla="*/ 395744 h 395743"/>
                <a:gd name="connsiteX4" fmla="*/ 188805 w 305344"/>
                <a:gd name="connsiteY4" fmla="*/ 77095 h 395743"/>
                <a:gd name="connsiteX5" fmla="*/ 305344 w 305344"/>
                <a:gd name="connsiteY5" fmla="*/ 77095 h 395743"/>
                <a:gd name="connsiteX6" fmla="*/ 305344 w 305344"/>
                <a:gd name="connsiteY6" fmla="*/ 0 h 395743"/>
                <a:gd name="connsiteX7" fmla="*/ 0 w 305344"/>
                <a:gd name="connsiteY7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5344" h="395743">
                  <a:moveTo>
                    <a:pt x="0" y="77095"/>
                  </a:moveTo>
                  <a:lnTo>
                    <a:pt x="116539" y="77095"/>
                  </a:lnTo>
                  <a:lnTo>
                    <a:pt x="116539" y="395744"/>
                  </a:lnTo>
                  <a:lnTo>
                    <a:pt x="188805" y="395744"/>
                  </a:lnTo>
                  <a:lnTo>
                    <a:pt x="188805" y="77095"/>
                  </a:lnTo>
                  <a:lnTo>
                    <a:pt x="305344" y="77095"/>
                  </a:lnTo>
                  <a:lnTo>
                    <a:pt x="30534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34" name="Graphic 6">
              <a:extLst>
                <a:ext uri="{FF2B5EF4-FFF2-40B4-BE49-F238E27FC236}">
                  <a16:creationId xmlns:a16="http://schemas.microsoft.com/office/drawing/2014/main" id="{46CA954A-E1F6-A22E-BF68-D57550731EFB}"/>
                </a:ext>
              </a:extLst>
            </p:cNvPr>
            <p:cNvSpPr/>
            <p:nvPr/>
          </p:nvSpPr>
          <p:spPr>
            <a:xfrm>
              <a:off x="-3442329" y="-2127482"/>
              <a:ext cx="305248" cy="395743"/>
            </a:xfrm>
            <a:custGeom>
              <a:avLst/>
              <a:gdLst>
                <a:gd name="connsiteX0" fmla="*/ 0 w 305248"/>
                <a:gd name="connsiteY0" fmla="*/ 77095 h 395743"/>
                <a:gd name="connsiteX1" fmla="*/ 116444 w 305248"/>
                <a:gd name="connsiteY1" fmla="*/ 77095 h 395743"/>
                <a:gd name="connsiteX2" fmla="*/ 116444 w 305248"/>
                <a:gd name="connsiteY2" fmla="*/ 395744 h 395743"/>
                <a:gd name="connsiteX3" fmla="*/ 188805 w 305248"/>
                <a:gd name="connsiteY3" fmla="*/ 395744 h 395743"/>
                <a:gd name="connsiteX4" fmla="*/ 188805 w 305248"/>
                <a:gd name="connsiteY4" fmla="*/ 77095 h 395743"/>
                <a:gd name="connsiteX5" fmla="*/ 305249 w 305248"/>
                <a:gd name="connsiteY5" fmla="*/ 77095 h 395743"/>
                <a:gd name="connsiteX6" fmla="*/ 305249 w 305248"/>
                <a:gd name="connsiteY6" fmla="*/ 0 h 395743"/>
                <a:gd name="connsiteX7" fmla="*/ 0 w 305248"/>
                <a:gd name="connsiteY7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5248" h="395743">
                  <a:moveTo>
                    <a:pt x="0" y="77095"/>
                  </a:moveTo>
                  <a:lnTo>
                    <a:pt x="116444" y="77095"/>
                  </a:lnTo>
                  <a:lnTo>
                    <a:pt x="116444" y="395744"/>
                  </a:lnTo>
                  <a:lnTo>
                    <a:pt x="188805" y="395744"/>
                  </a:lnTo>
                  <a:lnTo>
                    <a:pt x="188805" y="77095"/>
                  </a:lnTo>
                  <a:lnTo>
                    <a:pt x="305249" y="77095"/>
                  </a:lnTo>
                  <a:lnTo>
                    <a:pt x="30524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35" name="Graphic 6">
              <a:extLst>
                <a:ext uri="{FF2B5EF4-FFF2-40B4-BE49-F238E27FC236}">
                  <a16:creationId xmlns:a16="http://schemas.microsoft.com/office/drawing/2014/main" id="{135C3A21-E962-4473-34D4-A790414C5605}"/>
                </a:ext>
              </a:extLst>
            </p:cNvPr>
            <p:cNvSpPr/>
            <p:nvPr/>
          </p:nvSpPr>
          <p:spPr>
            <a:xfrm>
              <a:off x="-3026159" y="-2135277"/>
              <a:ext cx="408458" cy="411238"/>
            </a:xfrm>
            <a:custGeom>
              <a:avLst/>
              <a:gdLst>
                <a:gd name="connsiteX0" fmla="*/ 204229 w 408458"/>
                <a:gd name="connsiteY0" fmla="*/ 0 h 411238"/>
                <a:gd name="connsiteX1" fmla="*/ 0 w 408458"/>
                <a:gd name="connsiteY1" fmla="*/ 205619 h 411238"/>
                <a:gd name="connsiteX2" fmla="*/ 204229 w 408458"/>
                <a:gd name="connsiteY2" fmla="*/ 411239 h 411238"/>
                <a:gd name="connsiteX3" fmla="*/ 408459 w 408458"/>
                <a:gd name="connsiteY3" fmla="*/ 205619 h 411238"/>
                <a:gd name="connsiteX4" fmla="*/ 204229 w 408458"/>
                <a:gd name="connsiteY4" fmla="*/ 0 h 411238"/>
                <a:gd name="connsiteX5" fmla="*/ 204229 w 408458"/>
                <a:gd name="connsiteY5" fmla="*/ 332908 h 411238"/>
                <a:gd name="connsiteX6" fmla="*/ 73980 w 408458"/>
                <a:gd name="connsiteY6" fmla="*/ 205619 h 411238"/>
                <a:gd name="connsiteX7" fmla="*/ 204229 w 408458"/>
                <a:gd name="connsiteY7" fmla="*/ 78331 h 411238"/>
                <a:gd name="connsiteX8" fmla="*/ 334003 w 408458"/>
                <a:gd name="connsiteY8" fmla="*/ 205619 h 411238"/>
                <a:gd name="connsiteX9" fmla="*/ 204229 w 408458"/>
                <a:gd name="connsiteY9" fmla="*/ 332908 h 411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8458" h="411238">
                  <a:moveTo>
                    <a:pt x="204229" y="0"/>
                  </a:moveTo>
                  <a:cubicBezTo>
                    <a:pt x="93784" y="0"/>
                    <a:pt x="0" y="88218"/>
                    <a:pt x="0" y="205619"/>
                  </a:cubicBezTo>
                  <a:cubicBezTo>
                    <a:pt x="0" y="323021"/>
                    <a:pt x="93879" y="411239"/>
                    <a:pt x="204229" y="411239"/>
                  </a:cubicBezTo>
                  <a:cubicBezTo>
                    <a:pt x="314580" y="411239"/>
                    <a:pt x="408459" y="323021"/>
                    <a:pt x="408459" y="205619"/>
                  </a:cubicBezTo>
                  <a:cubicBezTo>
                    <a:pt x="408554" y="86031"/>
                    <a:pt x="314675" y="0"/>
                    <a:pt x="204229" y="0"/>
                  </a:cubicBezTo>
                  <a:close/>
                  <a:moveTo>
                    <a:pt x="204229" y="332908"/>
                  </a:moveTo>
                  <a:cubicBezTo>
                    <a:pt x="130821" y="332908"/>
                    <a:pt x="73980" y="281669"/>
                    <a:pt x="73980" y="205619"/>
                  </a:cubicBezTo>
                  <a:cubicBezTo>
                    <a:pt x="73980" y="129570"/>
                    <a:pt x="130821" y="78331"/>
                    <a:pt x="204229" y="78331"/>
                  </a:cubicBezTo>
                  <a:cubicBezTo>
                    <a:pt x="277638" y="78331"/>
                    <a:pt x="334003" y="129570"/>
                    <a:pt x="334003" y="205619"/>
                  </a:cubicBezTo>
                  <a:cubicBezTo>
                    <a:pt x="334003" y="281669"/>
                    <a:pt x="277733" y="332908"/>
                    <a:pt x="204229" y="332908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96804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3835B-3976-1542-8BA0-5839E11C3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999" y="522000"/>
            <a:ext cx="9801230" cy="115920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8122FC-F193-8440-9067-B0BCBA66F1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331" y="1800000"/>
            <a:ext cx="9801230" cy="4351338"/>
          </a:xfrm>
        </p:spPr>
        <p:txBody>
          <a:bodyPr/>
          <a:lstStyle>
            <a:lvl1pPr marL="0" indent="0">
              <a:buNone/>
              <a:defRPr sz="1600"/>
            </a:lvl1pPr>
            <a:lvl6pPr>
              <a:lnSpc>
                <a:spcPct val="100000"/>
              </a:lnSpc>
              <a:defRPr sz="1600"/>
            </a:lvl6pPr>
            <a:lvl7pPr>
              <a:lnSpc>
                <a:spcPct val="100000"/>
              </a:lnSpc>
              <a:defRPr sz="1600"/>
            </a:lvl7pPr>
            <a:lvl8pPr>
              <a:lnSpc>
                <a:spcPct val="100000"/>
              </a:lnSpc>
              <a:defRPr sz="1600"/>
            </a:lvl8pPr>
            <a:lvl9pPr marL="3657600" indent="0">
              <a:lnSpc>
                <a:spcPct val="100000"/>
              </a:lnSpc>
              <a:buNone/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7E6E88-75BE-6E42-83C7-A638E8EC4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sydan.fi</a:t>
            </a:r>
            <a:endParaRPr lang="en-FI"/>
          </a:p>
        </p:txBody>
      </p:sp>
      <p:grpSp>
        <p:nvGrpSpPr>
          <p:cNvPr id="4" name="Graphic 6">
            <a:extLst>
              <a:ext uri="{FF2B5EF4-FFF2-40B4-BE49-F238E27FC236}">
                <a16:creationId xmlns:a16="http://schemas.microsoft.com/office/drawing/2014/main" id="{30C51236-BDDD-1060-8A0F-289E9C8BB3E4}"/>
              </a:ext>
            </a:extLst>
          </p:cNvPr>
          <p:cNvGrpSpPr/>
          <p:nvPr userDrawn="1"/>
        </p:nvGrpSpPr>
        <p:grpSpPr>
          <a:xfrm>
            <a:off x="10262258" y="6327613"/>
            <a:ext cx="1305854" cy="317834"/>
            <a:chOff x="-8379918" y="-2906540"/>
            <a:chExt cx="5762217" cy="1402475"/>
          </a:xfrm>
          <a:solidFill>
            <a:schemeClr val="accent2"/>
          </a:solidFill>
        </p:grpSpPr>
        <p:sp>
          <p:nvSpPr>
            <p:cNvPr id="6" name="Graphic 6">
              <a:extLst>
                <a:ext uri="{FF2B5EF4-FFF2-40B4-BE49-F238E27FC236}">
                  <a16:creationId xmlns:a16="http://schemas.microsoft.com/office/drawing/2014/main" id="{191059BA-4AFE-9127-3B05-098BB772766D}"/>
                </a:ext>
              </a:extLst>
            </p:cNvPr>
            <p:cNvSpPr/>
            <p:nvPr/>
          </p:nvSpPr>
          <p:spPr>
            <a:xfrm>
              <a:off x="-8009734" y="-2906540"/>
              <a:ext cx="720277" cy="271521"/>
            </a:xfrm>
            <a:custGeom>
              <a:avLst/>
              <a:gdLst>
                <a:gd name="connsiteX0" fmla="*/ 485009 w 720277"/>
                <a:gd name="connsiteY0" fmla="*/ 11907 h 271521"/>
                <a:gd name="connsiteX1" fmla="*/ 235173 w 720277"/>
                <a:gd name="connsiteY1" fmla="*/ 11907 h 271521"/>
                <a:gd name="connsiteX2" fmla="*/ 113969 w 720277"/>
                <a:gd name="connsiteY2" fmla="*/ 47840 h 271521"/>
                <a:gd name="connsiteX3" fmla="*/ 0 w 720277"/>
                <a:gd name="connsiteY3" fmla="*/ 107729 h 271521"/>
                <a:gd name="connsiteX4" fmla="*/ 108351 w 720277"/>
                <a:gd name="connsiteY4" fmla="*/ 271521 h 271521"/>
                <a:gd name="connsiteX5" fmla="*/ 187853 w 720277"/>
                <a:gd name="connsiteY5" fmla="*/ 229694 h 271521"/>
                <a:gd name="connsiteX6" fmla="*/ 272591 w 720277"/>
                <a:gd name="connsiteY6" fmla="*/ 204598 h 271521"/>
                <a:gd name="connsiteX7" fmla="*/ 447591 w 720277"/>
                <a:gd name="connsiteY7" fmla="*/ 204598 h 271521"/>
                <a:gd name="connsiteX8" fmla="*/ 532424 w 720277"/>
                <a:gd name="connsiteY8" fmla="*/ 229694 h 271521"/>
                <a:gd name="connsiteX9" fmla="*/ 611926 w 720277"/>
                <a:gd name="connsiteY9" fmla="*/ 271521 h 271521"/>
                <a:gd name="connsiteX10" fmla="*/ 720277 w 720277"/>
                <a:gd name="connsiteY10" fmla="*/ 107729 h 271521"/>
                <a:gd name="connsiteX11" fmla="*/ 606309 w 720277"/>
                <a:gd name="connsiteY11" fmla="*/ 47840 h 271521"/>
                <a:gd name="connsiteX12" fmla="*/ 485009 w 720277"/>
                <a:gd name="connsiteY12" fmla="*/ 11907 h 271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20277" h="271521">
                  <a:moveTo>
                    <a:pt x="485009" y="11907"/>
                  </a:moveTo>
                  <a:cubicBezTo>
                    <a:pt x="403032" y="-3969"/>
                    <a:pt x="317246" y="-3969"/>
                    <a:pt x="235173" y="11907"/>
                  </a:cubicBezTo>
                  <a:cubicBezTo>
                    <a:pt x="193756" y="19892"/>
                    <a:pt x="152910" y="32060"/>
                    <a:pt x="113969" y="47840"/>
                  </a:cubicBezTo>
                  <a:cubicBezTo>
                    <a:pt x="74170" y="63906"/>
                    <a:pt x="35800" y="84059"/>
                    <a:pt x="0" y="107729"/>
                  </a:cubicBezTo>
                  <a:lnTo>
                    <a:pt x="108351" y="271521"/>
                  </a:lnTo>
                  <a:cubicBezTo>
                    <a:pt x="133297" y="255075"/>
                    <a:pt x="160051" y="241006"/>
                    <a:pt x="187853" y="229694"/>
                  </a:cubicBezTo>
                  <a:cubicBezTo>
                    <a:pt x="215084" y="218762"/>
                    <a:pt x="243647" y="210206"/>
                    <a:pt x="272591" y="204598"/>
                  </a:cubicBezTo>
                  <a:cubicBezTo>
                    <a:pt x="330099" y="193570"/>
                    <a:pt x="390273" y="193570"/>
                    <a:pt x="447591" y="204598"/>
                  </a:cubicBezTo>
                  <a:cubicBezTo>
                    <a:pt x="476535" y="210206"/>
                    <a:pt x="505194" y="218667"/>
                    <a:pt x="532424" y="229694"/>
                  </a:cubicBezTo>
                  <a:cubicBezTo>
                    <a:pt x="560131" y="241006"/>
                    <a:pt x="586886" y="254980"/>
                    <a:pt x="611926" y="271521"/>
                  </a:cubicBezTo>
                  <a:lnTo>
                    <a:pt x="720277" y="107729"/>
                  </a:lnTo>
                  <a:cubicBezTo>
                    <a:pt x="684382" y="84059"/>
                    <a:pt x="646107" y="63906"/>
                    <a:pt x="606309" y="47840"/>
                  </a:cubicBezTo>
                  <a:cubicBezTo>
                    <a:pt x="567367" y="32060"/>
                    <a:pt x="526521" y="19892"/>
                    <a:pt x="485009" y="11907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7" name="Graphic 6">
              <a:extLst>
                <a:ext uri="{FF2B5EF4-FFF2-40B4-BE49-F238E27FC236}">
                  <a16:creationId xmlns:a16="http://schemas.microsoft.com/office/drawing/2014/main" id="{3A7585E7-8537-5ECD-F021-EF471EE70E9A}"/>
                </a:ext>
              </a:extLst>
            </p:cNvPr>
            <p:cNvSpPr/>
            <p:nvPr/>
          </p:nvSpPr>
          <p:spPr>
            <a:xfrm>
              <a:off x="-8379918" y="-2575795"/>
              <a:ext cx="1073417" cy="1071730"/>
            </a:xfrm>
            <a:custGeom>
              <a:avLst/>
              <a:gdLst>
                <a:gd name="connsiteX0" fmla="*/ 1073132 w 1073417"/>
                <a:gd name="connsiteY0" fmla="*/ 341843 h 1071730"/>
                <a:gd name="connsiteX1" fmla="*/ 730751 w 1073417"/>
                <a:gd name="connsiteY1" fmla="*/ 0 h 1071730"/>
                <a:gd name="connsiteX2" fmla="*/ 388369 w 1073417"/>
                <a:gd name="connsiteY2" fmla="*/ 341843 h 1071730"/>
                <a:gd name="connsiteX3" fmla="*/ 386655 w 1073417"/>
                <a:gd name="connsiteY3" fmla="*/ 386047 h 1071730"/>
                <a:gd name="connsiteX4" fmla="*/ 386179 w 1073417"/>
                <a:gd name="connsiteY4" fmla="*/ 385572 h 1071730"/>
                <a:gd name="connsiteX5" fmla="*/ 342382 w 1073417"/>
                <a:gd name="connsiteY5" fmla="*/ 387663 h 1071730"/>
                <a:gd name="connsiteX6" fmla="*/ 0 w 1073417"/>
                <a:gd name="connsiteY6" fmla="*/ 729507 h 1071730"/>
                <a:gd name="connsiteX7" fmla="*/ 342382 w 1073417"/>
                <a:gd name="connsiteY7" fmla="*/ 1071350 h 1071730"/>
                <a:gd name="connsiteX8" fmla="*/ 1073418 w 1073417"/>
                <a:gd name="connsiteY8" fmla="*/ 1071731 h 1071730"/>
                <a:gd name="connsiteX9" fmla="*/ 1073323 w 1073417"/>
                <a:gd name="connsiteY9" fmla="*/ 1071635 h 1071730"/>
                <a:gd name="connsiteX10" fmla="*/ 1073418 w 1073417"/>
                <a:gd name="connsiteY10" fmla="*/ 1071731 h 1071730"/>
                <a:gd name="connsiteX11" fmla="*/ 1073132 w 1073417"/>
                <a:gd name="connsiteY11" fmla="*/ 341843 h 1071730"/>
                <a:gd name="connsiteX12" fmla="*/ 837959 w 1073417"/>
                <a:gd name="connsiteY12" fmla="*/ 844342 h 1071730"/>
                <a:gd name="connsiteX13" fmla="*/ 377324 w 1073417"/>
                <a:gd name="connsiteY13" fmla="*/ 844342 h 1071730"/>
                <a:gd name="connsiteX14" fmla="*/ 245361 w 1073417"/>
                <a:gd name="connsiteY14" fmla="*/ 710684 h 1071730"/>
                <a:gd name="connsiteX15" fmla="*/ 377324 w 1073417"/>
                <a:gd name="connsiteY15" fmla="*/ 578928 h 1071730"/>
                <a:gd name="connsiteX16" fmla="*/ 572128 w 1073417"/>
                <a:gd name="connsiteY16" fmla="*/ 578928 h 1071730"/>
                <a:gd name="connsiteX17" fmla="*/ 572033 w 1073417"/>
                <a:gd name="connsiteY17" fmla="*/ 578833 h 1071730"/>
                <a:gd name="connsiteX18" fmla="*/ 572128 w 1073417"/>
                <a:gd name="connsiteY18" fmla="*/ 578928 h 1071730"/>
                <a:gd name="connsiteX19" fmla="*/ 572128 w 1073417"/>
                <a:gd name="connsiteY19" fmla="*/ 376541 h 1071730"/>
                <a:gd name="connsiteX20" fmla="*/ 704091 w 1073417"/>
                <a:gd name="connsiteY20" fmla="*/ 244785 h 1071730"/>
                <a:gd name="connsiteX21" fmla="*/ 837959 w 1073417"/>
                <a:gd name="connsiteY21" fmla="*/ 376541 h 1071730"/>
                <a:gd name="connsiteX22" fmla="*/ 838530 w 1073417"/>
                <a:gd name="connsiteY22" fmla="*/ 844817 h 1071730"/>
                <a:gd name="connsiteX23" fmla="*/ 837959 w 1073417"/>
                <a:gd name="connsiteY23" fmla="*/ 844342 h 10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73417" h="1071730">
                  <a:moveTo>
                    <a:pt x="1073132" y="341843"/>
                  </a:moveTo>
                  <a:cubicBezTo>
                    <a:pt x="1073132" y="153050"/>
                    <a:pt x="919841" y="0"/>
                    <a:pt x="730751" y="0"/>
                  </a:cubicBezTo>
                  <a:cubicBezTo>
                    <a:pt x="541660" y="0"/>
                    <a:pt x="388369" y="153050"/>
                    <a:pt x="388369" y="341843"/>
                  </a:cubicBezTo>
                  <a:lnTo>
                    <a:pt x="386655" y="386047"/>
                  </a:lnTo>
                  <a:lnTo>
                    <a:pt x="386179" y="385572"/>
                  </a:lnTo>
                  <a:lnTo>
                    <a:pt x="342382" y="387663"/>
                  </a:lnTo>
                  <a:cubicBezTo>
                    <a:pt x="153291" y="387663"/>
                    <a:pt x="0" y="540713"/>
                    <a:pt x="0" y="729507"/>
                  </a:cubicBezTo>
                  <a:cubicBezTo>
                    <a:pt x="0" y="918300"/>
                    <a:pt x="153291" y="1071350"/>
                    <a:pt x="342382" y="1071350"/>
                  </a:cubicBezTo>
                  <a:lnTo>
                    <a:pt x="1073418" y="1071731"/>
                  </a:lnTo>
                  <a:lnTo>
                    <a:pt x="1073323" y="1071635"/>
                  </a:lnTo>
                  <a:lnTo>
                    <a:pt x="1073418" y="1071731"/>
                  </a:lnTo>
                  <a:lnTo>
                    <a:pt x="1073132" y="341843"/>
                  </a:lnTo>
                  <a:close/>
                  <a:moveTo>
                    <a:pt x="837959" y="844342"/>
                  </a:moveTo>
                  <a:lnTo>
                    <a:pt x="377324" y="844342"/>
                  </a:lnTo>
                  <a:cubicBezTo>
                    <a:pt x="304487" y="844342"/>
                    <a:pt x="245361" y="783407"/>
                    <a:pt x="245361" y="710684"/>
                  </a:cubicBezTo>
                  <a:cubicBezTo>
                    <a:pt x="245361" y="637962"/>
                    <a:pt x="304487" y="578928"/>
                    <a:pt x="377324" y="578928"/>
                  </a:cubicBezTo>
                  <a:lnTo>
                    <a:pt x="572128" y="578928"/>
                  </a:lnTo>
                  <a:lnTo>
                    <a:pt x="572033" y="578833"/>
                  </a:lnTo>
                  <a:lnTo>
                    <a:pt x="572128" y="578928"/>
                  </a:lnTo>
                  <a:lnTo>
                    <a:pt x="572128" y="376541"/>
                  </a:lnTo>
                  <a:cubicBezTo>
                    <a:pt x="572128" y="303819"/>
                    <a:pt x="631159" y="244785"/>
                    <a:pt x="704091" y="244785"/>
                  </a:cubicBezTo>
                  <a:cubicBezTo>
                    <a:pt x="776928" y="244785"/>
                    <a:pt x="837959" y="303819"/>
                    <a:pt x="837959" y="376541"/>
                  </a:cubicBezTo>
                  <a:lnTo>
                    <a:pt x="838530" y="844817"/>
                  </a:lnTo>
                  <a:lnTo>
                    <a:pt x="837959" y="844342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8" name="Graphic 6">
              <a:extLst>
                <a:ext uri="{FF2B5EF4-FFF2-40B4-BE49-F238E27FC236}">
                  <a16:creationId xmlns:a16="http://schemas.microsoft.com/office/drawing/2014/main" id="{9C1EBA91-007D-493A-C9AD-ADB3B2FD6936}"/>
                </a:ext>
              </a:extLst>
            </p:cNvPr>
            <p:cNvSpPr/>
            <p:nvPr/>
          </p:nvSpPr>
          <p:spPr>
            <a:xfrm>
              <a:off x="-6953645" y="-2135277"/>
              <a:ext cx="243456" cy="411143"/>
            </a:xfrm>
            <a:custGeom>
              <a:avLst/>
              <a:gdLst>
                <a:gd name="connsiteX0" fmla="*/ 188329 w 243456"/>
                <a:gd name="connsiteY0" fmla="*/ 196779 h 411143"/>
                <a:gd name="connsiteX1" fmla="*/ 113207 w 243456"/>
                <a:gd name="connsiteY1" fmla="*/ 135654 h 411143"/>
                <a:gd name="connsiteX2" fmla="*/ 86738 w 243456"/>
                <a:gd name="connsiteY2" fmla="*/ 101431 h 411143"/>
                <a:gd name="connsiteX3" fmla="*/ 123680 w 243456"/>
                <a:gd name="connsiteY3" fmla="*/ 78331 h 411143"/>
                <a:gd name="connsiteX4" fmla="*/ 213655 w 243456"/>
                <a:gd name="connsiteY4" fmla="*/ 121299 h 411143"/>
                <a:gd name="connsiteX5" fmla="*/ 228032 w 243456"/>
                <a:gd name="connsiteY5" fmla="*/ 52950 h 411143"/>
                <a:gd name="connsiteX6" fmla="*/ 123109 w 243456"/>
                <a:gd name="connsiteY6" fmla="*/ 0 h 411143"/>
                <a:gd name="connsiteX7" fmla="*/ 13234 w 243456"/>
                <a:gd name="connsiteY7" fmla="*/ 98104 h 411143"/>
                <a:gd name="connsiteX8" fmla="*/ 51890 w 243456"/>
                <a:gd name="connsiteY8" fmla="*/ 179668 h 411143"/>
                <a:gd name="connsiteX9" fmla="*/ 141294 w 243456"/>
                <a:gd name="connsiteY9" fmla="*/ 256288 h 411143"/>
                <a:gd name="connsiteX10" fmla="*/ 169953 w 243456"/>
                <a:gd name="connsiteY10" fmla="*/ 300396 h 411143"/>
                <a:gd name="connsiteX11" fmla="*/ 126917 w 243456"/>
                <a:gd name="connsiteY11" fmla="*/ 332908 h 411143"/>
                <a:gd name="connsiteX12" fmla="*/ 21518 w 243456"/>
                <a:gd name="connsiteY12" fmla="*/ 275015 h 411143"/>
                <a:gd name="connsiteX13" fmla="*/ 0 w 243456"/>
                <a:gd name="connsiteY13" fmla="*/ 343365 h 411143"/>
                <a:gd name="connsiteX14" fmla="*/ 123109 w 243456"/>
                <a:gd name="connsiteY14" fmla="*/ 411144 h 411143"/>
                <a:gd name="connsiteX15" fmla="*/ 243456 w 243456"/>
                <a:gd name="connsiteY15" fmla="*/ 299256 h 411143"/>
                <a:gd name="connsiteX16" fmla="*/ 188329 w 243456"/>
                <a:gd name="connsiteY16" fmla="*/ 196779 h 411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3456" h="411143">
                  <a:moveTo>
                    <a:pt x="188329" y="196779"/>
                  </a:moveTo>
                  <a:cubicBezTo>
                    <a:pt x="166811" y="177481"/>
                    <a:pt x="144151" y="160370"/>
                    <a:pt x="113207" y="135654"/>
                  </a:cubicBezTo>
                  <a:cubicBezTo>
                    <a:pt x="101591" y="126243"/>
                    <a:pt x="86738" y="113599"/>
                    <a:pt x="86738" y="101431"/>
                  </a:cubicBezTo>
                  <a:cubicBezTo>
                    <a:pt x="86738" y="83275"/>
                    <a:pt x="106637" y="78331"/>
                    <a:pt x="123680" y="78331"/>
                  </a:cubicBezTo>
                  <a:cubicBezTo>
                    <a:pt x="154624" y="78331"/>
                    <a:pt x="190519" y="94872"/>
                    <a:pt x="213655" y="121299"/>
                  </a:cubicBezTo>
                  <a:lnTo>
                    <a:pt x="228032" y="52950"/>
                  </a:lnTo>
                  <a:cubicBezTo>
                    <a:pt x="211465" y="26522"/>
                    <a:pt x="171762" y="0"/>
                    <a:pt x="123109" y="0"/>
                  </a:cubicBezTo>
                  <a:cubicBezTo>
                    <a:pt x="62935" y="0"/>
                    <a:pt x="13234" y="35268"/>
                    <a:pt x="13234" y="98104"/>
                  </a:cubicBezTo>
                  <a:cubicBezTo>
                    <a:pt x="13234" y="133372"/>
                    <a:pt x="31991" y="158754"/>
                    <a:pt x="51890" y="179668"/>
                  </a:cubicBezTo>
                  <a:cubicBezTo>
                    <a:pt x="73979" y="202768"/>
                    <a:pt x="103781" y="225392"/>
                    <a:pt x="141294" y="256288"/>
                  </a:cubicBezTo>
                  <a:cubicBezTo>
                    <a:pt x="159480" y="271688"/>
                    <a:pt x="169953" y="283285"/>
                    <a:pt x="169953" y="300396"/>
                  </a:cubicBezTo>
                  <a:cubicBezTo>
                    <a:pt x="169953" y="322451"/>
                    <a:pt x="151196" y="332908"/>
                    <a:pt x="126917" y="332908"/>
                  </a:cubicBezTo>
                  <a:cubicBezTo>
                    <a:pt x="88261" y="332908"/>
                    <a:pt x="45226" y="308667"/>
                    <a:pt x="21518" y="275015"/>
                  </a:cubicBezTo>
                  <a:lnTo>
                    <a:pt x="0" y="343365"/>
                  </a:lnTo>
                  <a:cubicBezTo>
                    <a:pt x="13234" y="375876"/>
                    <a:pt x="62935" y="411144"/>
                    <a:pt x="123109" y="411144"/>
                  </a:cubicBezTo>
                  <a:cubicBezTo>
                    <a:pt x="193756" y="411144"/>
                    <a:pt x="243456" y="366465"/>
                    <a:pt x="243456" y="299256"/>
                  </a:cubicBezTo>
                  <a:cubicBezTo>
                    <a:pt x="243456" y="253626"/>
                    <a:pt x="218702" y="223301"/>
                    <a:pt x="188329" y="196779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9" name="Graphic 6">
              <a:extLst>
                <a:ext uri="{FF2B5EF4-FFF2-40B4-BE49-F238E27FC236}">
                  <a16:creationId xmlns:a16="http://schemas.microsoft.com/office/drawing/2014/main" id="{8560FE05-AFE1-C4E4-8113-BD1CDA37F5AE}"/>
                </a:ext>
              </a:extLst>
            </p:cNvPr>
            <p:cNvSpPr/>
            <p:nvPr/>
          </p:nvSpPr>
          <p:spPr>
            <a:xfrm>
              <a:off x="-6609169" y="-2127482"/>
              <a:ext cx="322958" cy="395743"/>
            </a:xfrm>
            <a:custGeom>
              <a:avLst/>
              <a:gdLst>
                <a:gd name="connsiteX0" fmla="*/ 160622 w 322958"/>
                <a:gd name="connsiteY0" fmla="*/ 146586 h 395743"/>
                <a:gd name="connsiteX1" fmla="*/ 80073 w 322958"/>
                <a:gd name="connsiteY1" fmla="*/ 0 h 395743"/>
                <a:gd name="connsiteX2" fmla="*/ 0 w 322958"/>
                <a:gd name="connsiteY2" fmla="*/ 0 h 395743"/>
                <a:gd name="connsiteX3" fmla="*/ 125870 w 322958"/>
                <a:gd name="connsiteY3" fmla="*/ 230336 h 395743"/>
                <a:gd name="connsiteX4" fmla="*/ 125870 w 322958"/>
                <a:gd name="connsiteY4" fmla="*/ 395744 h 395743"/>
                <a:gd name="connsiteX5" fmla="*/ 198231 w 322958"/>
                <a:gd name="connsiteY5" fmla="*/ 395744 h 395743"/>
                <a:gd name="connsiteX6" fmla="*/ 198231 w 322958"/>
                <a:gd name="connsiteY6" fmla="*/ 230336 h 395743"/>
                <a:gd name="connsiteX7" fmla="*/ 322959 w 322958"/>
                <a:gd name="connsiteY7" fmla="*/ 0 h 395743"/>
                <a:gd name="connsiteX8" fmla="*/ 241267 w 322958"/>
                <a:gd name="connsiteY8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2958" h="395743">
                  <a:moveTo>
                    <a:pt x="160622" y="146586"/>
                  </a:moveTo>
                  <a:lnTo>
                    <a:pt x="80073" y="0"/>
                  </a:lnTo>
                  <a:lnTo>
                    <a:pt x="0" y="0"/>
                  </a:lnTo>
                  <a:lnTo>
                    <a:pt x="125870" y="230336"/>
                  </a:lnTo>
                  <a:lnTo>
                    <a:pt x="125870" y="395744"/>
                  </a:lnTo>
                  <a:lnTo>
                    <a:pt x="198231" y="395744"/>
                  </a:lnTo>
                  <a:lnTo>
                    <a:pt x="198231" y="230336"/>
                  </a:lnTo>
                  <a:lnTo>
                    <a:pt x="322959" y="0"/>
                  </a:lnTo>
                  <a:lnTo>
                    <a:pt x="241267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0" name="Graphic 6">
              <a:extLst>
                <a:ext uri="{FF2B5EF4-FFF2-40B4-BE49-F238E27FC236}">
                  <a16:creationId xmlns:a16="http://schemas.microsoft.com/office/drawing/2014/main" id="{4D88B821-C5AB-8C95-05E6-FE6C746B711C}"/>
                </a:ext>
              </a:extLst>
            </p:cNvPr>
            <p:cNvSpPr/>
            <p:nvPr/>
          </p:nvSpPr>
          <p:spPr>
            <a:xfrm>
              <a:off x="-6148248" y="-2127482"/>
              <a:ext cx="339525" cy="395743"/>
            </a:xfrm>
            <a:custGeom>
              <a:avLst/>
              <a:gdLst>
                <a:gd name="connsiteX0" fmla="*/ 124251 w 339525"/>
                <a:gd name="connsiteY0" fmla="*/ 0 h 395743"/>
                <a:gd name="connsiteX1" fmla="*/ 0 w 339525"/>
                <a:gd name="connsiteY1" fmla="*/ 0 h 395743"/>
                <a:gd name="connsiteX2" fmla="*/ 0 w 339525"/>
                <a:gd name="connsiteY2" fmla="*/ 395744 h 395743"/>
                <a:gd name="connsiteX3" fmla="*/ 124251 w 339525"/>
                <a:gd name="connsiteY3" fmla="*/ 395744 h 395743"/>
                <a:gd name="connsiteX4" fmla="*/ 339525 w 339525"/>
                <a:gd name="connsiteY4" fmla="*/ 197824 h 395743"/>
                <a:gd name="connsiteX5" fmla="*/ 124251 w 339525"/>
                <a:gd name="connsiteY5" fmla="*/ 0 h 395743"/>
                <a:gd name="connsiteX6" fmla="*/ 145198 w 339525"/>
                <a:gd name="connsiteY6" fmla="*/ 317412 h 395743"/>
                <a:gd name="connsiteX7" fmla="*/ 72361 w 339525"/>
                <a:gd name="connsiteY7" fmla="*/ 317412 h 395743"/>
                <a:gd name="connsiteX8" fmla="*/ 72361 w 339525"/>
                <a:gd name="connsiteY8" fmla="*/ 78236 h 395743"/>
                <a:gd name="connsiteX9" fmla="*/ 145198 w 339525"/>
                <a:gd name="connsiteY9" fmla="*/ 78236 h 395743"/>
                <a:gd name="connsiteX10" fmla="*/ 265546 w 339525"/>
                <a:gd name="connsiteY10" fmla="*/ 197824 h 395743"/>
                <a:gd name="connsiteX11" fmla="*/ 145198 w 339525"/>
                <a:gd name="connsiteY11" fmla="*/ 317412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9525" h="395743">
                  <a:moveTo>
                    <a:pt x="124251" y="0"/>
                  </a:moveTo>
                  <a:lnTo>
                    <a:pt x="0" y="0"/>
                  </a:lnTo>
                  <a:lnTo>
                    <a:pt x="0" y="395744"/>
                  </a:lnTo>
                  <a:lnTo>
                    <a:pt x="124251" y="395744"/>
                  </a:lnTo>
                  <a:cubicBezTo>
                    <a:pt x="247360" y="395744"/>
                    <a:pt x="339525" y="322451"/>
                    <a:pt x="339525" y="197824"/>
                  </a:cubicBezTo>
                  <a:cubicBezTo>
                    <a:pt x="339525" y="71582"/>
                    <a:pt x="248979" y="0"/>
                    <a:pt x="124251" y="0"/>
                  </a:cubicBezTo>
                  <a:close/>
                  <a:moveTo>
                    <a:pt x="145198" y="317412"/>
                  </a:moveTo>
                  <a:lnTo>
                    <a:pt x="72361" y="317412"/>
                  </a:lnTo>
                  <a:lnTo>
                    <a:pt x="72361" y="78236"/>
                  </a:lnTo>
                  <a:lnTo>
                    <a:pt x="145198" y="78236"/>
                  </a:lnTo>
                  <a:cubicBezTo>
                    <a:pt x="215845" y="78236"/>
                    <a:pt x="265546" y="130615"/>
                    <a:pt x="265546" y="197824"/>
                  </a:cubicBezTo>
                  <a:cubicBezTo>
                    <a:pt x="265546" y="270072"/>
                    <a:pt x="213084" y="317412"/>
                    <a:pt x="145198" y="31741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1" name="Graphic 6">
              <a:extLst>
                <a:ext uri="{FF2B5EF4-FFF2-40B4-BE49-F238E27FC236}">
                  <a16:creationId xmlns:a16="http://schemas.microsoft.com/office/drawing/2014/main" id="{BDA85DBD-42B3-54C8-D265-B7B786A7F4F5}"/>
                </a:ext>
              </a:extLst>
            </p:cNvPr>
            <p:cNvSpPr/>
            <p:nvPr/>
          </p:nvSpPr>
          <p:spPr>
            <a:xfrm>
              <a:off x="-5497952" y="-2238229"/>
              <a:ext cx="79406" cy="79281"/>
            </a:xfrm>
            <a:custGeom>
              <a:avLst/>
              <a:gdLst>
                <a:gd name="connsiteX0" fmla="*/ 39703 w 79406"/>
                <a:gd name="connsiteY0" fmla="*/ 79282 h 79281"/>
                <a:gd name="connsiteX1" fmla="*/ 79407 w 79406"/>
                <a:gd name="connsiteY1" fmla="*/ 39641 h 79281"/>
                <a:gd name="connsiteX2" fmla="*/ 39703 w 79406"/>
                <a:gd name="connsiteY2" fmla="*/ 0 h 79281"/>
                <a:gd name="connsiteX3" fmla="*/ 0 w 79406"/>
                <a:gd name="connsiteY3" fmla="*/ 39641 h 79281"/>
                <a:gd name="connsiteX4" fmla="*/ 39703 w 79406"/>
                <a:gd name="connsiteY4" fmla="*/ 79282 h 79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406" h="79281">
                  <a:moveTo>
                    <a:pt x="39703" y="79282"/>
                  </a:moveTo>
                  <a:cubicBezTo>
                    <a:pt x="61793" y="79282"/>
                    <a:pt x="79407" y="62171"/>
                    <a:pt x="79407" y="39641"/>
                  </a:cubicBezTo>
                  <a:cubicBezTo>
                    <a:pt x="79407" y="17587"/>
                    <a:pt x="61697" y="0"/>
                    <a:pt x="39703" y="0"/>
                  </a:cubicBezTo>
                  <a:cubicBezTo>
                    <a:pt x="17043" y="0"/>
                    <a:pt x="0" y="17682"/>
                    <a:pt x="0" y="39641"/>
                  </a:cubicBezTo>
                  <a:cubicBezTo>
                    <a:pt x="0" y="62171"/>
                    <a:pt x="17138" y="79282"/>
                    <a:pt x="39703" y="7928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2" name="Graphic 6">
              <a:extLst>
                <a:ext uri="{FF2B5EF4-FFF2-40B4-BE49-F238E27FC236}">
                  <a16:creationId xmlns:a16="http://schemas.microsoft.com/office/drawing/2014/main" id="{40194C80-38B8-4733-D0DD-E838EDCE26B4}"/>
                </a:ext>
              </a:extLst>
            </p:cNvPr>
            <p:cNvSpPr/>
            <p:nvPr/>
          </p:nvSpPr>
          <p:spPr>
            <a:xfrm>
              <a:off x="-5613825" y="-2238229"/>
              <a:ext cx="79406" cy="79281"/>
            </a:xfrm>
            <a:custGeom>
              <a:avLst/>
              <a:gdLst>
                <a:gd name="connsiteX0" fmla="*/ 39704 w 79406"/>
                <a:gd name="connsiteY0" fmla="*/ 79282 h 79281"/>
                <a:gd name="connsiteX1" fmla="*/ 79407 w 79406"/>
                <a:gd name="connsiteY1" fmla="*/ 39641 h 79281"/>
                <a:gd name="connsiteX2" fmla="*/ 39704 w 79406"/>
                <a:gd name="connsiteY2" fmla="*/ 0 h 79281"/>
                <a:gd name="connsiteX3" fmla="*/ 0 w 79406"/>
                <a:gd name="connsiteY3" fmla="*/ 39641 h 79281"/>
                <a:gd name="connsiteX4" fmla="*/ 39704 w 79406"/>
                <a:gd name="connsiteY4" fmla="*/ 79282 h 79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406" h="79281">
                  <a:moveTo>
                    <a:pt x="39704" y="79282"/>
                  </a:moveTo>
                  <a:cubicBezTo>
                    <a:pt x="62364" y="79282"/>
                    <a:pt x="79407" y="62171"/>
                    <a:pt x="79407" y="39641"/>
                  </a:cubicBezTo>
                  <a:cubicBezTo>
                    <a:pt x="79407" y="17587"/>
                    <a:pt x="62269" y="0"/>
                    <a:pt x="39704" y="0"/>
                  </a:cubicBezTo>
                  <a:cubicBezTo>
                    <a:pt x="17614" y="0"/>
                    <a:pt x="0" y="17682"/>
                    <a:pt x="0" y="39641"/>
                  </a:cubicBezTo>
                  <a:cubicBezTo>
                    <a:pt x="-95" y="62171"/>
                    <a:pt x="17614" y="79282"/>
                    <a:pt x="39704" y="7928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3" name="Graphic 6">
              <a:extLst>
                <a:ext uri="{FF2B5EF4-FFF2-40B4-BE49-F238E27FC236}">
                  <a16:creationId xmlns:a16="http://schemas.microsoft.com/office/drawing/2014/main" id="{04E403B3-B301-3A56-B99C-CF569E6ABBC1}"/>
                </a:ext>
              </a:extLst>
            </p:cNvPr>
            <p:cNvSpPr/>
            <p:nvPr/>
          </p:nvSpPr>
          <p:spPr>
            <a:xfrm>
              <a:off x="-5708846" y="-2127482"/>
              <a:ext cx="383513" cy="395743"/>
            </a:xfrm>
            <a:custGeom>
              <a:avLst/>
              <a:gdLst>
                <a:gd name="connsiteX0" fmla="*/ 156243 w 383513"/>
                <a:gd name="connsiteY0" fmla="*/ 0 h 395743"/>
                <a:gd name="connsiteX1" fmla="*/ 0 w 383513"/>
                <a:gd name="connsiteY1" fmla="*/ 395744 h 395743"/>
                <a:gd name="connsiteX2" fmla="*/ 77788 w 383513"/>
                <a:gd name="connsiteY2" fmla="*/ 395744 h 395743"/>
                <a:gd name="connsiteX3" fmla="*/ 109779 w 383513"/>
                <a:gd name="connsiteY3" fmla="*/ 314751 h 395743"/>
                <a:gd name="connsiteX4" fmla="*/ 275353 w 383513"/>
                <a:gd name="connsiteY4" fmla="*/ 314751 h 395743"/>
                <a:gd name="connsiteX5" fmla="*/ 307344 w 383513"/>
                <a:gd name="connsiteY5" fmla="*/ 395744 h 395743"/>
                <a:gd name="connsiteX6" fmla="*/ 383513 w 383513"/>
                <a:gd name="connsiteY6" fmla="*/ 395744 h 395743"/>
                <a:gd name="connsiteX7" fmla="*/ 227271 w 383513"/>
                <a:gd name="connsiteY7" fmla="*/ 0 h 395743"/>
                <a:gd name="connsiteX8" fmla="*/ 156243 w 383513"/>
                <a:gd name="connsiteY8" fmla="*/ 0 h 395743"/>
                <a:gd name="connsiteX9" fmla="*/ 139676 w 383513"/>
                <a:gd name="connsiteY9" fmla="*/ 238036 h 395743"/>
                <a:gd name="connsiteX10" fmla="*/ 192709 w 383513"/>
                <a:gd name="connsiteY10" fmla="*/ 104663 h 395743"/>
                <a:gd name="connsiteX11" fmla="*/ 245170 w 383513"/>
                <a:gd name="connsiteY11" fmla="*/ 238036 h 395743"/>
                <a:gd name="connsiteX12" fmla="*/ 139676 w 383513"/>
                <a:gd name="connsiteY12" fmla="*/ 238036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3513" h="395743">
                  <a:moveTo>
                    <a:pt x="156243" y="0"/>
                  </a:moveTo>
                  <a:lnTo>
                    <a:pt x="0" y="395744"/>
                  </a:lnTo>
                  <a:lnTo>
                    <a:pt x="77788" y="395744"/>
                  </a:lnTo>
                  <a:lnTo>
                    <a:pt x="109779" y="314751"/>
                  </a:lnTo>
                  <a:lnTo>
                    <a:pt x="275353" y="314751"/>
                  </a:lnTo>
                  <a:lnTo>
                    <a:pt x="307344" y="395744"/>
                  </a:lnTo>
                  <a:lnTo>
                    <a:pt x="383513" y="395744"/>
                  </a:lnTo>
                  <a:lnTo>
                    <a:pt x="227271" y="0"/>
                  </a:lnTo>
                  <a:lnTo>
                    <a:pt x="156243" y="0"/>
                  </a:lnTo>
                  <a:close/>
                  <a:moveTo>
                    <a:pt x="139676" y="238036"/>
                  </a:moveTo>
                  <a:lnTo>
                    <a:pt x="192709" y="104663"/>
                  </a:lnTo>
                  <a:lnTo>
                    <a:pt x="245170" y="238036"/>
                  </a:lnTo>
                  <a:lnTo>
                    <a:pt x="139676" y="238036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4" name="Graphic 6">
              <a:extLst>
                <a:ext uri="{FF2B5EF4-FFF2-40B4-BE49-F238E27FC236}">
                  <a16:creationId xmlns:a16="http://schemas.microsoft.com/office/drawing/2014/main" id="{62DAD903-D3E8-C631-E4F5-25D16F9E9D04}"/>
                </a:ext>
              </a:extLst>
            </p:cNvPr>
            <p:cNvSpPr/>
            <p:nvPr/>
          </p:nvSpPr>
          <p:spPr>
            <a:xfrm>
              <a:off x="-5186609" y="-2127482"/>
              <a:ext cx="328956" cy="395743"/>
            </a:xfrm>
            <a:custGeom>
              <a:avLst/>
              <a:gdLst>
                <a:gd name="connsiteX0" fmla="*/ 256691 w 328956"/>
                <a:gd name="connsiteY0" fmla="*/ 268360 h 395743"/>
                <a:gd name="connsiteX1" fmla="*/ 72266 w 328956"/>
                <a:gd name="connsiteY1" fmla="*/ 0 h 395743"/>
                <a:gd name="connsiteX2" fmla="*/ 0 w 328956"/>
                <a:gd name="connsiteY2" fmla="*/ 0 h 395743"/>
                <a:gd name="connsiteX3" fmla="*/ 0 w 328956"/>
                <a:gd name="connsiteY3" fmla="*/ 395744 h 395743"/>
                <a:gd name="connsiteX4" fmla="*/ 72266 w 328956"/>
                <a:gd name="connsiteY4" fmla="*/ 395744 h 395743"/>
                <a:gd name="connsiteX5" fmla="*/ 72266 w 328956"/>
                <a:gd name="connsiteY5" fmla="*/ 128904 h 395743"/>
                <a:gd name="connsiteX6" fmla="*/ 256120 w 328956"/>
                <a:gd name="connsiteY6" fmla="*/ 395744 h 395743"/>
                <a:gd name="connsiteX7" fmla="*/ 328957 w 328956"/>
                <a:gd name="connsiteY7" fmla="*/ 395744 h 395743"/>
                <a:gd name="connsiteX8" fmla="*/ 328957 w 328956"/>
                <a:gd name="connsiteY8" fmla="*/ 0 h 395743"/>
                <a:gd name="connsiteX9" fmla="*/ 256691 w 328956"/>
                <a:gd name="connsiteY9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8956" h="395743">
                  <a:moveTo>
                    <a:pt x="256691" y="268360"/>
                  </a:moveTo>
                  <a:lnTo>
                    <a:pt x="72266" y="0"/>
                  </a:lnTo>
                  <a:lnTo>
                    <a:pt x="0" y="0"/>
                  </a:lnTo>
                  <a:lnTo>
                    <a:pt x="0" y="395744"/>
                  </a:lnTo>
                  <a:lnTo>
                    <a:pt x="72266" y="395744"/>
                  </a:lnTo>
                  <a:lnTo>
                    <a:pt x="72266" y="128904"/>
                  </a:lnTo>
                  <a:lnTo>
                    <a:pt x="256120" y="395744"/>
                  </a:lnTo>
                  <a:lnTo>
                    <a:pt x="328957" y="395744"/>
                  </a:lnTo>
                  <a:lnTo>
                    <a:pt x="328957" y="0"/>
                  </a:lnTo>
                  <a:lnTo>
                    <a:pt x="256691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5" name="Graphic 6">
              <a:extLst>
                <a:ext uri="{FF2B5EF4-FFF2-40B4-BE49-F238E27FC236}">
                  <a16:creationId xmlns:a16="http://schemas.microsoft.com/office/drawing/2014/main" id="{CEC96213-8999-60D5-47E1-7D9B992C0AC5}"/>
                </a:ext>
              </a:extLst>
            </p:cNvPr>
            <p:cNvSpPr/>
            <p:nvPr/>
          </p:nvSpPr>
          <p:spPr>
            <a:xfrm>
              <a:off x="-4675513" y="-2127482"/>
              <a:ext cx="209751" cy="395743"/>
            </a:xfrm>
            <a:custGeom>
              <a:avLst/>
              <a:gdLst>
                <a:gd name="connsiteX0" fmla="*/ 72361 w 209751"/>
                <a:gd name="connsiteY0" fmla="*/ 0 h 395743"/>
                <a:gd name="connsiteX1" fmla="*/ 0 w 209751"/>
                <a:gd name="connsiteY1" fmla="*/ 0 h 395743"/>
                <a:gd name="connsiteX2" fmla="*/ 0 w 209751"/>
                <a:gd name="connsiteY2" fmla="*/ 395744 h 395743"/>
                <a:gd name="connsiteX3" fmla="*/ 209752 w 209751"/>
                <a:gd name="connsiteY3" fmla="*/ 395744 h 395743"/>
                <a:gd name="connsiteX4" fmla="*/ 209752 w 209751"/>
                <a:gd name="connsiteY4" fmla="*/ 317412 h 395743"/>
                <a:gd name="connsiteX5" fmla="*/ 72361 w 209751"/>
                <a:gd name="connsiteY5" fmla="*/ 317412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9751" h="395743">
                  <a:moveTo>
                    <a:pt x="72361" y="0"/>
                  </a:moveTo>
                  <a:lnTo>
                    <a:pt x="0" y="0"/>
                  </a:lnTo>
                  <a:lnTo>
                    <a:pt x="0" y="395744"/>
                  </a:lnTo>
                  <a:lnTo>
                    <a:pt x="209752" y="395744"/>
                  </a:lnTo>
                  <a:lnTo>
                    <a:pt x="209752" y="317412"/>
                  </a:lnTo>
                  <a:lnTo>
                    <a:pt x="72361" y="317412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6" name="Graphic 6">
              <a:extLst>
                <a:ext uri="{FF2B5EF4-FFF2-40B4-BE49-F238E27FC236}">
                  <a16:creationId xmlns:a16="http://schemas.microsoft.com/office/drawing/2014/main" id="{627EDFB9-4AD6-58A3-EF6B-4B21EB152DAF}"/>
                </a:ext>
              </a:extLst>
            </p:cNvPr>
            <p:cNvSpPr/>
            <p:nvPr/>
          </p:nvSpPr>
          <p:spPr>
            <a:xfrm>
              <a:off x="-4319420" y="-2127482"/>
              <a:ext cx="72360" cy="395743"/>
            </a:xfrm>
            <a:custGeom>
              <a:avLst/>
              <a:gdLst>
                <a:gd name="connsiteX0" fmla="*/ 0 w 72360"/>
                <a:gd name="connsiteY0" fmla="*/ 0 h 395743"/>
                <a:gd name="connsiteX1" fmla="*/ 72361 w 72360"/>
                <a:gd name="connsiteY1" fmla="*/ 0 h 395743"/>
                <a:gd name="connsiteX2" fmla="*/ 72361 w 72360"/>
                <a:gd name="connsiteY2" fmla="*/ 395744 h 395743"/>
                <a:gd name="connsiteX3" fmla="*/ 0 w 72360"/>
                <a:gd name="connsiteY3" fmla="*/ 395744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60" h="395743">
                  <a:moveTo>
                    <a:pt x="0" y="0"/>
                  </a:moveTo>
                  <a:lnTo>
                    <a:pt x="72361" y="0"/>
                  </a:lnTo>
                  <a:lnTo>
                    <a:pt x="72361" y="395744"/>
                  </a:lnTo>
                  <a:lnTo>
                    <a:pt x="0" y="395744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7" name="Graphic 6">
              <a:extLst>
                <a:ext uri="{FF2B5EF4-FFF2-40B4-BE49-F238E27FC236}">
                  <a16:creationId xmlns:a16="http://schemas.microsoft.com/office/drawing/2014/main" id="{ADCBEFF7-E590-65FD-667D-21CFC925652F}"/>
                </a:ext>
              </a:extLst>
            </p:cNvPr>
            <p:cNvSpPr/>
            <p:nvPr/>
          </p:nvSpPr>
          <p:spPr>
            <a:xfrm>
              <a:off x="-4065014" y="-2127482"/>
              <a:ext cx="72360" cy="395743"/>
            </a:xfrm>
            <a:custGeom>
              <a:avLst/>
              <a:gdLst>
                <a:gd name="connsiteX0" fmla="*/ 0 w 72360"/>
                <a:gd name="connsiteY0" fmla="*/ 0 h 395743"/>
                <a:gd name="connsiteX1" fmla="*/ 72361 w 72360"/>
                <a:gd name="connsiteY1" fmla="*/ 0 h 395743"/>
                <a:gd name="connsiteX2" fmla="*/ 72361 w 72360"/>
                <a:gd name="connsiteY2" fmla="*/ 395744 h 395743"/>
                <a:gd name="connsiteX3" fmla="*/ 0 w 72360"/>
                <a:gd name="connsiteY3" fmla="*/ 395744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60" h="395743">
                  <a:moveTo>
                    <a:pt x="0" y="0"/>
                  </a:moveTo>
                  <a:lnTo>
                    <a:pt x="72361" y="0"/>
                  </a:lnTo>
                  <a:lnTo>
                    <a:pt x="72361" y="395744"/>
                  </a:lnTo>
                  <a:lnTo>
                    <a:pt x="0" y="395744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8" name="Graphic 6">
              <a:extLst>
                <a:ext uri="{FF2B5EF4-FFF2-40B4-BE49-F238E27FC236}">
                  <a16:creationId xmlns:a16="http://schemas.microsoft.com/office/drawing/2014/main" id="{16AB51ED-4A01-64EA-C202-D7D8AF2F0AD4}"/>
                </a:ext>
              </a:extLst>
            </p:cNvPr>
            <p:cNvSpPr/>
            <p:nvPr/>
          </p:nvSpPr>
          <p:spPr>
            <a:xfrm>
              <a:off x="-3850312" y="-2127482"/>
              <a:ext cx="305344" cy="395743"/>
            </a:xfrm>
            <a:custGeom>
              <a:avLst/>
              <a:gdLst>
                <a:gd name="connsiteX0" fmla="*/ 0 w 305344"/>
                <a:gd name="connsiteY0" fmla="*/ 77095 h 395743"/>
                <a:gd name="connsiteX1" fmla="*/ 116539 w 305344"/>
                <a:gd name="connsiteY1" fmla="*/ 77095 h 395743"/>
                <a:gd name="connsiteX2" fmla="*/ 116539 w 305344"/>
                <a:gd name="connsiteY2" fmla="*/ 395744 h 395743"/>
                <a:gd name="connsiteX3" fmla="*/ 188805 w 305344"/>
                <a:gd name="connsiteY3" fmla="*/ 395744 h 395743"/>
                <a:gd name="connsiteX4" fmla="*/ 188805 w 305344"/>
                <a:gd name="connsiteY4" fmla="*/ 77095 h 395743"/>
                <a:gd name="connsiteX5" fmla="*/ 305344 w 305344"/>
                <a:gd name="connsiteY5" fmla="*/ 77095 h 395743"/>
                <a:gd name="connsiteX6" fmla="*/ 305344 w 305344"/>
                <a:gd name="connsiteY6" fmla="*/ 0 h 395743"/>
                <a:gd name="connsiteX7" fmla="*/ 0 w 305344"/>
                <a:gd name="connsiteY7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5344" h="395743">
                  <a:moveTo>
                    <a:pt x="0" y="77095"/>
                  </a:moveTo>
                  <a:lnTo>
                    <a:pt x="116539" y="77095"/>
                  </a:lnTo>
                  <a:lnTo>
                    <a:pt x="116539" y="395744"/>
                  </a:lnTo>
                  <a:lnTo>
                    <a:pt x="188805" y="395744"/>
                  </a:lnTo>
                  <a:lnTo>
                    <a:pt x="188805" y="77095"/>
                  </a:lnTo>
                  <a:lnTo>
                    <a:pt x="305344" y="77095"/>
                  </a:lnTo>
                  <a:lnTo>
                    <a:pt x="30534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19" name="Graphic 6">
              <a:extLst>
                <a:ext uri="{FF2B5EF4-FFF2-40B4-BE49-F238E27FC236}">
                  <a16:creationId xmlns:a16="http://schemas.microsoft.com/office/drawing/2014/main" id="{DD187931-4B89-E767-1341-D35560B76405}"/>
                </a:ext>
              </a:extLst>
            </p:cNvPr>
            <p:cNvSpPr/>
            <p:nvPr/>
          </p:nvSpPr>
          <p:spPr>
            <a:xfrm>
              <a:off x="-3442329" y="-2127482"/>
              <a:ext cx="305248" cy="395743"/>
            </a:xfrm>
            <a:custGeom>
              <a:avLst/>
              <a:gdLst>
                <a:gd name="connsiteX0" fmla="*/ 0 w 305248"/>
                <a:gd name="connsiteY0" fmla="*/ 77095 h 395743"/>
                <a:gd name="connsiteX1" fmla="*/ 116444 w 305248"/>
                <a:gd name="connsiteY1" fmla="*/ 77095 h 395743"/>
                <a:gd name="connsiteX2" fmla="*/ 116444 w 305248"/>
                <a:gd name="connsiteY2" fmla="*/ 395744 h 395743"/>
                <a:gd name="connsiteX3" fmla="*/ 188805 w 305248"/>
                <a:gd name="connsiteY3" fmla="*/ 395744 h 395743"/>
                <a:gd name="connsiteX4" fmla="*/ 188805 w 305248"/>
                <a:gd name="connsiteY4" fmla="*/ 77095 h 395743"/>
                <a:gd name="connsiteX5" fmla="*/ 305249 w 305248"/>
                <a:gd name="connsiteY5" fmla="*/ 77095 h 395743"/>
                <a:gd name="connsiteX6" fmla="*/ 305249 w 305248"/>
                <a:gd name="connsiteY6" fmla="*/ 0 h 395743"/>
                <a:gd name="connsiteX7" fmla="*/ 0 w 305248"/>
                <a:gd name="connsiteY7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5248" h="395743">
                  <a:moveTo>
                    <a:pt x="0" y="77095"/>
                  </a:moveTo>
                  <a:lnTo>
                    <a:pt x="116444" y="77095"/>
                  </a:lnTo>
                  <a:lnTo>
                    <a:pt x="116444" y="395744"/>
                  </a:lnTo>
                  <a:lnTo>
                    <a:pt x="188805" y="395744"/>
                  </a:lnTo>
                  <a:lnTo>
                    <a:pt x="188805" y="77095"/>
                  </a:lnTo>
                  <a:lnTo>
                    <a:pt x="305249" y="77095"/>
                  </a:lnTo>
                  <a:lnTo>
                    <a:pt x="30524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  <p:sp>
          <p:nvSpPr>
            <p:cNvPr id="20" name="Graphic 6">
              <a:extLst>
                <a:ext uri="{FF2B5EF4-FFF2-40B4-BE49-F238E27FC236}">
                  <a16:creationId xmlns:a16="http://schemas.microsoft.com/office/drawing/2014/main" id="{CE134108-5C7E-D016-7B7A-CC38BDFA5EFC}"/>
                </a:ext>
              </a:extLst>
            </p:cNvPr>
            <p:cNvSpPr/>
            <p:nvPr/>
          </p:nvSpPr>
          <p:spPr>
            <a:xfrm>
              <a:off x="-3026159" y="-2135277"/>
              <a:ext cx="408458" cy="411238"/>
            </a:xfrm>
            <a:custGeom>
              <a:avLst/>
              <a:gdLst>
                <a:gd name="connsiteX0" fmla="*/ 204229 w 408458"/>
                <a:gd name="connsiteY0" fmla="*/ 0 h 411238"/>
                <a:gd name="connsiteX1" fmla="*/ 0 w 408458"/>
                <a:gd name="connsiteY1" fmla="*/ 205619 h 411238"/>
                <a:gd name="connsiteX2" fmla="*/ 204229 w 408458"/>
                <a:gd name="connsiteY2" fmla="*/ 411239 h 411238"/>
                <a:gd name="connsiteX3" fmla="*/ 408459 w 408458"/>
                <a:gd name="connsiteY3" fmla="*/ 205619 h 411238"/>
                <a:gd name="connsiteX4" fmla="*/ 204229 w 408458"/>
                <a:gd name="connsiteY4" fmla="*/ 0 h 411238"/>
                <a:gd name="connsiteX5" fmla="*/ 204229 w 408458"/>
                <a:gd name="connsiteY5" fmla="*/ 332908 h 411238"/>
                <a:gd name="connsiteX6" fmla="*/ 73980 w 408458"/>
                <a:gd name="connsiteY6" fmla="*/ 205619 h 411238"/>
                <a:gd name="connsiteX7" fmla="*/ 204229 w 408458"/>
                <a:gd name="connsiteY7" fmla="*/ 78331 h 411238"/>
                <a:gd name="connsiteX8" fmla="*/ 334003 w 408458"/>
                <a:gd name="connsiteY8" fmla="*/ 205619 h 411238"/>
                <a:gd name="connsiteX9" fmla="*/ 204229 w 408458"/>
                <a:gd name="connsiteY9" fmla="*/ 332908 h 411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8458" h="411238">
                  <a:moveTo>
                    <a:pt x="204229" y="0"/>
                  </a:moveTo>
                  <a:cubicBezTo>
                    <a:pt x="93784" y="0"/>
                    <a:pt x="0" y="88218"/>
                    <a:pt x="0" y="205619"/>
                  </a:cubicBezTo>
                  <a:cubicBezTo>
                    <a:pt x="0" y="323021"/>
                    <a:pt x="93879" y="411239"/>
                    <a:pt x="204229" y="411239"/>
                  </a:cubicBezTo>
                  <a:cubicBezTo>
                    <a:pt x="314580" y="411239"/>
                    <a:pt x="408459" y="323021"/>
                    <a:pt x="408459" y="205619"/>
                  </a:cubicBezTo>
                  <a:cubicBezTo>
                    <a:pt x="408554" y="86031"/>
                    <a:pt x="314675" y="0"/>
                    <a:pt x="204229" y="0"/>
                  </a:cubicBezTo>
                  <a:close/>
                  <a:moveTo>
                    <a:pt x="204229" y="332908"/>
                  </a:moveTo>
                  <a:cubicBezTo>
                    <a:pt x="130821" y="332908"/>
                    <a:pt x="73980" y="281669"/>
                    <a:pt x="73980" y="205619"/>
                  </a:cubicBezTo>
                  <a:cubicBezTo>
                    <a:pt x="73980" y="129570"/>
                    <a:pt x="130821" y="78331"/>
                    <a:pt x="204229" y="78331"/>
                  </a:cubicBezTo>
                  <a:cubicBezTo>
                    <a:pt x="277638" y="78331"/>
                    <a:pt x="334003" y="129570"/>
                    <a:pt x="334003" y="205619"/>
                  </a:cubicBezTo>
                  <a:cubicBezTo>
                    <a:pt x="334003" y="281669"/>
                    <a:pt x="277733" y="332908"/>
                    <a:pt x="204229" y="332908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>
                <a:solidFill>
                  <a:schemeClr val="accent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605065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ulppa_1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CFEF7865-6EA8-814F-AFAD-2EDC79CB8D9D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6956385" y="620713"/>
            <a:ext cx="4611728" cy="5616575"/>
          </a:xfrm>
        </p:spPr>
        <p:txBody>
          <a:bodyPr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FI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AC302F5-EBB5-7642-951E-26C5797444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2000" y="2430346"/>
            <a:ext cx="5058253" cy="2387600"/>
          </a:xfrm>
        </p:spPr>
        <p:txBody>
          <a:bodyPr anchor="b">
            <a:noAutofit/>
          </a:bodyPr>
          <a:lstStyle>
            <a:lvl1pPr algn="l">
              <a:defRPr sz="3100"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FI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C8A0243A-CC83-9642-9BA6-2E6263E94E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2000" y="4910022"/>
            <a:ext cx="5058253" cy="1327266"/>
          </a:xfrm>
        </p:spPr>
        <p:txBody>
          <a:bodyPr>
            <a:noAutofit/>
          </a:bodyPr>
          <a:lstStyle>
            <a:lvl1pPr marL="0" indent="0" algn="l">
              <a:buNone/>
              <a:defRPr sz="1800" i="1"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FI" dirty="0"/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C6970E44-BF33-0909-EA6F-0EDE39CF8A9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9087" y="633060"/>
            <a:ext cx="3865889" cy="906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6741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lppa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84189-374F-3E4E-84C1-FFBD5D13F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999" y="522000"/>
            <a:ext cx="5981683" cy="1159200"/>
          </a:xfrm>
        </p:spPr>
        <p:txBody>
          <a:bodyPr lIns="90000" anchor="t">
            <a:noAutofit/>
          </a:bodyPr>
          <a:lstStyle>
            <a:lvl1pPr>
              <a:defRPr sz="3100"/>
            </a:lvl1pPr>
          </a:lstStyle>
          <a:p>
            <a:r>
              <a:rPr lang="fi-FI"/>
              <a:t>Muokkaa ots. perustyyl. napsautt.</a:t>
            </a:r>
            <a:endParaRPr lang="en-FI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BCD9B1-1EC3-A64A-B4CB-0001570FF4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956385" y="620713"/>
            <a:ext cx="4611728" cy="5616575"/>
          </a:xfrm>
        </p:spPr>
        <p:txBody>
          <a:bodyPr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6970EC-71CD-B04D-97D7-77189F51CA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2000" y="1800000"/>
            <a:ext cx="5982972" cy="4437288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DD76628E-C23D-6846-910B-A941230A4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72985" y="6356088"/>
            <a:ext cx="6846029" cy="365125"/>
          </a:xfrm>
        </p:spPr>
        <p:txBody>
          <a:bodyPr>
            <a:noAutofit/>
          </a:bodyPr>
          <a:lstStyle>
            <a:lvl1pPr algn="ctr">
              <a:defRPr/>
            </a:lvl1pPr>
          </a:lstStyle>
          <a:p>
            <a:r>
              <a:rPr lang="en-GB" dirty="0" err="1"/>
              <a:t>sydan.fi</a:t>
            </a:r>
            <a:endParaRPr lang="en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FD0E33B4-308D-C1E7-68C1-47CDE6FA7C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2000" y="6350971"/>
            <a:ext cx="1550976" cy="363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5392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lppa_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84189-374F-3E4E-84C1-FFBD5D13F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08687" y="522000"/>
            <a:ext cx="5981683" cy="1159200"/>
          </a:xfrm>
        </p:spPr>
        <p:txBody>
          <a:bodyPr lIns="90000" anchor="t">
            <a:noAutofit/>
          </a:bodyPr>
          <a:lstStyle>
            <a:lvl1pPr>
              <a:defRPr sz="3100"/>
            </a:lvl1pPr>
          </a:lstStyle>
          <a:p>
            <a:r>
              <a:rPr lang="fi-FI"/>
              <a:t>Muokkaa ots. perustyyl. napsautt.</a:t>
            </a:r>
            <a:endParaRPr lang="en-FI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BCD9B1-1EC3-A64A-B4CB-0001570FF4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23888" y="620713"/>
            <a:ext cx="4611728" cy="5616575"/>
          </a:xfrm>
        </p:spPr>
        <p:txBody>
          <a:bodyPr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6970EC-71CD-B04D-97D7-77189F51CA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08688" y="1800000"/>
            <a:ext cx="5982972" cy="4437288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6A0A4F0F-51E0-654B-9738-6B8B067CF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18108" y="6359354"/>
            <a:ext cx="5755783" cy="365125"/>
          </a:xfrm>
        </p:spPr>
        <p:txBody>
          <a:bodyPr>
            <a:noAutofit/>
          </a:bodyPr>
          <a:lstStyle>
            <a:lvl1pPr algn="ctr">
              <a:defRPr/>
            </a:lvl1pPr>
          </a:lstStyle>
          <a:p>
            <a:r>
              <a:rPr lang="en-GB" dirty="0" err="1"/>
              <a:t>sydan.fi</a:t>
            </a:r>
            <a:endParaRPr lang="en-FI" dirty="0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65FB8E6A-87C1-EF45-38C7-045CE22681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2000" y="6350971"/>
            <a:ext cx="1550976" cy="363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3964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3835B-3976-1542-8BA0-5839E11C3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999" y="522000"/>
            <a:ext cx="9801230" cy="115920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8122FC-F193-8440-9067-B0BCBA66F1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331" y="1800000"/>
            <a:ext cx="9801230" cy="4351338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3F50758E-52E8-C046-9682-17BE917D0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26926" y="6369012"/>
            <a:ext cx="7338149" cy="365125"/>
          </a:xfrm>
        </p:spPr>
        <p:txBody>
          <a:bodyPr>
            <a:noAutofit/>
          </a:bodyPr>
          <a:lstStyle>
            <a:lvl1pPr algn="ctr">
              <a:defRPr/>
            </a:lvl1pPr>
          </a:lstStyle>
          <a:p>
            <a:r>
              <a:rPr lang="en-GB" dirty="0" err="1"/>
              <a:t>sydan.fi</a:t>
            </a:r>
            <a:endParaRPr lang="en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B04D132E-C841-EEC5-AF2E-79E3ACFF79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2000" y="6350971"/>
            <a:ext cx="1550976" cy="363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5066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lppa_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E8FC6-76EC-984E-9773-C5DBB6E0A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0000" y="1404000"/>
            <a:ext cx="7632000" cy="4050000"/>
          </a:xfrm>
        </p:spPr>
        <p:txBody>
          <a:bodyPr lIns="90000" anchor="ctr">
            <a:noAutofit/>
          </a:bodyPr>
          <a:lstStyle>
            <a:lvl1pPr algn="ctr">
              <a:defRPr sz="4800" b="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FI" dirty="0"/>
          </a:p>
        </p:txBody>
      </p:sp>
      <p:sp>
        <p:nvSpPr>
          <p:cNvPr id="4" name="Footer Placeholder 5">
            <a:extLst>
              <a:ext uri="{FF2B5EF4-FFF2-40B4-BE49-F238E27FC236}">
                <a16:creationId xmlns:a16="http://schemas.microsoft.com/office/drawing/2014/main" id="{207F5ACD-FA2B-2349-8063-AC6D04D52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26926" y="6369012"/>
            <a:ext cx="7338149" cy="365125"/>
          </a:xfrm>
        </p:spPr>
        <p:txBody>
          <a:bodyPr>
            <a:noAutofit/>
          </a:bodyPr>
          <a:lstStyle>
            <a:lvl1pPr algn="ctr">
              <a:defRPr/>
            </a:lvl1pPr>
          </a:lstStyle>
          <a:p>
            <a:r>
              <a:rPr lang="en-GB" dirty="0" err="1"/>
              <a:t>sydan.fi</a:t>
            </a:r>
            <a:endParaRPr lang="en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15117F92-90B0-C5DF-1E54-AE5D4EA043A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2000" y="6350971"/>
            <a:ext cx="1550976" cy="363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3635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eruspohja otsikkko ja teksti_graaf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33825">
              <a:spcBef>
                <a:spcPts val="140"/>
              </a:spcBef>
            </a:pPr>
            <a:fld id="{81D60167-4931-47E6-BA6A-407CBD079E47}" type="slidenum">
              <a:rPr lang="uk-UA" smtClean="0"/>
              <a:pPr marL="33825">
                <a:spcBef>
                  <a:spcPts val="140"/>
                </a:spcBef>
              </a:pPr>
              <a:t>‹#›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</p:nvPr>
        </p:nvSpPr>
        <p:spPr>
          <a:xfrm>
            <a:off x="1301294" y="1415262"/>
            <a:ext cx="9589411" cy="4411045"/>
          </a:xfrm>
        </p:spPr>
        <p:txBody>
          <a:bodyPr/>
          <a:lstStyle/>
          <a:p>
            <a:pPr lvl="0"/>
            <a:r>
              <a:rPr lang="fi-FI" noProof="0"/>
              <a:t>Muokkaa tekstin perustyylejä napsauttamalla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301294" y="552231"/>
            <a:ext cx="9589411" cy="863031"/>
          </a:xfrm>
        </p:spPr>
        <p:txBody>
          <a:bodyPr>
            <a:normAutofit/>
          </a:bodyPr>
          <a:lstStyle>
            <a:lvl1pPr algn="l">
              <a:defRPr sz="3196"/>
            </a:lvl1pPr>
          </a:lstStyle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1788778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aphic 6">
            <a:extLst>
              <a:ext uri="{FF2B5EF4-FFF2-40B4-BE49-F238E27FC236}">
                <a16:creationId xmlns:a16="http://schemas.microsoft.com/office/drawing/2014/main" id="{472E9CE0-35C1-1C45-9C3F-842977108AC0}"/>
              </a:ext>
            </a:extLst>
          </p:cNvPr>
          <p:cNvGrpSpPr/>
          <p:nvPr userDrawn="1"/>
        </p:nvGrpSpPr>
        <p:grpSpPr>
          <a:xfrm>
            <a:off x="4178826" y="2789656"/>
            <a:ext cx="3834349" cy="933249"/>
            <a:chOff x="-8379918" y="-2906540"/>
            <a:chExt cx="5762217" cy="1402475"/>
          </a:xfrm>
          <a:solidFill>
            <a:schemeClr val="accent2"/>
          </a:solidFill>
        </p:grpSpPr>
        <p:sp>
          <p:nvSpPr>
            <p:cNvPr id="20" name="Graphic 6">
              <a:extLst>
                <a:ext uri="{FF2B5EF4-FFF2-40B4-BE49-F238E27FC236}">
                  <a16:creationId xmlns:a16="http://schemas.microsoft.com/office/drawing/2014/main" id="{6EAAE791-1B0E-3947-8AB5-56AD27B846EF}"/>
                </a:ext>
              </a:extLst>
            </p:cNvPr>
            <p:cNvSpPr/>
            <p:nvPr/>
          </p:nvSpPr>
          <p:spPr>
            <a:xfrm>
              <a:off x="-8009734" y="-2906540"/>
              <a:ext cx="720277" cy="271521"/>
            </a:xfrm>
            <a:custGeom>
              <a:avLst/>
              <a:gdLst>
                <a:gd name="connsiteX0" fmla="*/ 485009 w 720277"/>
                <a:gd name="connsiteY0" fmla="*/ 11907 h 271521"/>
                <a:gd name="connsiteX1" fmla="*/ 235173 w 720277"/>
                <a:gd name="connsiteY1" fmla="*/ 11907 h 271521"/>
                <a:gd name="connsiteX2" fmla="*/ 113969 w 720277"/>
                <a:gd name="connsiteY2" fmla="*/ 47840 h 271521"/>
                <a:gd name="connsiteX3" fmla="*/ 0 w 720277"/>
                <a:gd name="connsiteY3" fmla="*/ 107729 h 271521"/>
                <a:gd name="connsiteX4" fmla="*/ 108351 w 720277"/>
                <a:gd name="connsiteY4" fmla="*/ 271521 h 271521"/>
                <a:gd name="connsiteX5" fmla="*/ 187853 w 720277"/>
                <a:gd name="connsiteY5" fmla="*/ 229694 h 271521"/>
                <a:gd name="connsiteX6" fmla="*/ 272591 w 720277"/>
                <a:gd name="connsiteY6" fmla="*/ 204598 h 271521"/>
                <a:gd name="connsiteX7" fmla="*/ 447591 w 720277"/>
                <a:gd name="connsiteY7" fmla="*/ 204598 h 271521"/>
                <a:gd name="connsiteX8" fmla="*/ 532424 w 720277"/>
                <a:gd name="connsiteY8" fmla="*/ 229694 h 271521"/>
                <a:gd name="connsiteX9" fmla="*/ 611926 w 720277"/>
                <a:gd name="connsiteY9" fmla="*/ 271521 h 271521"/>
                <a:gd name="connsiteX10" fmla="*/ 720277 w 720277"/>
                <a:gd name="connsiteY10" fmla="*/ 107729 h 271521"/>
                <a:gd name="connsiteX11" fmla="*/ 606309 w 720277"/>
                <a:gd name="connsiteY11" fmla="*/ 47840 h 271521"/>
                <a:gd name="connsiteX12" fmla="*/ 485009 w 720277"/>
                <a:gd name="connsiteY12" fmla="*/ 11907 h 271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20277" h="271521">
                  <a:moveTo>
                    <a:pt x="485009" y="11907"/>
                  </a:moveTo>
                  <a:cubicBezTo>
                    <a:pt x="403032" y="-3969"/>
                    <a:pt x="317246" y="-3969"/>
                    <a:pt x="235173" y="11907"/>
                  </a:cubicBezTo>
                  <a:cubicBezTo>
                    <a:pt x="193756" y="19892"/>
                    <a:pt x="152910" y="32060"/>
                    <a:pt x="113969" y="47840"/>
                  </a:cubicBezTo>
                  <a:cubicBezTo>
                    <a:pt x="74170" y="63906"/>
                    <a:pt x="35800" y="84059"/>
                    <a:pt x="0" y="107729"/>
                  </a:cubicBezTo>
                  <a:lnTo>
                    <a:pt x="108351" y="271521"/>
                  </a:lnTo>
                  <a:cubicBezTo>
                    <a:pt x="133297" y="255075"/>
                    <a:pt x="160051" y="241006"/>
                    <a:pt x="187853" y="229694"/>
                  </a:cubicBezTo>
                  <a:cubicBezTo>
                    <a:pt x="215084" y="218762"/>
                    <a:pt x="243647" y="210206"/>
                    <a:pt x="272591" y="204598"/>
                  </a:cubicBezTo>
                  <a:cubicBezTo>
                    <a:pt x="330099" y="193570"/>
                    <a:pt x="390273" y="193570"/>
                    <a:pt x="447591" y="204598"/>
                  </a:cubicBezTo>
                  <a:cubicBezTo>
                    <a:pt x="476535" y="210206"/>
                    <a:pt x="505194" y="218667"/>
                    <a:pt x="532424" y="229694"/>
                  </a:cubicBezTo>
                  <a:cubicBezTo>
                    <a:pt x="560131" y="241006"/>
                    <a:pt x="586886" y="254980"/>
                    <a:pt x="611926" y="271521"/>
                  </a:cubicBezTo>
                  <a:lnTo>
                    <a:pt x="720277" y="107729"/>
                  </a:lnTo>
                  <a:cubicBezTo>
                    <a:pt x="684382" y="84059"/>
                    <a:pt x="646107" y="63906"/>
                    <a:pt x="606309" y="47840"/>
                  </a:cubicBezTo>
                  <a:cubicBezTo>
                    <a:pt x="567367" y="32060"/>
                    <a:pt x="526521" y="19892"/>
                    <a:pt x="485009" y="11907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21" name="Graphic 6">
              <a:extLst>
                <a:ext uri="{FF2B5EF4-FFF2-40B4-BE49-F238E27FC236}">
                  <a16:creationId xmlns:a16="http://schemas.microsoft.com/office/drawing/2014/main" id="{83C84BB0-E1AB-BD4B-BE3D-34931D026D93}"/>
                </a:ext>
              </a:extLst>
            </p:cNvPr>
            <p:cNvSpPr/>
            <p:nvPr/>
          </p:nvSpPr>
          <p:spPr>
            <a:xfrm>
              <a:off x="-8379918" y="-2575795"/>
              <a:ext cx="1073417" cy="1071730"/>
            </a:xfrm>
            <a:custGeom>
              <a:avLst/>
              <a:gdLst>
                <a:gd name="connsiteX0" fmla="*/ 1073132 w 1073417"/>
                <a:gd name="connsiteY0" fmla="*/ 341843 h 1071730"/>
                <a:gd name="connsiteX1" fmla="*/ 730751 w 1073417"/>
                <a:gd name="connsiteY1" fmla="*/ 0 h 1071730"/>
                <a:gd name="connsiteX2" fmla="*/ 388369 w 1073417"/>
                <a:gd name="connsiteY2" fmla="*/ 341843 h 1071730"/>
                <a:gd name="connsiteX3" fmla="*/ 386655 w 1073417"/>
                <a:gd name="connsiteY3" fmla="*/ 386047 h 1071730"/>
                <a:gd name="connsiteX4" fmla="*/ 386179 w 1073417"/>
                <a:gd name="connsiteY4" fmla="*/ 385572 h 1071730"/>
                <a:gd name="connsiteX5" fmla="*/ 342382 w 1073417"/>
                <a:gd name="connsiteY5" fmla="*/ 387663 h 1071730"/>
                <a:gd name="connsiteX6" fmla="*/ 0 w 1073417"/>
                <a:gd name="connsiteY6" fmla="*/ 729507 h 1071730"/>
                <a:gd name="connsiteX7" fmla="*/ 342382 w 1073417"/>
                <a:gd name="connsiteY7" fmla="*/ 1071350 h 1071730"/>
                <a:gd name="connsiteX8" fmla="*/ 1073418 w 1073417"/>
                <a:gd name="connsiteY8" fmla="*/ 1071731 h 1071730"/>
                <a:gd name="connsiteX9" fmla="*/ 1073323 w 1073417"/>
                <a:gd name="connsiteY9" fmla="*/ 1071635 h 1071730"/>
                <a:gd name="connsiteX10" fmla="*/ 1073418 w 1073417"/>
                <a:gd name="connsiteY10" fmla="*/ 1071731 h 1071730"/>
                <a:gd name="connsiteX11" fmla="*/ 1073132 w 1073417"/>
                <a:gd name="connsiteY11" fmla="*/ 341843 h 1071730"/>
                <a:gd name="connsiteX12" fmla="*/ 837959 w 1073417"/>
                <a:gd name="connsiteY12" fmla="*/ 844342 h 1071730"/>
                <a:gd name="connsiteX13" fmla="*/ 377324 w 1073417"/>
                <a:gd name="connsiteY13" fmla="*/ 844342 h 1071730"/>
                <a:gd name="connsiteX14" fmla="*/ 245361 w 1073417"/>
                <a:gd name="connsiteY14" fmla="*/ 710684 h 1071730"/>
                <a:gd name="connsiteX15" fmla="*/ 377324 w 1073417"/>
                <a:gd name="connsiteY15" fmla="*/ 578928 h 1071730"/>
                <a:gd name="connsiteX16" fmla="*/ 572128 w 1073417"/>
                <a:gd name="connsiteY16" fmla="*/ 578928 h 1071730"/>
                <a:gd name="connsiteX17" fmla="*/ 572033 w 1073417"/>
                <a:gd name="connsiteY17" fmla="*/ 578833 h 1071730"/>
                <a:gd name="connsiteX18" fmla="*/ 572128 w 1073417"/>
                <a:gd name="connsiteY18" fmla="*/ 578928 h 1071730"/>
                <a:gd name="connsiteX19" fmla="*/ 572128 w 1073417"/>
                <a:gd name="connsiteY19" fmla="*/ 376541 h 1071730"/>
                <a:gd name="connsiteX20" fmla="*/ 704091 w 1073417"/>
                <a:gd name="connsiteY20" fmla="*/ 244785 h 1071730"/>
                <a:gd name="connsiteX21" fmla="*/ 837959 w 1073417"/>
                <a:gd name="connsiteY21" fmla="*/ 376541 h 1071730"/>
                <a:gd name="connsiteX22" fmla="*/ 838530 w 1073417"/>
                <a:gd name="connsiteY22" fmla="*/ 844817 h 1071730"/>
                <a:gd name="connsiteX23" fmla="*/ 837959 w 1073417"/>
                <a:gd name="connsiteY23" fmla="*/ 844342 h 10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73417" h="1071730">
                  <a:moveTo>
                    <a:pt x="1073132" y="341843"/>
                  </a:moveTo>
                  <a:cubicBezTo>
                    <a:pt x="1073132" y="153050"/>
                    <a:pt x="919841" y="0"/>
                    <a:pt x="730751" y="0"/>
                  </a:cubicBezTo>
                  <a:cubicBezTo>
                    <a:pt x="541660" y="0"/>
                    <a:pt x="388369" y="153050"/>
                    <a:pt x="388369" y="341843"/>
                  </a:cubicBezTo>
                  <a:lnTo>
                    <a:pt x="386655" y="386047"/>
                  </a:lnTo>
                  <a:lnTo>
                    <a:pt x="386179" y="385572"/>
                  </a:lnTo>
                  <a:lnTo>
                    <a:pt x="342382" y="387663"/>
                  </a:lnTo>
                  <a:cubicBezTo>
                    <a:pt x="153291" y="387663"/>
                    <a:pt x="0" y="540713"/>
                    <a:pt x="0" y="729507"/>
                  </a:cubicBezTo>
                  <a:cubicBezTo>
                    <a:pt x="0" y="918300"/>
                    <a:pt x="153291" y="1071350"/>
                    <a:pt x="342382" y="1071350"/>
                  </a:cubicBezTo>
                  <a:lnTo>
                    <a:pt x="1073418" y="1071731"/>
                  </a:lnTo>
                  <a:lnTo>
                    <a:pt x="1073323" y="1071635"/>
                  </a:lnTo>
                  <a:lnTo>
                    <a:pt x="1073418" y="1071731"/>
                  </a:lnTo>
                  <a:lnTo>
                    <a:pt x="1073132" y="341843"/>
                  </a:lnTo>
                  <a:close/>
                  <a:moveTo>
                    <a:pt x="837959" y="844342"/>
                  </a:moveTo>
                  <a:lnTo>
                    <a:pt x="377324" y="844342"/>
                  </a:lnTo>
                  <a:cubicBezTo>
                    <a:pt x="304487" y="844342"/>
                    <a:pt x="245361" y="783407"/>
                    <a:pt x="245361" y="710684"/>
                  </a:cubicBezTo>
                  <a:cubicBezTo>
                    <a:pt x="245361" y="637962"/>
                    <a:pt x="304487" y="578928"/>
                    <a:pt x="377324" y="578928"/>
                  </a:cubicBezTo>
                  <a:lnTo>
                    <a:pt x="572128" y="578928"/>
                  </a:lnTo>
                  <a:lnTo>
                    <a:pt x="572033" y="578833"/>
                  </a:lnTo>
                  <a:lnTo>
                    <a:pt x="572128" y="578928"/>
                  </a:lnTo>
                  <a:lnTo>
                    <a:pt x="572128" y="376541"/>
                  </a:lnTo>
                  <a:cubicBezTo>
                    <a:pt x="572128" y="303819"/>
                    <a:pt x="631159" y="244785"/>
                    <a:pt x="704091" y="244785"/>
                  </a:cubicBezTo>
                  <a:cubicBezTo>
                    <a:pt x="776928" y="244785"/>
                    <a:pt x="837959" y="303819"/>
                    <a:pt x="837959" y="376541"/>
                  </a:cubicBezTo>
                  <a:lnTo>
                    <a:pt x="838530" y="844817"/>
                  </a:lnTo>
                  <a:lnTo>
                    <a:pt x="837959" y="844342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22" name="Graphic 6">
              <a:extLst>
                <a:ext uri="{FF2B5EF4-FFF2-40B4-BE49-F238E27FC236}">
                  <a16:creationId xmlns:a16="http://schemas.microsoft.com/office/drawing/2014/main" id="{C1C1278D-C74D-B346-8E8D-A09E98988F8C}"/>
                </a:ext>
              </a:extLst>
            </p:cNvPr>
            <p:cNvSpPr/>
            <p:nvPr/>
          </p:nvSpPr>
          <p:spPr>
            <a:xfrm>
              <a:off x="-6953645" y="-2135277"/>
              <a:ext cx="243456" cy="411143"/>
            </a:xfrm>
            <a:custGeom>
              <a:avLst/>
              <a:gdLst>
                <a:gd name="connsiteX0" fmla="*/ 188329 w 243456"/>
                <a:gd name="connsiteY0" fmla="*/ 196779 h 411143"/>
                <a:gd name="connsiteX1" fmla="*/ 113207 w 243456"/>
                <a:gd name="connsiteY1" fmla="*/ 135654 h 411143"/>
                <a:gd name="connsiteX2" fmla="*/ 86738 w 243456"/>
                <a:gd name="connsiteY2" fmla="*/ 101431 h 411143"/>
                <a:gd name="connsiteX3" fmla="*/ 123680 w 243456"/>
                <a:gd name="connsiteY3" fmla="*/ 78331 h 411143"/>
                <a:gd name="connsiteX4" fmla="*/ 213655 w 243456"/>
                <a:gd name="connsiteY4" fmla="*/ 121299 h 411143"/>
                <a:gd name="connsiteX5" fmla="*/ 228032 w 243456"/>
                <a:gd name="connsiteY5" fmla="*/ 52950 h 411143"/>
                <a:gd name="connsiteX6" fmla="*/ 123109 w 243456"/>
                <a:gd name="connsiteY6" fmla="*/ 0 h 411143"/>
                <a:gd name="connsiteX7" fmla="*/ 13234 w 243456"/>
                <a:gd name="connsiteY7" fmla="*/ 98104 h 411143"/>
                <a:gd name="connsiteX8" fmla="*/ 51890 w 243456"/>
                <a:gd name="connsiteY8" fmla="*/ 179668 h 411143"/>
                <a:gd name="connsiteX9" fmla="*/ 141294 w 243456"/>
                <a:gd name="connsiteY9" fmla="*/ 256288 h 411143"/>
                <a:gd name="connsiteX10" fmla="*/ 169953 w 243456"/>
                <a:gd name="connsiteY10" fmla="*/ 300396 h 411143"/>
                <a:gd name="connsiteX11" fmla="*/ 126917 w 243456"/>
                <a:gd name="connsiteY11" fmla="*/ 332908 h 411143"/>
                <a:gd name="connsiteX12" fmla="*/ 21518 w 243456"/>
                <a:gd name="connsiteY12" fmla="*/ 275015 h 411143"/>
                <a:gd name="connsiteX13" fmla="*/ 0 w 243456"/>
                <a:gd name="connsiteY13" fmla="*/ 343365 h 411143"/>
                <a:gd name="connsiteX14" fmla="*/ 123109 w 243456"/>
                <a:gd name="connsiteY14" fmla="*/ 411144 h 411143"/>
                <a:gd name="connsiteX15" fmla="*/ 243456 w 243456"/>
                <a:gd name="connsiteY15" fmla="*/ 299256 h 411143"/>
                <a:gd name="connsiteX16" fmla="*/ 188329 w 243456"/>
                <a:gd name="connsiteY16" fmla="*/ 196779 h 411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3456" h="411143">
                  <a:moveTo>
                    <a:pt x="188329" y="196779"/>
                  </a:moveTo>
                  <a:cubicBezTo>
                    <a:pt x="166811" y="177481"/>
                    <a:pt x="144151" y="160370"/>
                    <a:pt x="113207" y="135654"/>
                  </a:cubicBezTo>
                  <a:cubicBezTo>
                    <a:pt x="101591" y="126243"/>
                    <a:pt x="86738" y="113599"/>
                    <a:pt x="86738" y="101431"/>
                  </a:cubicBezTo>
                  <a:cubicBezTo>
                    <a:pt x="86738" y="83275"/>
                    <a:pt x="106637" y="78331"/>
                    <a:pt x="123680" y="78331"/>
                  </a:cubicBezTo>
                  <a:cubicBezTo>
                    <a:pt x="154624" y="78331"/>
                    <a:pt x="190519" y="94872"/>
                    <a:pt x="213655" y="121299"/>
                  </a:cubicBezTo>
                  <a:lnTo>
                    <a:pt x="228032" y="52950"/>
                  </a:lnTo>
                  <a:cubicBezTo>
                    <a:pt x="211465" y="26522"/>
                    <a:pt x="171762" y="0"/>
                    <a:pt x="123109" y="0"/>
                  </a:cubicBezTo>
                  <a:cubicBezTo>
                    <a:pt x="62935" y="0"/>
                    <a:pt x="13234" y="35268"/>
                    <a:pt x="13234" y="98104"/>
                  </a:cubicBezTo>
                  <a:cubicBezTo>
                    <a:pt x="13234" y="133372"/>
                    <a:pt x="31991" y="158754"/>
                    <a:pt x="51890" y="179668"/>
                  </a:cubicBezTo>
                  <a:cubicBezTo>
                    <a:pt x="73979" y="202768"/>
                    <a:pt x="103781" y="225392"/>
                    <a:pt x="141294" y="256288"/>
                  </a:cubicBezTo>
                  <a:cubicBezTo>
                    <a:pt x="159480" y="271688"/>
                    <a:pt x="169953" y="283285"/>
                    <a:pt x="169953" y="300396"/>
                  </a:cubicBezTo>
                  <a:cubicBezTo>
                    <a:pt x="169953" y="322451"/>
                    <a:pt x="151196" y="332908"/>
                    <a:pt x="126917" y="332908"/>
                  </a:cubicBezTo>
                  <a:cubicBezTo>
                    <a:pt x="88261" y="332908"/>
                    <a:pt x="45226" y="308667"/>
                    <a:pt x="21518" y="275015"/>
                  </a:cubicBezTo>
                  <a:lnTo>
                    <a:pt x="0" y="343365"/>
                  </a:lnTo>
                  <a:cubicBezTo>
                    <a:pt x="13234" y="375876"/>
                    <a:pt x="62935" y="411144"/>
                    <a:pt x="123109" y="411144"/>
                  </a:cubicBezTo>
                  <a:cubicBezTo>
                    <a:pt x="193756" y="411144"/>
                    <a:pt x="243456" y="366465"/>
                    <a:pt x="243456" y="299256"/>
                  </a:cubicBezTo>
                  <a:cubicBezTo>
                    <a:pt x="243456" y="253626"/>
                    <a:pt x="218702" y="223301"/>
                    <a:pt x="188329" y="196779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23" name="Graphic 6">
              <a:extLst>
                <a:ext uri="{FF2B5EF4-FFF2-40B4-BE49-F238E27FC236}">
                  <a16:creationId xmlns:a16="http://schemas.microsoft.com/office/drawing/2014/main" id="{0675E5AC-150C-354E-AEC3-7C5BECF8D3C2}"/>
                </a:ext>
              </a:extLst>
            </p:cNvPr>
            <p:cNvSpPr/>
            <p:nvPr/>
          </p:nvSpPr>
          <p:spPr>
            <a:xfrm>
              <a:off x="-6609169" y="-2127482"/>
              <a:ext cx="322958" cy="395743"/>
            </a:xfrm>
            <a:custGeom>
              <a:avLst/>
              <a:gdLst>
                <a:gd name="connsiteX0" fmla="*/ 160622 w 322958"/>
                <a:gd name="connsiteY0" fmla="*/ 146586 h 395743"/>
                <a:gd name="connsiteX1" fmla="*/ 80073 w 322958"/>
                <a:gd name="connsiteY1" fmla="*/ 0 h 395743"/>
                <a:gd name="connsiteX2" fmla="*/ 0 w 322958"/>
                <a:gd name="connsiteY2" fmla="*/ 0 h 395743"/>
                <a:gd name="connsiteX3" fmla="*/ 125870 w 322958"/>
                <a:gd name="connsiteY3" fmla="*/ 230336 h 395743"/>
                <a:gd name="connsiteX4" fmla="*/ 125870 w 322958"/>
                <a:gd name="connsiteY4" fmla="*/ 395744 h 395743"/>
                <a:gd name="connsiteX5" fmla="*/ 198231 w 322958"/>
                <a:gd name="connsiteY5" fmla="*/ 395744 h 395743"/>
                <a:gd name="connsiteX6" fmla="*/ 198231 w 322958"/>
                <a:gd name="connsiteY6" fmla="*/ 230336 h 395743"/>
                <a:gd name="connsiteX7" fmla="*/ 322959 w 322958"/>
                <a:gd name="connsiteY7" fmla="*/ 0 h 395743"/>
                <a:gd name="connsiteX8" fmla="*/ 241267 w 322958"/>
                <a:gd name="connsiteY8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2958" h="395743">
                  <a:moveTo>
                    <a:pt x="160622" y="146586"/>
                  </a:moveTo>
                  <a:lnTo>
                    <a:pt x="80073" y="0"/>
                  </a:lnTo>
                  <a:lnTo>
                    <a:pt x="0" y="0"/>
                  </a:lnTo>
                  <a:lnTo>
                    <a:pt x="125870" y="230336"/>
                  </a:lnTo>
                  <a:lnTo>
                    <a:pt x="125870" y="395744"/>
                  </a:lnTo>
                  <a:lnTo>
                    <a:pt x="198231" y="395744"/>
                  </a:lnTo>
                  <a:lnTo>
                    <a:pt x="198231" y="230336"/>
                  </a:lnTo>
                  <a:lnTo>
                    <a:pt x="322959" y="0"/>
                  </a:lnTo>
                  <a:lnTo>
                    <a:pt x="241267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24" name="Graphic 6">
              <a:extLst>
                <a:ext uri="{FF2B5EF4-FFF2-40B4-BE49-F238E27FC236}">
                  <a16:creationId xmlns:a16="http://schemas.microsoft.com/office/drawing/2014/main" id="{44FD27B6-58C0-244D-BAF2-8AD097204A06}"/>
                </a:ext>
              </a:extLst>
            </p:cNvPr>
            <p:cNvSpPr/>
            <p:nvPr/>
          </p:nvSpPr>
          <p:spPr>
            <a:xfrm>
              <a:off x="-6148248" y="-2127482"/>
              <a:ext cx="339525" cy="395743"/>
            </a:xfrm>
            <a:custGeom>
              <a:avLst/>
              <a:gdLst>
                <a:gd name="connsiteX0" fmla="*/ 124251 w 339525"/>
                <a:gd name="connsiteY0" fmla="*/ 0 h 395743"/>
                <a:gd name="connsiteX1" fmla="*/ 0 w 339525"/>
                <a:gd name="connsiteY1" fmla="*/ 0 h 395743"/>
                <a:gd name="connsiteX2" fmla="*/ 0 w 339525"/>
                <a:gd name="connsiteY2" fmla="*/ 395744 h 395743"/>
                <a:gd name="connsiteX3" fmla="*/ 124251 w 339525"/>
                <a:gd name="connsiteY3" fmla="*/ 395744 h 395743"/>
                <a:gd name="connsiteX4" fmla="*/ 339525 w 339525"/>
                <a:gd name="connsiteY4" fmla="*/ 197824 h 395743"/>
                <a:gd name="connsiteX5" fmla="*/ 124251 w 339525"/>
                <a:gd name="connsiteY5" fmla="*/ 0 h 395743"/>
                <a:gd name="connsiteX6" fmla="*/ 145198 w 339525"/>
                <a:gd name="connsiteY6" fmla="*/ 317412 h 395743"/>
                <a:gd name="connsiteX7" fmla="*/ 72361 w 339525"/>
                <a:gd name="connsiteY7" fmla="*/ 317412 h 395743"/>
                <a:gd name="connsiteX8" fmla="*/ 72361 w 339525"/>
                <a:gd name="connsiteY8" fmla="*/ 78236 h 395743"/>
                <a:gd name="connsiteX9" fmla="*/ 145198 w 339525"/>
                <a:gd name="connsiteY9" fmla="*/ 78236 h 395743"/>
                <a:gd name="connsiteX10" fmla="*/ 265546 w 339525"/>
                <a:gd name="connsiteY10" fmla="*/ 197824 h 395743"/>
                <a:gd name="connsiteX11" fmla="*/ 145198 w 339525"/>
                <a:gd name="connsiteY11" fmla="*/ 317412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9525" h="395743">
                  <a:moveTo>
                    <a:pt x="124251" y="0"/>
                  </a:moveTo>
                  <a:lnTo>
                    <a:pt x="0" y="0"/>
                  </a:lnTo>
                  <a:lnTo>
                    <a:pt x="0" y="395744"/>
                  </a:lnTo>
                  <a:lnTo>
                    <a:pt x="124251" y="395744"/>
                  </a:lnTo>
                  <a:cubicBezTo>
                    <a:pt x="247360" y="395744"/>
                    <a:pt x="339525" y="322451"/>
                    <a:pt x="339525" y="197824"/>
                  </a:cubicBezTo>
                  <a:cubicBezTo>
                    <a:pt x="339525" y="71582"/>
                    <a:pt x="248979" y="0"/>
                    <a:pt x="124251" y="0"/>
                  </a:cubicBezTo>
                  <a:close/>
                  <a:moveTo>
                    <a:pt x="145198" y="317412"/>
                  </a:moveTo>
                  <a:lnTo>
                    <a:pt x="72361" y="317412"/>
                  </a:lnTo>
                  <a:lnTo>
                    <a:pt x="72361" y="78236"/>
                  </a:lnTo>
                  <a:lnTo>
                    <a:pt x="145198" y="78236"/>
                  </a:lnTo>
                  <a:cubicBezTo>
                    <a:pt x="215845" y="78236"/>
                    <a:pt x="265546" y="130615"/>
                    <a:pt x="265546" y="197824"/>
                  </a:cubicBezTo>
                  <a:cubicBezTo>
                    <a:pt x="265546" y="270072"/>
                    <a:pt x="213084" y="317412"/>
                    <a:pt x="145198" y="31741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25" name="Graphic 6">
              <a:extLst>
                <a:ext uri="{FF2B5EF4-FFF2-40B4-BE49-F238E27FC236}">
                  <a16:creationId xmlns:a16="http://schemas.microsoft.com/office/drawing/2014/main" id="{747F68FB-032B-C545-8264-840CC6422B67}"/>
                </a:ext>
              </a:extLst>
            </p:cNvPr>
            <p:cNvSpPr/>
            <p:nvPr/>
          </p:nvSpPr>
          <p:spPr>
            <a:xfrm>
              <a:off x="-5497952" y="-2238229"/>
              <a:ext cx="79406" cy="79281"/>
            </a:xfrm>
            <a:custGeom>
              <a:avLst/>
              <a:gdLst>
                <a:gd name="connsiteX0" fmla="*/ 39703 w 79406"/>
                <a:gd name="connsiteY0" fmla="*/ 79282 h 79281"/>
                <a:gd name="connsiteX1" fmla="*/ 79407 w 79406"/>
                <a:gd name="connsiteY1" fmla="*/ 39641 h 79281"/>
                <a:gd name="connsiteX2" fmla="*/ 39703 w 79406"/>
                <a:gd name="connsiteY2" fmla="*/ 0 h 79281"/>
                <a:gd name="connsiteX3" fmla="*/ 0 w 79406"/>
                <a:gd name="connsiteY3" fmla="*/ 39641 h 79281"/>
                <a:gd name="connsiteX4" fmla="*/ 39703 w 79406"/>
                <a:gd name="connsiteY4" fmla="*/ 79282 h 79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406" h="79281">
                  <a:moveTo>
                    <a:pt x="39703" y="79282"/>
                  </a:moveTo>
                  <a:cubicBezTo>
                    <a:pt x="61793" y="79282"/>
                    <a:pt x="79407" y="62171"/>
                    <a:pt x="79407" y="39641"/>
                  </a:cubicBezTo>
                  <a:cubicBezTo>
                    <a:pt x="79407" y="17587"/>
                    <a:pt x="61697" y="0"/>
                    <a:pt x="39703" y="0"/>
                  </a:cubicBezTo>
                  <a:cubicBezTo>
                    <a:pt x="17043" y="0"/>
                    <a:pt x="0" y="17682"/>
                    <a:pt x="0" y="39641"/>
                  </a:cubicBezTo>
                  <a:cubicBezTo>
                    <a:pt x="0" y="62171"/>
                    <a:pt x="17138" y="79282"/>
                    <a:pt x="39703" y="7928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27" name="Graphic 6">
              <a:extLst>
                <a:ext uri="{FF2B5EF4-FFF2-40B4-BE49-F238E27FC236}">
                  <a16:creationId xmlns:a16="http://schemas.microsoft.com/office/drawing/2014/main" id="{1B732F8E-8F0D-1247-897A-8FEE01A2EC3F}"/>
                </a:ext>
              </a:extLst>
            </p:cNvPr>
            <p:cNvSpPr/>
            <p:nvPr/>
          </p:nvSpPr>
          <p:spPr>
            <a:xfrm>
              <a:off x="-5613825" y="-2238229"/>
              <a:ext cx="79406" cy="79281"/>
            </a:xfrm>
            <a:custGeom>
              <a:avLst/>
              <a:gdLst>
                <a:gd name="connsiteX0" fmla="*/ 39704 w 79406"/>
                <a:gd name="connsiteY0" fmla="*/ 79282 h 79281"/>
                <a:gd name="connsiteX1" fmla="*/ 79407 w 79406"/>
                <a:gd name="connsiteY1" fmla="*/ 39641 h 79281"/>
                <a:gd name="connsiteX2" fmla="*/ 39704 w 79406"/>
                <a:gd name="connsiteY2" fmla="*/ 0 h 79281"/>
                <a:gd name="connsiteX3" fmla="*/ 0 w 79406"/>
                <a:gd name="connsiteY3" fmla="*/ 39641 h 79281"/>
                <a:gd name="connsiteX4" fmla="*/ 39704 w 79406"/>
                <a:gd name="connsiteY4" fmla="*/ 79282 h 79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406" h="79281">
                  <a:moveTo>
                    <a:pt x="39704" y="79282"/>
                  </a:moveTo>
                  <a:cubicBezTo>
                    <a:pt x="62364" y="79282"/>
                    <a:pt x="79407" y="62171"/>
                    <a:pt x="79407" y="39641"/>
                  </a:cubicBezTo>
                  <a:cubicBezTo>
                    <a:pt x="79407" y="17587"/>
                    <a:pt x="62269" y="0"/>
                    <a:pt x="39704" y="0"/>
                  </a:cubicBezTo>
                  <a:cubicBezTo>
                    <a:pt x="17614" y="0"/>
                    <a:pt x="0" y="17682"/>
                    <a:pt x="0" y="39641"/>
                  </a:cubicBezTo>
                  <a:cubicBezTo>
                    <a:pt x="-95" y="62171"/>
                    <a:pt x="17614" y="79282"/>
                    <a:pt x="39704" y="7928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28" name="Graphic 6">
              <a:extLst>
                <a:ext uri="{FF2B5EF4-FFF2-40B4-BE49-F238E27FC236}">
                  <a16:creationId xmlns:a16="http://schemas.microsoft.com/office/drawing/2014/main" id="{EEA561BF-1E98-2D4E-B7CF-2B6D59E7EF72}"/>
                </a:ext>
              </a:extLst>
            </p:cNvPr>
            <p:cNvSpPr/>
            <p:nvPr/>
          </p:nvSpPr>
          <p:spPr>
            <a:xfrm>
              <a:off x="-5708846" y="-2127482"/>
              <a:ext cx="383513" cy="395743"/>
            </a:xfrm>
            <a:custGeom>
              <a:avLst/>
              <a:gdLst>
                <a:gd name="connsiteX0" fmla="*/ 156243 w 383513"/>
                <a:gd name="connsiteY0" fmla="*/ 0 h 395743"/>
                <a:gd name="connsiteX1" fmla="*/ 0 w 383513"/>
                <a:gd name="connsiteY1" fmla="*/ 395744 h 395743"/>
                <a:gd name="connsiteX2" fmla="*/ 77788 w 383513"/>
                <a:gd name="connsiteY2" fmla="*/ 395744 h 395743"/>
                <a:gd name="connsiteX3" fmla="*/ 109779 w 383513"/>
                <a:gd name="connsiteY3" fmla="*/ 314751 h 395743"/>
                <a:gd name="connsiteX4" fmla="*/ 275353 w 383513"/>
                <a:gd name="connsiteY4" fmla="*/ 314751 h 395743"/>
                <a:gd name="connsiteX5" fmla="*/ 307344 w 383513"/>
                <a:gd name="connsiteY5" fmla="*/ 395744 h 395743"/>
                <a:gd name="connsiteX6" fmla="*/ 383513 w 383513"/>
                <a:gd name="connsiteY6" fmla="*/ 395744 h 395743"/>
                <a:gd name="connsiteX7" fmla="*/ 227271 w 383513"/>
                <a:gd name="connsiteY7" fmla="*/ 0 h 395743"/>
                <a:gd name="connsiteX8" fmla="*/ 156243 w 383513"/>
                <a:gd name="connsiteY8" fmla="*/ 0 h 395743"/>
                <a:gd name="connsiteX9" fmla="*/ 139676 w 383513"/>
                <a:gd name="connsiteY9" fmla="*/ 238036 h 395743"/>
                <a:gd name="connsiteX10" fmla="*/ 192709 w 383513"/>
                <a:gd name="connsiteY10" fmla="*/ 104663 h 395743"/>
                <a:gd name="connsiteX11" fmla="*/ 245170 w 383513"/>
                <a:gd name="connsiteY11" fmla="*/ 238036 h 395743"/>
                <a:gd name="connsiteX12" fmla="*/ 139676 w 383513"/>
                <a:gd name="connsiteY12" fmla="*/ 238036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3513" h="395743">
                  <a:moveTo>
                    <a:pt x="156243" y="0"/>
                  </a:moveTo>
                  <a:lnTo>
                    <a:pt x="0" y="395744"/>
                  </a:lnTo>
                  <a:lnTo>
                    <a:pt x="77788" y="395744"/>
                  </a:lnTo>
                  <a:lnTo>
                    <a:pt x="109779" y="314751"/>
                  </a:lnTo>
                  <a:lnTo>
                    <a:pt x="275353" y="314751"/>
                  </a:lnTo>
                  <a:lnTo>
                    <a:pt x="307344" y="395744"/>
                  </a:lnTo>
                  <a:lnTo>
                    <a:pt x="383513" y="395744"/>
                  </a:lnTo>
                  <a:lnTo>
                    <a:pt x="227271" y="0"/>
                  </a:lnTo>
                  <a:lnTo>
                    <a:pt x="156243" y="0"/>
                  </a:lnTo>
                  <a:close/>
                  <a:moveTo>
                    <a:pt x="139676" y="238036"/>
                  </a:moveTo>
                  <a:lnTo>
                    <a:pt x="192709" y="104663"/>
                  </a:lnTo>
                  <a:lnTo>
                    <a:pt x="245170" y="238036"/>
                  </a:lnTo>
                  <a:lnTo>
                    <a:pt x="139676" y="238036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29" name="Graphic 6">
              <a:extLst>
                <a:ext uri="{FF2B5EF4-FFF2-40B4-BE49-F238E27FC236}">
                  <a16:creationId xmlns:a16="http://schemas.microsoft.com/office/drawing/2014/main" id="{FF5FEEB1-DDE0-BC46-87A8-D447DDE36CA1}"/>
                </a:ext>
              </a:extLst>
            </p:cNvPr>
            <p:cNvSpPr/>
            <p:nvPr/>
          </p:nvSpPr>
          <p:spPr>
            <a:xfrm>
              <a:off x="-5186609" y="-2127482"/>
              <a:ext cx="328956" cy="395743"/>
            </a:xfrm>
            <a:custGeom>
              <a:avLst/>
              <a:gdLst>
                <a:gd name="connsiteX0" fmla="*/ 256691 w 328956"/>
                <a:gd name="connsiteY0" fmla="*/ 268360 h 395743"/>
                <a:gd name="connsiteX1" fmla="*/ 72266 w 328956"/>
                <a:gd name="connsiteY1" fmla="*/ 0 h 395743"/>
                <a:gd name="connsiteX2" fmla="*/ 0 w 328956"/>
                <a:gd name="connsiteY2" fmla="*/ 0 h 395743"/>
                <a:gd name="connsiteX3" fmla="*/ 0 w 328956"/>
                <a:gd name="connsiteY3" fmla="*/ 395744 h 395743"/>
                <a:gd name="connsiteX4" fmla="*/ 72266 w 328956"/>
                <a:gd name="connsiteY4" fmla="*/ 395744 h 395743"/>
                <a:gd name="connsiteX5" fmla="*/ 72266 w 328956"/>
                <a:gd name="connsiteY5" fmla="*/ 128904 h 395743"/>
                <a:gd name="connsiteX6" fmla="*/ 256120 w 328956"/>
                <a:gd name="connsiteY6" fmla="*/ 395744 h 395743"/>
                <a:gd name="connsiteX7" fmla="*/ 328957 w 328956"/>
                <a:gd name="connsiteY7" fmla="*/ 395744 h 395743"/>
                <a:gd name="connsiteX8" fmla="*/ 328957 w 328956"/>
                <a:gd name="connsiteY8" fmla="*/ 0 h 395743"/>
                <a:gd name="connsiteX9" fmla="*/ 256691 w 328956"/>
                <a:gd name="connsiteY9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8956" h="395743">
                  <a:moveTo>
                    <a:pt x="256691" y="268360"/>
                  </a:moveTo>
                  <a:lnTo>
                    <a:pt x="72266" y="0"/>
                  </a:lnTo>
                  <a:lnTo>
                    <a:pt x="0" y="0"/>
                  </a:lnTo>
                  <a:lnTo>
                    <a:pt x="0" y="395744"/>
                  </a:lnTo>
                  <a:lnTo>
                    <a:pt x="72266" y="395744"/>
                  </a:lnTo>
                  <a:lnTo>
                    <a:pt x="72266" y="128904"/>
                  </a:lnTo>
                  <a:lnTo>
                    <a:pt x="256120" y="395744"/>
                  </a:lnTo>
                  <a:lnTo>
                    <a:pt x="328957" y="395744"/>
                  </a:lnTo>
                  <a:lnTo>
                    <a:pt x="328957" y="0"/>
                  </a:lnTo>
                  <a:lnTo>
                    <a:pt x="256691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30" name="Graphic 6">
              <a:extLst>
                <a:ext uri="{FF2B5EF4-FFF2-40B4-BE49-F238E27FC236}">
                  <a16:creationId xmlns:a16="http://schemas.microsoft.com/office/drawing/2014/main" id="{18A06C7E-B195-6847-BF36-8ED0A2FA0B18}"/>
                </a:ext>
              </a:extLst>
            </p:cNvPr>
            <p:cNvSpPr/>
            <p:nvPr/>
          </p:nvSpPr>
          <p:spPr>
            <a:xfrm>
              <a:off x="-4675513" y="-2127482"/>
              <a:ext cx="209751" cy="395743"/>
            </a:xfrm>
            <a:custGeom>
              <a:avLst/>
              <a:gdLst>
                <a:gd name="connsiteX0" fmla="*/ 72361 w 209751"/>
                <a:gd name="connsiteY0" fmla="*/ 0 h 395743"/>
                <a:gd name="connsiteX1" fmla="*/ 0 w 209751"/>
                <a:gd name="connsiteY1" fmla="*/ 0 h 395743"/>
                <a:gd name="connsiteX2" fmla="*/ 0 w 209751"/>
                <a:gd name="connsiteY2" fmla="*/ 395744 h 395743"/>
                <a:gd name="connsiteX3" fmla="*/ 209752 w 209751"/>
                <a:gd name="connsiteY3" fmla="*/ 395744 h 395743"/>
                <a:gd name="connsiteX4" fmla="*/ 209752 w 209751"/>
                <a:gd name="connsiteY4" fmla="*/ 317412 h 395743"/>
                <a:gd name="connsiteX5" fmla="*/ 72361 w 209751"/>
                <a:gd name="connsiteY5" fmla="*/ 317412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9751" h="395743">
                  <a:moveTo>
                    <a:pt x="72361" y="0"/>
                  </a:moveTo>
                  <a:lnTo>
                    <a:pt x="0" y="0"/>
                  </a:lnTo>
                  <a:lnTo>
                    <a:pt x="0" y="395744"/>
                  </a:lnTo>
                  <a:lnTo>
                    <a:pt x="209752" y="395744"/>
                  </a:lnTo>
                  <a:lnTo>
                    <a:pt x="209752" y="317412"/>
                  </a:lnTo>
                  <a:lnTo>
                    <a:pt x="72361" y="317412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31" name="Graphic 6">
              <a:extLst>
                <a:ext uri="{FF2B5EF4-FFF2-40B4-BE49-F238E27FC236}">
                  <a16:creationId xmlns:a16="http://schemas.microsoft.com/office/drawing/2014/main" id="{4989BF8A-7020-C044-B986-639D3E0E90E8}"/>
                </a:ext>
              </a:extLst>
            </p:cNvPr>
            <p:cNvSpPr/>
            <p:nvPr/>
          </p:nvSpPr>
          <p:spPr>
            <a:xfrm>
              <a:off x="-4319420" y="-2127482"/>
              <a:ext cx="72360" cy="395743"/>
            </a:xfrm>
            <a:custGeom>
              <a:avLst/>
              <a:gdLst>
                <a:gd name="connsiteX0" fmla="*/ 0 w 72360"/>
                <a:gd name="connsiteY0" fmla="*/ 0 h 395743"/>
                <a:gd name="connsiteX1" fmla="*/ 72361 w 72360"/>
                <a:gd name="connsiteY1" fmla="*/ 0 h 395743"/>
                <a:gd name="connsiteX2" fmla="*/ 72361 w 72360"/>
                <a:gd name="connsiteY2" fmla="*/ 395744 h 395743"/>
                <a:gd name="connsiteX3" fmla="*/ 0 w 72360"/>
                <a:gd name="connsiteY3" fmla="*/ 395744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60" h="395743">
                  <a:moveTo>
                    <a:pt x="0" y="0"/>
                  </a:moveTo>
                  <a:lnTo>
                    <a:pt x="72361" y="0"/>
                  </a:lnTo>
                  <a:lnTo>
                    <a:pt x="72361" y="395744"/>
                  </a:lnTo>
                  <a:lnTo>
                    <a:pt x="0" y="395744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32" name="Graphic 6">
              <a:extLst>
                <a:ext uri="{FF2B5EF4-FFF2-40B4-BE49-F238E27FC236}">
                  <a16:creationId xmlns:a16="http://schemas.microsoft.com/office/drawing/2014/main" id="{1FEAB332-B35C-E249-A8FF-3A6E7372FE97}"/>
                </a:ext>
              </a:extLst>
            </p:cNvPr>
            <p:cNvSpPr/>
            <p:nvPr/>
          </p:nvSpPr>
          <p:spPr>
            <a:xfrm>
              <a:off x="-4065014" y="-2127482"/>
              <a:ext cx="72360" cy="395743"/>
            </a:xfrm>
            <a:custGeom>
              <a:avLst/>
              <a:gdLst>
                <a:gd name="connsiteX0" fmla="*/ 0 w 72360"/>
                <a:gd name="connsiteY0" fmla="*/ 0 h 395743"/>
                <a:gd name="connsiteX1" fmla="*/ 72361 w 72360"/>
                <a:gd name="connsiteY1" fmla="*/ 0 h 395743"/>
                <a:gd name="connsiteX2" fmla="*/ 72361 w 72360"/>
                <a:gd name="connsiteY2" fmla="*/ 395744 h 395743"/>
                <a:gd name="connsiteX3" fmla="*/ 0 w 72360"/>
                <a:gd name="connsiteY3" fmla="*/ 395744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60" h="395743">
                  <a:moveTo>
                    <a:pt x="0" y="0"/>
                  </a:moveTo>
                  <a:lnTo>
                    <a:pt x="72361" y="0"/>
                  </a:lnTo>
                  <a:lnTo>
                    <a:pt x="72361" y="395744"/>
                  </a:lnTo>
                  <a:lnTo>
                    <a:pt x="0" y="395744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33" name="Graphic 6">
              <a:extLst>
                <a:ext uri="{FF2B5EF4-FFF2-40B4-BE49-F238E27FC236}">
                  <a16:creationId xmlns:a16="http://schemas.microsoft.com/office/drawing/2014/main" id="{C1E74708-1FAC-6C44-85FA-1A86F80A4906}"/>
                </a:ext>
              </a:extLst>
            </p:cNvPr>
            <p:cNvSpPr/>
            <p:nvPr/>
          </p:nvSpPr>
          <p:spPr>
            <a:xfrm>
              <a:off x="-3850312" y="-2127482"/>
              <a:ext cx="305344" cy="395743"/>
            </a:xfrm>
            <a:custGeom>
              <a:avLst/>
              <a:gdLst>
                <a:gd name="connsiteX0" fmla="*/ 0 w 305344"/>
                <a:gd name="connsiteY0" fmla="*/ 77095 h 395743"/>
                <a:gd name="connsiteX1" fmla="*/ 116539 w 305344"/>
                <a:gd name="connsiteY1" fmla="*/ 77095 h 395743"/>
                <a:gd name="connsiteX2" fmla="*/ 116539 w 305344"/>
                <a:gd name="connsiteY2" fmla="*/ 395744 h 395743"/>
                <a:gd name="connsiteX3" fmla="*/ 188805 w 305344"/>
                <a:gd name="connsiteY3" fmla="*/ 395744 h 395743"/>
                <a:gd name="connsiteX4" fmla="*/ 188805 w 305344"/>
                <a:gd name="connsiteY4" fmla="*/ 77095 h 395743"/>
                <a:gd name="connsiteX5" fmla="*/ 305344 w 305344"/>
                <a:gd name="connsiteY5" fmla="*/ 77095 h 395743"/>
                <a:gd name="connsiteX6" fmla="*/ 305344 w 305344"/>
                <a:gd name="connsiteY6" fmla="*/ 0 h 395743"/>
                <a:gd name="connsiteX7" fmla="*/ 0 w 305344"/>
                <a:gd name="connsiteY7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5344" h="395743">
                  <a:moveTo>
                    <a:pt x="0" y="77095"/>
                  </a:moveTo>
                  <a:lnTo>
                    <a:pt x="116539" y="77095"/>
                  </a:lnTo>
                  <a:lnTo>
                    <a:pt x="116539" y="395744"/>
                  </a:lnTo>
                  <a:lnTo>
                    <a:pt x="188805" y="395744"/>
                  </a:lnTo>
                  <a:lnTo>
                    <a:pt x="188805" y="77095"/>
                  </a:lnTo>
                  <a:lnTo>
                    <a:pt x="305344" y="77095"/>
                  </a:lnTo>
                  <a:lnTo>
                    <a:pt x="30534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34" name="Graphic 6">
              <a:extLst>
                <a:ext uri="{FF2B5EF4-FFF2-40B4-BE49-F238E27FC236}">
                  <a16:creationId xmlns:a16="http://schemas.microsoft.com/office/drawing/2014/main" id="{68CDEB16-9134-AB48-B40F-85C3FC8D77AE}"/>
                </a:ext>
              </a:extLst>
            </p:cNvPr>
            <p:cNvSpPr/>
            <p:nvPr/>
          </p:nvSpPr>
          <p:spPr>
            <a:xfrm>
              <a:off x="-3442329" y="-2127482"/>
              <a:ext cx="305248" cy="395743"/>
            </a:xfrm>
            <a:custGeom>
              <a:avLst/>
              <a:gdLst>
                <a:gd name="connsiteX0" fmla="*/ 0 w 305248"/>
                <a:gd name="connsiteY0" fmla="*/ 77095 h 395743"/>
                <a:gd name="connsiteX1" fmla="*/ 116444 w 305248"/>
                <a:gd name="connsiteY1" fmla="*/ 77095 h 395743"/>
                <a:gd name="connsiteX2" fmla="*/ 116444 w 305248"/>
                <a:gd name="connsiteY2" fmla="*/ 395744 h 395743"/>
                <a:gd name="connsiteX3" fmla="*/ 188805 w 305248"/>
                <a:gd name="connsiteY3" fmla="*/ 395744 h 395743"/>
                <a:gd name="connsiteX4" fmla="*/ 188805 w 305248"/>
                <a:gd name="connsiteY4" fmla="*/ 77095 h 395743"/>
                <a:gd name="connsiteX5" fmla="*/ 305249 w 305248"/>
                <a:gd name="connsiteY5" fmla="*/ 77095 h 395743"/>
                <a:gd name="connsiteX6" fmla="*/ 305249 w 305248"/>
                <a:gd name="connsiteY6" fmla="*/ 0 h 395743"/>
                <a:gd name="connsiteX7" fmla="*/ 0 w 305248"/>
                <a:gd name="connsiteY7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5248" h="395743">
                  <a:moveTo>
                    <a:pt x="0" y="77095"/>
                  </a:moveTo>
                  <a:lnTo>
                    <a:pt x="116444" y="77095"/>
                  </a:lnTo>
                  <a:lnTo>
                    <a:pt x="116444" y="395744"/>
                  </a:lnTo>
                  <a:lnTo>
                    <a:pt x="188805" y="395744"/>
                  </a:lnTo>
                  <a:lnTo>
                    <a:pt x="188805" y="77095"/>
                  </a:lnTo>
                  <a:lnTo>
                    <a:pt x="305249" y="77095"/>
                  </a:lnTo>
                  <a:lnTo>
                    <a:pt x="30524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35" name="Graphic 6">
              <a:extLst>
                <a:ext uri="{FF2B5EF4-FFF2-40B4-BE49-F238E27FC236}">
                  <a16:creationId xmlns:a16="http://schemas.microsoft.com/office/drawing/2014/main" id="{AE93F489-EB43-854B-A53A-63A9557FFB0B}"/>
                </a:ext>
              </a:extLst>
            </p:cNvPr>
            <p:cNvSpPr/>
            <p:nvPr/>
          </p:nvSpPr>
          <p:spPr>
            <a:xfrm>
              <a:off x="-3026159" y="-2135277"/>
              <a:ext cx="408458" cy="411238"/>
            </a:xfrm>
            <a:custGeom>
              <a:avLst/>
              <a:gdLst>
                <a:gd name="connsiteX0" fmla="*/ 204229 w 408458"/>
                <a:gd name="connsiteY0" fmla="*/ 0 h 411238"/>
                <a:gd name="connsiteX1" fmla="*/ 0 w 408458"/>
                <a:gd name="connsiteY1" fmla="*/ 205619 h 411238"/>
                <a:gd name="connsiteX2" fmla="*/ 204229 w 408458"/>
                <a:gd name="connsiteY2" fmla="*/ 411239 h 411238"/>
                <a:gd name="connsiteX3" fmla="*/ 408459 w 408458"/>
                <a:gd name="connsiteY3" fmla="*/ 205619 h 411238"/>
                <a:gd name="connsiteX4" fmla="*/ 204229 w 408458"/>
                <a:gd name="connsiteY4" fmla="*/ 0 h 411238"/>
                <a:gd name="connsiteX5" fmla="*/ 204229 w 408458"/>
                <a:gd name="connsiteY5" fmla="*/ 332908 h 411238"/>
                <a:gd name="connsiteX6" fmla="*/ 73980 w 408458"/>
                <a:gd name="connsiteY6" fmla="*/ 205619 h 411238"/>
                <a:gd name="connsiteX7" fmla="*/ 204229 w 408458"/>
                <a:gd name="connsiteY7" fmla="*/ 78331 h 411238"/>
                <a:gd name="connsiteX8" fmla="*/ 334003 w 408458"/>
                <a:gd name="connsiteY8" fmla="*/ 205619 h 411238"/>
                <a:gd name="connsiteX9" fmla="*/ 204229 w 408458"/>
                <a:gd name="connsiteY9" fmla="*/ 332908 h 411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8458" h="411238">
                  <a:moveTo>
                    <a:pt x="204229" y="0"/>
                  </a:moveTo>
                  <a:cubicBezTo>
                    <a:pt x="93784" y="0"/>
                    <a:pt x="0" y="88218"/>
                    <a:pt x="0" y="205619"/>
                  </a:cubicBezTo>
                  <a:cubicBezTo>
                    <a:pt x="0" y="323021"/>
                    <a:pt x="93879" y="411239"/>
                    <a:pt x="204229" y="411239"/>
                  </a:cubicBezTo>
                  <a:cubicBezTo>
                    <a:pt x="314580" y="411239"/>
                    <a:pt x="408459" y="323021"/>
                    <a:pt x="408459" y="205619"/>
                  </a:cubicBezTo>
                  <a:cubicBezTo>
                    <a:pt x="408554" y="86031"/>
                    <a:pt x="314675" y="0"/>
                    <a:pt x="204229" y="0"/>
                  </a:cubicBezTo>
                  <a:close/>
                  <a:moveTo>
                    <a:pt x="204229" y="332908"/>
                  </a:moveTo>
                  <a:cubicBezTo>
                    <a:pt x="130821" y="332908"/>
                    <a:pt x="73980" y="281669"/>
                    <a:pt x="73980" y="205619"/>
                  </a:cubicBezTo>
                  <a:cubicBezTo>
                    <a:pt x="73980" y="129570"/>
                    <a:pt x="130821" y="78331"/>
                    <a:pt x="204229" y="78331"/>
                  </a:cubicBezTo>
                  <a:cubicBezTo>
                    <a:pt x="277638" y="78331"/>
                    <a:pt x="334003" y="129570"/>
                    <a:pt x="334003" y="205619"/>
                  </a:cubicBezTo>
                  <a:cubicBezTo>
                    <a:pt x="334003" y="281669"/>
                    <a:pt x="277733" y="332908"/>
                    <a:pt x="204229" y="332908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</p:grp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D7ED704-6415-CB4F-BA9D-E9968E03D8D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638193" y="6369012"/>
            <a:ext cx="6915615" cy="3651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GB" dirty="0" err="1"/>
              <a:t>sydan.fi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1029693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>
            <a:extLst>
              <a:ext uri="{FF2B5EF4-FFF2-40B4-BE49-F238E27FC236}">
                <a16:creationId xmlns:a16="http://schemas.microsoft.com/office/drawing/2014/main" id="{BCC1A707-E998-2C44-BCC4-976CCE53557C}"/>
              </a:ext>
            </a:extLst>
          </p:cNvPr>
          <p:cNvSpPr/>
          <p:nvPr userDrawn="1"/>
        </p:nvSpPr>
        <p:spPr>
          <a:xfrm>
            <a:off x="623888" y="620713"/>
            <a:ext cx="10944225" cy="56165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sp>
        <p:nvSpPr>
          <p:cNvPr id="62" name="Freeform 61">
            <a:extLst>
              <a:ext uri="{FF2B5EF4-FFF2-40B4-BE49-F238E27FC236}">
                <a16:creationId xmlns:a16="http://schemas.microsoft.com/office/drawing/2014/main" id="{D5421308-D87A-B74D-A737-F75F2FB3421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23888" y="620713"/>
            <a:ext cx="10944225" cy="5616575"/>
          </a:xfrm>
          <a:custGeom>
            <a:avLst/>
            <a:gdLst>
              <a:gd name="connsiteX0" fmla="*/ 5460581 w 10944225"/>
              <a:gd name="connsiteY0" fmla="*/ 2756997 h 5616575"/>
              <a:gd name="connsiteX1" fmla="*/ 5495490 w 10944225"/>
              <a:gd name="connsiteY1" fmla="*/ 2845747 h 5616575"/>
              <a:gd name="connsiteX2" fmla="*/ 5425291 w 10944225"/>
              <a:gd name="connsiteY2" fmla="*/ 2845747 h 5616575"/>
              <a:gd name="connsiteX3" fmla="*/ 5088107 w 10944225"/>
              <a:gd name="connsiteY3" fmla="*/ 2739412 h 5616575"/>
              <a:gd name="connsiteX4" fmla="*/ 5136575 w 10944225"/>
              <a:gd name="connsiteY4" fmla="*/ 2739412 h 5616575"/>
              <a:gd name="connsiteX5" fmla="*/ 5216658 w 10944225"/>
              <a:gd name="connsiteY5" fmla="*/ 2818989 h 5616575"/>
              <a:gd name="connsiteX6" fmla="*/ 5136575 w 10944225"/>
              <a:gd name="connsiteY6" fmla="*/ 2898566 h 5616575"/>
              <a:gd name="connsiteX7" fmla="*/ 5088107 w 10944225"/>
              <a:gd name="connsiteY7" fmla="*/ 2898566 h 5616575"/>
              <a:gd name="connsiteX8" fmla="*/ 7253386 w 10944225"/>
              <a:gd name="connsiteY8" fmla="*/ 2734288 h 5616575"/>
              <a:gd name="connsiteX9" fmla="*/ 7339742 w 10944225"/>
              <a:gd name="connsiteY9" fmla="*/ 2818989 h 5616575"/>
              <a:gd name="connsiteX10" fmla="*/ 7253386 w 10944225"/>
              <a:gd name="connsiteY10" fmla="*/ 2903691 h 5616575"/>
              <a:gd name="connsiteX11" fmla="*/ 7166715 w 10944225"/>
              <a:gd name="connsiteY11" fmla="*/ 2818989 h 5616575"/>
              <a:gd name="connsiteX12" fmla="*/ 7253386 w 10944225"/>
              <a:gd name="connsiteY12" fmla="*/ 2734288 h 5616575"/>
              <a:gd name="connsiteX13" fmla="*/ 6840554 w 10944225"/>
              <a:gd name="connsiteY13" fmla="*/ 2687351 h 5616575"/>
              <a:gd name="connsiteX14" fmla="*/ 6840554 w 10944225"/>
              <a:gd name="connsiteY14" fmla="*/ 2738652 h 5616575"/>
              <a:gd name="connsiteX15" fmla="*/ 6918040 w 10944225"/>
              <a:gd name="connsiteY15" fmla="*/ 2738652 h 5616575"/>
              <a:gd name="connsiteX16" fmla="*/ 6918040 w 10944225"/>
              <a:gd name="connsiteY16" fmla="*/ 2950691 h 5616575"/>
              <a:gd name="connsiteX17" fmla="*/ 6966191 w 10944225"/>
              <a:gd name="connsiteY17" fmla="*/ 2950691 h 5616575"/>
              <a:gd name="connsiteX18" fmla="*/ 6966191 w 10944225"/>
              <a:gd name="connsiteY18" fmla="*/ 2738652 h 5616575"/>
              <a:gd name="connsiteX19" fmla="*/ 7043676 w 10944225"/>
              <a:gd name="connsiteY19" fmla="*/ 2738652 h 5616575"/>
              <a:gd name="connsiteX20" fmla="*/ 7043676 w 10944225"/>
              <a:gd name="connsiteY20" fmla="*/ 2687351 h 5616575"/>
              <a:gd name="connsiteX21" fmla="*/ 6569070 w 10944225"/>
              <a:gd name="connsiteY21" fmla="*/ 2687351 h 5616575"/>
              <a:gd name="connsiteX22" fmla="*/ 6569070 w 10944225"/>
              <a:gd name="connsiteY22" fmla="*/ 2738652 h 5616575"/>
              <a:gd name="connsiteX23" fmla="*/ 6646619 w 10944225"/>
              <a:gd name="connsiteY23" fmla="*/ 2738652 h 5616575"/>
              <a:gd name="connsiteX24" fmla="*/ 6646619 w 10944225"/>
              <a:gd name="connsiteY24" fmla="*/ 2950691 h 5616575"/>
              <a:gd name="connsiteX25" fmla="*/ 6694707 w 10944225"/>
              <a:gd name="connsiteY25" fmla="*/ 2950691 h 5616575"/>
              <a:gd name="connsiteX26" fmla="*/ 6694707 w 10944225"/>
              <a:gd name="connsiteY26" fmla="*/ 2738652 h 5616575"/>
              <a:gd name="connsiteX27" fmla="*/ 6772255 w 10944225"/>
              <a:gd name="connsiteY27" fmla="*/ 2738652 h 5616575"/>
              <a:gd name="connsiteX28" fmla="*/ 6772255 w 10944225"/>
              <a:gd name="connsiteY28" fmla="*/ 2687351 h 5616575"/>
              <a:gd name="connsiteX29" fmla="*/ 6426201 w 10944225"/>
              <a:gd name="connsiteY29" fmla="*/ 2687351 h 5616575"/>
              <a:gd name="connsiteX30" fmla="*/ 6426201 w 10944225"/>
              <a:gd name="connsiteY30" fmla="*/ 2950691 h 5616575"/>
              <a:gd name="connsiteX31" fmla="*/ 6474351 w 10944225"/>
              <a:gd name="connsiteY31" fmla="*/ 2950691 h 5616575"/>
              <a:gd name="connsiteX32" fmla="*/ 6474351 w 10944225"/>
              <a:gd name="connsiteY32" fmla="*/ 2687351 h 5616575"/>
              <a:gd name="connsiteX33" fmla="*/ 6256912 w 10944225"/>
              <a:gd name="connsiteY33" fmla="*/ 2687351 h 5616575"/>
              <a:gd name="connsiteX34" fmla="*/ 6256912 w 10944225"/>
              <a:gd name="connsiteY34" fmla="*/ 2950691 h 5616575"/>
              <a:gd name="connsiteX35" fmla="*/ 6305062 w 10944225"/>
              <a:gd name="connsiteY35" fmla="*/ 2950691 h 5616575"/>
              <a:gd name="connsiteX36" fmla="*/ 6305062 w 10944225"/>
              <a:gd name="connsiteY36" fmla="*/ 2687351 h 5616575"/>
              <a:gd name="connsiteX37" fmla="*/ 6019957 w 10944225"/>
              <a:gd name="connsiteY37" fmla="*/ 2687351 h 5616575"/>
              <a:gd name="connsiteX38" fmla="*/ 6019957 w 10944225"/>
              <a:gd name="connsiteY38" fmla="*/ 2950691 h 5616575"/>
              <a:gd name="connsiteX39" fmla="*/ 6159531 w 10944225"/>
              <a:gd name="connsiteY39" fmla="*/ 2950691 h 5616575"/>
              <a:gd name="connsiteX40" fmla="*/ 6159531 w 10944225"/>
              <a:gd name="connsiteY40" fmla="*/ 2898566 h 5616575"/>
              <a:gd name="connsiteX41" fmla="*/ 6068108 w 10944225"/>
              <a:gd name="connsiteY41" fmla="*/ 2898566 h 5616575"/>
              <a:gd name="connsiteX42" fmla="*/ 6068108 w 10944225"/>
              <a:gd name="connsiteY42" fmla="*/ 2687351 h 5616575"/>
              <a:gd name="connsiteX43" fmla="*/ 5679859 w 10944225"/>
              <a:gd name="connsiteY43" fmla="*/ 2687351 h 5616575"/>
              <a:gd name="connsiteX44" fmla="*/ 5679859 w 10944225"/>
              <a:gd name="connsiteY44" fmla="*/ 2950691 h 5616575"/>
              <a:gd name="connsiteX45" fmla="*/ 5727947 w 10944225"/>
              <a:gd name="connsiteY45" fmla="*/ 2950691 h 5616575"/>
              <a:gd name="connsiteX46" fmla="*/ 5727947 w 10944225"/>
              <a:gd name="connsiteY46" fmla="*/ 2773128 h 5616575"/>
              <a:gd name="connsiteX47" fmla="*/ 5850289 w 10944225"/>
              <a:gd name="connsiteY47" fmla="*/ 2950691 h 5616575"/>
              <a:gd name="connsiteX48" fmla="*/ 5898756 w 10944225"/>
              <a:gd name="connsiteY48" fmla="*/ 2950691 h 5616575"/>
              <a:gd name="connsiteX49" fmla="*/ 5898756 w 10944225"/>
              <a:gd name="connsiteY49" fmla="*/ 2687351 h 5616575"/>
              <a:gd name="connsiteX50" fmla="*/ 5850669 w 10944225"/>
              <a:gd name="connsiteY50" fmla="*/ 2687351 h 5616575"/>
              <a:gd name="connsiteX51" fmla="*/ 5850669 w 10944225"/>
              <a:gd name="connsiteY51" fmla="*/ 2865926 h 5616575"/>
              <a:gd name="connsiteX52" fmla="*/ 5727947 w 10944225"/>
              <a:gd name="connsiteY52" fmla="*/ 2687351 h 5616575"/>
              <a:gd name="connsiteX53" fmla="*/ 5436316 w 10944225"/>
              <a:gd name="connsiteY53" fmla="*/ 2687351 h 5616575"/>
              <a:gd name="connsiteX54" fmla="*/ 5332347 w 10944225"/>
              <a:gd name="connsiteY54" fmla="*/ 2950691 h 5616575"/>
              <a:gd name="connsiteX55" fmla="*/ 5384109 w 10944225"/>
              <a:gd name="connsiteY55" fmla="*/ 2950691 h 5616575"/>
              <a:gd name="connsiteX56" fmla="*/ 5405397 w 10944225"/>
              <a:gd name="connsiteY56" fmla="*/ 2896796 h 5616575"/>
              <a:gd name="connsiteX57" fmla="*/ 5515575 w 10944225"/>
              <a:gd name="connsiteY57" fmla="*/ 2896796 h 5616575"/>
              <a:gd name="connsiteX58" fmla="*/ 5536863 w 10944225"/>
              <a:gd name="connsiteY58" fmla="*/ 2950691 h 5616575"/>
              <a:gd name="connsiteX59" fmla="*/ 5587548 w 10944225"/>
              <a:gd name="connsiteY59" fmla="*/ 2950691 h 5616575"/>
              <a:gd name="connsiteX60" fmla="*/ 5483580 w 10944225"/>
              <a:gd name="connsiteY60" fmla="*/ 2687351 h 5616575"/>
              <a:gd name="connsiteX61" fmla="*/ 5039956 w 10944225"/>
              <a:gd name="connsiteY61" fmla="*/ 2687351 h 5616575"/>
              <a:gd name="connsiteX62" fmla="*/ 5039956 w 10944225"/>
              <a:gd name="connsiteY62" fmla="*/ 2950691 h 5616575"/>
              <a:gd name="connsiteX63" fmla="*/ 5122636 w 10944225"/>
              <a:gd name="connsiteY63" fmla="*/ 2950691 h 5616575"/>
              <a:gd name="connsiteX64" fmla="*/ 5265886 w 10944225"/>
              <a:gd name="connsiteY64" fmla="*/ 2818989 h 5616575"/>
              <a:gd name="connsiteX65" fmla="*/ 5122636 w 10944225"/>
              <a:gd name="connsiteY65" fmla="*/ 2687351 h 5616575"/>
              <a:gd name="connsiteX66" fmla="*/ 4733246 w 10944225"/>
              <a:gd name="connsiteY66" fmla="*/ 2687351 h 5616575"/>
              <a:gd name="connsiteX67" fmla="*/ 4817003 w 10944225"/>
              <a:gd name="connsiteY67" fmla="*/ 2840623 h 5616575"/>
              <a:gd name="connsiteX68" fmla="*/ 4817003 w 10944225"/>
              <a:gd name="connsiteY68" fmla="*/ 2950691 h 5616575"/>
              <a:gd name="connsiteX69" fmla="*/ 4865155 w 10944225"/>
              <a:gd name="connsiteY69" fmla="*/ 2950691 h 5616575"/>
              <a:gd name="connsiteX70" fmla="*/ 4865155 w 10944225"/>
              <a:gd name="connsiteY70" fmla="*/ 2840623 h 5616575"/>
              <a:gd name="connsiteX71" fmla="*/ 4948152 w 10944225"/>
              <a:gd name="connsiteY71" fmla="*/ 2687351 h 5616575"/>
              <a:gd name="connsiteX72" fmla="*/ 4893792 w 10944225"/>
              <a:gd name="connsiteY72" fmla="*/ 2687351 h 5616575"/>
              <a:gd name="connsiteX73" fmla="*/ 4840128 w 10944225"/>
              <a:gd name="connsiteY73" fmla="*/ 2784894 h 5616575"/>
              <a:gd name="connsiteX74" fmla="*/ 4786529 w 10944225"/>
              <a:gd name="connsiteY74" fmla="*/ 2687351 h 5616575"/>
              <a:gd name="connsiteX75" fmla="*/ 7253386 w 10944225"/>
              <a:gd name="connsiteY75" fmla="*/ 2682164 h 5616575"/>
              <a:gd name="connsiteX76" fmla="*/ 7117486 w 10944225"/>
              <a:gd name="connsiteY76" fmla="*/ 2818989 h 5616575"/>
              <a:gd name="connsiteX77" fmla="*/ 7253386 w 10944225"/>
              <a:gd name="connsiteY77" fmla="*/ 2955815 h 5616575"/>
              <a:gd name="connsiteX78" fmla="*/ 7389287 w 10944225"/>
              <a:gd name="connsiteY78" fmla="*/ 2818989 h 5616575"/>
              <a:gd name="connsiteX79" fmla="*/ 7253386 w 10944225"/>
              <a:gd name="connsiteY79" fmla="*/ 2682164 h 5616575"/>
              <a:gd name="connsiteX80" fmla="*/ 4585941 w 10944225"/>
              <a:gd name="connsiteY80" fmla="*/ 2682164 h 5616575"/>
              <a:gd name="connsiteX81" fmla="*/ 4512827 w 10944225"/>
              <a:gd name="connsiteY81" fmla="*/ 2747445 h 5616575"/>
              <a:gd name="connsiteX82" fmla="*/ 4538550 w 10944225"/>
              <a:gd name="connsiteY82" fmla="*/ 2801721 h 5616575"/>
              <a:gd name="connsiteX83" fmla="*/ 4598042 w 10944225"/>
              <a:gd name="connsiteY83" fmla="*/ 2852706 h 5616575"/>
              <a:gd name="connsiteX84" fmla="*/ 4617113 w 10944225"/>
              <a:gd name="connsiteY84" fmla="*/ 2882057 h 5616575"/>
              <a:gd name="connsiteX85" fmla="*/ 4588475 w 10944225"/>
              <a:gd name="connsiteY85" fmla="*/ 2903691 h 5616575"/>
              <a:gd name="connsiteX86" fmla="*/ 4518339 w 10944225"/>
              <a:gd name="connsiteY86" fmla="*/ 2865167 h 5616575"/>
              <a:gd name="connsiteX87" fmla="*/ 4504021 w 10944225"/>
              <a:gd name="connsiteY87" fmla="*/ 2910650 h 5616575"/>
              <a:gd name="connsiteX88" fmla="*/ 4585941 w 10944225"/>
              <a:gd name="connsiteY88" fmla="*/ 2955752 h 5616575"/>
              <a:gd name="connsiteX89" fmla="*/ 4666024 w 10944225"/>
              <a:gd name="connsiteY89" fmla="*/ 2881298 h 5616575"/>
              <a:gd name="connsiteX90" fmla="*/ 4629341 w 10944225"/>
              <a:gd name="connsiteY90" fmla="*/ 2813107 h 5616575"/>
              <a:gd name="connsiteX91" fmla="*/ 4579352 w 10944225"/>
              <a:gd name="connsiteY91" fmla="*/ 2772432 h 5616575"/>
              <a:gd name="connsiteX92" fmla="*/ 4561739 w 10944225"/>
              <a:gd name="connsiteY92" fmla="*/ 2749659 h 5616575"/>
              <a:gd name="connsiteX93" fmla="*/ 4586321 w 10944225"/>
              <a:gd name="connsiteY93" fmla="*/ 2734288 h 5616575"/>
              <a:gd name="connsiteX94" fmla="*/ 4646193 w 10944225"/>
              <a:gd name="connsiteY94" fmla="*/ 2762880 h 5616575"/>
              <a:gd name="connsiteX95" fmla="*/ 4655760 w 10944225"/>
              <a:gd name="connsiteY95" fmla="*/ 2717399 h 5616575"/>
              <a:gd name="connsiteX96" fmla="*/ 4585941 w 10944225"/>
              <a:gd name="connsiteY96" fmla="*/ 2682164 h 5616575"/>
              <a:gd name="connsiteX97" fmla="*/ 5499101 w 10944225"/>
              <a:gd name="connsiteY97" fmla="*/ 2613656 h 5616575"/>
              <a:gd name="connsiteX98" fmla="*/ 5472682 w 10944225"/>
              <a:gd name="connsiteY98" fmla="*/ 2640034 h 5616575"/>
              <a:gd name="connsiteX99" fmla="*/ 5499101 w 10944225"/>
              <a:gd name="connsiteY99" fmla="*/ 2666413 h 5616575"/>
              <a:gd name="connsiteX100" fmla="*/ 5525521 w 10944225"/>
              <a:gd name="connsiteY100" fmla="*/ 2640034 h 5616575"/>
              <a:gd name="connsiteX101" fmla="*/ 5499101 w 10944225"/>
              <a:gd name="connsiteY101" fmla="*/ 2613656 h 5616575"/>
              <a:gd name="connsiteX102" fmla="*/ 5421997 w 10944225"/>
              <a:gd name="connsiteY102" fmla="*/ 2613656 h 5616575"/>
              <a:gd name="connsiteX103" fmla="*/ 5395577 w 10944225"/>
              <a:gd name="connsiteY103" fmla="*/ 2640034 h 5616575"/>
              <a:gd name="connsiteX104" fmla="*/ 5421997 w 10944225"/>
              <a:gd name="connsiteY104" fmla="*/ 2666413 h 5616575"/>
              <a:gd name="connsiteX105" fmla="*/ 5448416 w 10944225"/>
              <a:gd name="connsiteY105" fmla="*/ 2640034 h 5616575"/>
              <a:gd name="connsiteX106" fmla="*/ 5421997 w 10944225"/>
              <a:gd name="connsiteY106" fmla="*/ 2613656 h 5616575"/>
              <a:gd name="connsiteX107" fmla="*/ 4023459 w 10944225"/>
              <a:gd name="connsiteY107" fmla="*/ 2551917 h 5616575"/>
              <a:gd name="connsiteX108" fmla="*/ 4112539 w 10944225"/>
              <a:gd name="connsiteY108" fmla="*/ 2639591 h 5616575"/>
              <a:gd name="connsiteX109" fmla="*/ 4112919 w 10944225"/>
              <a:gd name="connsiteY109" fmla="*/ 2951197 h 5616575"/>
              <a:gd name="connsiteX110" fmla="*/ 4112539 w 10944225"/>
              <a:gd name="connsiteY110" fmla="*/ 2950880 h 5616575"/>
              <a:gd name="connsiteX111" fmla="*/ 3806019 w 10944225"/>
              <a:gd name="connsiteY111" fmla="*/ 2950880 h 5616575"/>
              <a:gd name="connsiteX112" fmla="*/ 3718207 w 10944225"/>
              <a:gd name="connsiteY112" fmla="*/ 2861940 h 5616575"/>
              <a:gd name="connsiteX113" fmla="*/ 3806019 w 10944225"/>
              <a:gd name="connsiteY113" fmla="*/ 2774266 h 5616575"/>
              <a:gd name="connsiteX114" fmla="*/ 3935647 w 10944225"/>
              <a:gd name="connsiteY114" fmla="*/ 2774266 h 5616575"/>
              <a:gd name="connsiteX115" fmla="*/ 3935647 w 10944225"/>
              <a:gd name="connsiteY115" fmla="*/ 2639591 h 5616575"/>
              <a:gd name="connsiteX116" fmla="*/ 4023459 w 10944225"/>
              <a:gd name="connsiteY116" fmla="*/ 2551917 h 5616575"/>
              <a:gd name="connsiteX117" fmla="*/ 4041200 w 10944225"/>
              <a:gd name="connsiteY117" fmla="*/ 2389030 h 5616575"/>
              <a:gd name="connsiteX118" fmla="*/ 3813369 w 10944225"/>
              <a:gd name="connsiteY118" fmla="*/ 2616502 h 5616575"/>
              <a:gd name="connsiteX119" fmla="*/ 3812228 w 10944225"/>
              <a:gd name="connsiteY119" fmla="*/ 2645917 h 5616575"/>
              <a:gd name="connsiteX120" fmla="*/ 3811912 w 10944225"/>
              <a:gd name="connsiteY120" fmla="*/ 2645601 h 5616575"/>
              <a:gd name="connsiteX121" fmla="*/ 3782768 w 10944225"/>
              <a:gd name="connsiteY121" fmla="*/ 2646992 h 5616575"/>
              <a:gd name="connsiteX122" fmla="*/ 3554937 w 10944225"/>
              <a:gd name="connsiteY122" fmla="*/ 2874466 h 5616575"/>
              <a:gd name="connsiteX123" fmla="*/ 3782768 w 10944225"/>
              <a:gd name="connsiteY123" fmla="*/ 3101938 h 5616575"/>
              <a:gd name="connsiteX124" fmla="*/ 4269220 w 10944225"/>
              <a:gd name="connsiteY124" fmla="*/ 3102192 h 5616575"/>
              <a:gd name="connsiteX125" fmla="*/ 4269030 w 10944225"/>
              <a:gd name="connsiteY125" fmla="*/ 2616502 h 5616575"/>
              <a:gd name="connsiteX126" fmla="*/ 4041200 w 10944225"/>
              <a:gd name="connsiteY126" fmla="*/ 2389030 h 5616575"/>
              <a:gd name="connsiteX127" fmla="*/ 4040907 w 10944225"/>
              <a:gd name="connsiteY127" fmla="*/ 2168942 h 5616575"/>
              <a:gd name="connsiteX128" fmla="*/ 3957759 w 10944225"/>
              <a:gd name="connsiteY128" fmla="*/ 2176865 h 5616575"/>
              <a:gd name="connsiteX129" fmla="*/ 3877106 w 10944225"/>
              <a:gd name="connsiteY129" fmla="*/ 2200776 h 5616575"/>
              <a:gd name="connsiteX130" fmla="*/ 3801268 w 10944225"/>
              <a:gd name="connsiteY130" fmla="*/ 2240628 h 5616575"/>
              <a:gd name="connsiteX131" fmla="*/ 3873368 w 10944225"/>
              <a:gd name="connsiteY131" fmla="*/ 2349620 h 5616575"/>
              <a:gd name="connsiteX132" fmla="*/ 3926271 w 10944225"/>
              <a:gd name="connsiteY132" fmla="*/ 2321787 h 5616575"/>
              <a:gd name="connsiteX133" fmla="*/ 3982658 w 10944225"/>
              <a:gd name="connsiteY133" fmla="*/ 2305087 h 5616575"/>
              <a:gd name="connsiteX134" fmla="*/ 4099108 w 10944225"/>
              <a:gd name="connsiteY134" fmla="*/ 2305087 h 5616575"/>
              <a:gd name="connsiteX135" fmla="*/ 4155559 w 10944225"/>
              <a:gd name="connsiteY135" fmla="*/ 2321787 h 5616575"/>
              <a:gd name="connsiteX136" fmla="*/ 4208462 w 10944225"/>
              <a:gd name="connsiteY136" fmla="*/ 2349620 h 5616575"/>
              <a:gd name="connsiteX137" fmla="*/ 4280562 w 10944225"/>
              <a:gd name="connsiteY137" fmla="*/ 2240628 h 5616575"/>
              <a:gd name="connsiteX138" fmla="*/ 4204724 w 10944225"/>
              <a:gd name="connsiteY138" fmla="*/ 2200776 h 5616575"/>
              <a:gd name="connsiteX139" fmla="*/ 4124007 w 10944225"/>
              <a:gd name="connsiteY139" fmla="*/ 2176865 h 5616575"/>
              <a:gd name="connsiteX140" fmla="*/ 4040907 w 10944225"/>
              <a:gd name="connsiteY140" fmla="*/ 2168942 h 5616575"/>
              <a:gd name="connsiteX141" fmla="*/ 0 w 10944225"/>
              <a:gd name="connsiteY141" fmla="*/ 0 h 5616575"/>
              <a:gd name="connsiteX142" fmla="*/ 10944225 w 10944225"/>
              <a:gd name="connsiteY142" fmla="*/ 0 h 5616575"/>
              <a:gd name="connsiteX143" fmla="*/ 10944225 w 10944225"/>
              <a:gd name="connsiteY143" fmla="*/ 5616575 h 5616575"/>
              <a:gd name="connsiteX144" fmla="*/ 0 w 10944225"/>
              <a:gd name="connsiteY144" fmla="*/ 5616575 h 561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</a:cxnLst>
            <a:rect l="l" t="t" r="r" b="b"/>
            <a:pathLst>
              <a:path w="10944225" h="5616575">
                <a:moveTo>
                  <a:pt x="5460581" y="2756997"/>
                </a:moveTo>
                <a:lnTo>
                  <a:pt x="5495490" y="2845747"/>
                </a:lnTo>
                <a:lnTo>
                  <a:pt x="5425291" y="2845747"/>
                </a:lnTo>
                <a:close/>
                <a:moveTo>
                  <a:pt x="5088107" y="2739412"/>
                </a:moveTo>
                <a:lnTo>
                  <a:pt x="5136575" y="2739412"/>
                </a:lnTo>
                <a:cubicBezTo>
                  <a:pt x="5183585" y="2739412"/>
                  <a:pt x="5216658" y="2774266"/>
                  <a:pt x="5216658" y="2818989"/>
                </a:cubicBezTo>
                <a:cubicBezTo>
                  <a:pt x="5216658" y="2867065"/>
                  <a:pt x="5181748" y="2898566"/>
                  <a:pt x="5136575" y="2898566"/>
                </a:cubicBezTo>
                <a:lnTo>
                  <a:pt x="5088107" y="2898566"/>
                </a:lnTo>
                <a:close/>
                <a:moveTo>
                  <a:pt x="7253386" y="2734288"/>
                </a:moveTo>
                <a:cubicBezTo>
                  <a:pt x="7302235" y="2734288"/>
                  <a:pt x="7339742" y="2768384"/>
                  <a:pt x="7339742" y="2818989"/>
                </a:cubicBezTo>
                <a:cubicBezTo>
                  <a:pt x="7339742" y="2869595"/>
                  <a:pt x="7302298" y="2903691"/>
                  <a:pt x="7253386" y="2903691"/>
                </a:cubicBezTo>
                <a:cubicBezTo>
                  <a:pt x="7204538" y="2903691"/>
                  <a:pt x="7166715" y="2869595"/>
                  <a:pt x="7166715" y="2818989"/>
                </a:cubicBezTo>
                <a:cubicBezTo>
                  <a:pt x="7166715" y="2768384"/>
                  <a:pt x="7204538" y="2734288"/>
                  <a:pt x="7253386" y="2734288"/>
                </a:cubicBezTo>
                <a:close/>
                <a:moveTo>
                  <a:pt x="6840554" y="2687351"/>
                </a:moveTo>
                <a:lnTo>
                  <a:pt x="6840554" y="2738652"/>
                </a:lnTo>
                <a:lnTo>
                  <a:pt x="6918040" y="2738652"/>
                </a:lnTo>
                <a:lnTo>
                  <a:pt x="6918040" y="2950691"/>
                </a:lnTo>
                <a:lnTo>
                  <a:pt x="6966191" y="2950691"/>
                </a:lnTo>
                <a:lnTo>
                  <a:pt x="6966191" y="2738652"/>
                </a:lnTo>
                <a:lnTo>
                  <a:pt x="7043676" y="2738652"/>
                </a:lnTo>
                <a:lnTo>
                  <a:pt x="7043676" y="2687351"/>
                </a:lnTo>
                <a:close/>
                <a:moveTo>
                  <a:pt x="6569070" y="2687351"/>
                </a:moveTo>
                <a:lnTo>
                  <a:pt x="6569070" y="2738652"/>
                </a:lnTo>
                <a:lnTo>
                  <a:pt x="6646619" y="2738652"/>
                </a:lnTo>
                <a:lnTo>
                  <a:pt x="6646619" y="2950691"/>
                </a:lnTo>
                <a:lnTo>
                  <a:pt x="6694707" y="2950691"/>
                </a:lnTo>
                <a:lnTo>
                  <a:pt x="6694707" y="2738652"/>
                </a:lnTo>
                <a:lnTo>
                  <a:pt x="6772255" y="2738652"/>
                </a:lnTo>
                <a:lnTo>
                  <a:pt x="6772255" y="2687351"/>
                </a:lnTo>
                <a:close/>
                <a:moveTo>
                  <a:pt x="6426201" y="2687351"/>
                </a:moveTo>
                <a:lnTo>
                  <a:pt x="6426201" y="2950691"/>
                </a:lnTo>
                <a:lnTo>
                  <a:pt x="6474351" y="2950691"/>
                </a:lnTo>
                <a:lnTo>
                  <a:pt x="6474351" y="2687351"/>
                </a:lnTo>
                <a:close/>
                <a:moveTo>
                  <a:pt x="6256912" y="2687351"/>
                </a:moveTo>
                <a:lnTo>
                  <a:pt x="6256912" y="2950691"/>
                </a:lnTo>
                <a:lnTo>
                  <a:pt x="6305062" y="2950691"/>
                </a:lnTo>
                <a:lnTo>
                  <a:pt x="6305062" y="2687351"/>
                </a:lnTo>
                <a:close/>
                <a:moveTo>
                  <a:pt x="6019957" y="2687351"/>
                </a:moveTo>
                <a:lnTo>
                  <a:pt x="6019957" y="2950691"/>
                </a:lnTo>
                <a:lnTo>
                  <a:pt x="6159531" y="2950691"/>
                </a:lnTo>
                <a:lnTo>
                  <a:pt x="6159531" y="2898566"/>
                </a:lnTo>
                <a:lnTo>
                  <a:pt x="6068108" y="2898566"/>
                </a:lnTo>
                <a:lnTo>
                  <a:pt x="6068108" y="2687351"/>
                </a:lnTo>
                <a:close/>
                <a:moveTo>
                  <a:pt x="5679859" y="2687351"/>
                </a:moveTo>
                <a:lnTo>
                  <a:pt x="5679859" y="2950691"/>
                </a:lnTo>
                <a:lnTo>
                  <a:pt x="5727947" y="2950691"/>
                </a:lnTo>
                <a:lnTo>
                  <a:pt x="5727947" y="2773128"/>
                </a:lnTo>
                <a:lnTo>
                  <a:pt x="5850289" y="2950691"/>
                </a:lnTo>
                <a:lnTo>
                  <a:pt x="5898756" y="2950691"/>
                </a:lnTo>
                <a:lnTo>
                  <a:pt x="5898756" y="2687351"/>
                </a:lnTo>
                <a:lnTo>
                  <a:pt x="5850669" y="2687351"/>
                </a:lnTo>
                <a:lnTo>
                  <a:pt x="5850669" y="2865926"/>
                </a:lnTo>
                <a:lnTo>
                  <a:pt x="5727947" y="2687351"/>
                </a:lnTo>
                <a:close/>
                <a:moveTo>
                  <a:pt x="5436316" y="2687351"/>
                </a:moveTo>
                <a:lnTo>
                  <a:pt x="5332347" y="2950691"/>
                </a:lnTo>
                <a:lnTo>
                  <a:pt x="5384109" y="2950691"/>
                </a:lnTo>
                <a:lnTo>
                  <a:pt x="5405397" y="2896796"/>
                </a:lnTo>
                <a:lnTo>
                  <a:pt x="5515575" y="2896796"/>
                </a:lnTo>
                <a:lnTo>
                  <a:pt x="5536863" y="2950691"/>
                </a:lnTo>
                <a:lnTo>
                  <a:pt x="5587548" y="2950691"/>
                </a:lnTo>
                <a:lnTo>
                  <a:pt x="5483580" y="2687351"/>
                </a:lnTo>
                <a:close/>
                <a:moveTo>
                  <a:pt x="5039956" y="2687351"/>
                </a:moveTo>
                <a:lnTo>
                  <a:pt x="5039956" y="2950691"/>
                </a:lnTo>
                <a:lnTo>
                  <a:pt x="5122636" y="2950691"/>
                </a:lnTo>
                <a:cubicBezTo>
                  <a:pt x="5204556" y="2950691"/>
                  <a:pt x="5265886" y="2901919"/>
                  <a:pt x="5265886" y="2818989"/>
                </a:cubicBezTo>
                <a:cubicBezTo>
                  <a:pt x="5265886" y="2734984"/>
                  <a:pt x="5205634" y="2687351"/>
                  <a:pt x="5122636" y="2687351"/>
                </a:cubicBezTo>
                <a:close/>
                <a:moveTo>
                  <a:pt x="4733246" y="2687351"/>
                </a:moveTo>
                <a:lnTo>
                  <a:pt x="4817003" y="2840623"/>
                </a:lnTo>
                <a:lnTo>
                  <a:pt x="4817003" y="2950691"/>
                </a:lnTo>
                <a:lnTo>
                  <a:pt x="4865155" y="2950691"/>
                </a:lnTo>
                <a:lnTo>
                  <a:pt x="4865155" y="2840623"/>
                </a:lnTo>
                <a:lnTo>
                  <a:pt x="4948152" y="2687351"/>
                </a:lnTo>
                <a:lnTo>
                  <a:pt x="4893792" y="2687351"/>
                </a:lnTo>
                <a:lnTo>
                  <a:pt x="4840128" y="2784894"/>
                </a:lnTo>
                <a:lnTo>
                  <a:pt x="4786529" y="2687351"/>
                </a:lnTo>
                <a:close/>
                <a:moveTo>
                  <a:pt x="7253386" y="2682164"/>
                </a:moveTo>
                <a:cubicBezTo>
                  <a:pt x="7179893" y="2682164"/>
                  <a:pt x="7117486" y="2740867"/>
                  <a:pt x="7117486" y="2818989"/>
                </a:cubicBezTo>
                <a:cubicBezTo>
                  <a:pt x="7117486" y="2897112"/>
                  <a:pt x="7179956" y="2955815"/>
                  <a:pt x="7253386" y="2955815"/>
                </a:cubicBezTo>
                <a:cubicBezTo>
                  <a:pt x="7326817" y="2955815"/>
                  <a:pt x="7389287" y="2897112"/>
                  <a:pt x="7389287" y="2818989"/>
                </a:cubicBezTo>
                <a:cubicBezTo>
                  <a:pt x="7389350" y="2739412"/>
                  <a:pt x="7326880" y="2682164"/>
                  <a:pt x="7253386" y="2682164"/>
                </a:cubicBezTo>
                <a:close/>
                <a:moveTo>
                  <a:pt x="4585941" y="2682164"/>
                </a:moveTo>
                <a:cubicBezTo>
                  <a:pt x="4545900" y="2682164"/>
                  <a:pt x="4512827" y="2705633"/>
                  <a:pt x="4512827" y="2747445"/>
                </a:cubicBezTo>
                <a:cubicBezTo>
                  <a:pt x="4512827" y="2770914"/>
                  <a:pt x="4525309" y="2787804"/>
                  <a:pt x="4538550" y="2801721"/>
                </a:cubicBezTo>
                <a:cubicBezTo>
                  <a:pt x="4553249" y="2817092"/>
                  <a:pt x="4573080" y="2832147"/>
                  <a:pt x="4598042" y="2852706"/>
                </a:cubicBezTo>
                <a:cubicBezTo>
                  <a:pt x="4610144" y="2862954"/>
                  <a:pt x="4617113" y="2870671"/>
                  <a:pt x="4617113" y="2882057"/>
                </a:cubicBezTo>
                <a:cubicBezTo>
                  <a:pt x="4617113" y="2896733"/>
                  <a:pt x="4604631" y="2903691"/>
                  <a:pt x="4588475" y="2903691"/>
                </a:cubicBezTo>
                <a:cubicBezTo>
                  <a:pt x="4562752" y="2903691"/>
                  <a:pt x="4534116" y="2887560"/>
                  <a:pt x="4518339" y="2865167"/>
                </a:cubicBezTo>
                <a:lnTo>
                  <a:pt x="4504021" y="2910650"/>
                </a:lnTo>
                <a:cubicBezTo>
                  <a:pt x="4512827" y="2932283"/>
                  <a:pt x="4545900" y="2955752"/>
                  <a:pt x="4585941" y="2955752"/>
                </a:cubicBezTo>
                <a:cubicBezTo>
                  <a:pt x="4632952" y="2955752"/>
                  <a:pt x="4666024" y="2926021"/>
                  <a:pt x="4666024" y="2881298"/>
                </a:cubicBezTo>
                <a:cubicBezTo>
                  <a:pt x="4666024" y="2850935"/>
                  <a:pt x="4649552" y="2830755"/>
                  <a:pt x="4629341" y="2813107"/>
                </a:cubicBezTo>
                <a:cubicBezTo>
                  <a:pt x="4615022" y="2800265"/>
                  <a:pt x="4599943" y="2788879"/>
                  <a:pt x="4579352" y="2772432"/>
                </a:cubicBezTo>
                <a:cubicBezTo>
                  <a:pt x="4571622" y="2766170"/>
                  <a:pt x="4561739" y="2757756"/>
                  <a:pt x="4561739" y="2749659"/>
                </a:cubicBezTo>
                <a:cubicBezTo>
                  <a:pt x="4561739" y="2737578"/>
                  <a:pt x="4574980" y="2734288"/>
                  <a:pt x="4586321" y="2734288"/>
                </a:cubicBezTo>
                <a:cubicBezTo>
                  <a:pt x="4606912" y="2734288"/>
                  <a:pt x="4630798" y="2745295"/>
                  <a:pt x="4646193" y="2762880"/>
                </a:cubicBezTo>
                <a:lnTo>
                  <a:pt x="4655760" y="2717399"/>
                </a:lnTo>
                <a:cubicBezTo>
                  <a:pt x="4644736" y="2699813"/>
                  <a:pt x="4618316" y="2682164"/>
                  <a:pt x="4585941" y="2682164"/>
                </a:cubicBezTo>
                <a:close/>
                <a:moveTo>
                  <a:pt x="5499101" y="2613656"/>
                </a:moveTo>
                <a:cubicBezTo>
                  <a:pt x="5484023" y="2613656"/>
                  <a:pt x="5472682" y="2625422"/>
                  <a:pt x="5472682" y="2640034"/>
                </a:cubicBezTo>
                <a:cubicBezTo>
                  <a:pt x="5472682" y="2655026"/>
                  <a:pt x="5484086" y="2666413"/>
                  <a:pt x="5499101" y="2666413"/>
                </a:cubicBezTo>
                <a:cubicBezTo>
                  <a:pt x="5513801" y="2666413"/>
                  <a:pt x="5525521" y="2655026"/>
                  <a:pt x="5525521" y="2640034"/>
                </a:cubicBezTo>
                <a:cubicBezTo>
                  <a:pt x="5525521" y="2625359"/>
                  <a:pt x="5513737" y="2613656"/>
                  <a:pt x="5499101" y="2613656"/>
                </a:cubicBezTo>
                <a:close/>
                <a:moveTo>
                  <a:pt x="5421997" y="2613656"/>
                </a:moveTo>
                <a:cubicBezTo>
                  <a:pt x="5407298" y="2613656"/>
                  <a:pt x="5395577" y="2625422"/>
                  <a:pt x="5395577" y="2640034"/>
                </a:cubicBezTo>
                <a:cubicBezTo>
                  <a:pt x="5395514" y="2655026"/>
                  <a:pt x="5407298" y="2666413"/>
                  <a:pt x="5421997" y="2666413"/>
                </a:cubicBezTo>
                <a:cubicBezTo>
                  <a:pt x="5437076" y="2666413"/>
                  <a:pt x="5448416" y="2655026"/>
                  <a:pt x="5448416" y="2640034"/>
                </a:cubicBezTo>
                <a:cubicBezTo>
                  <a:pt x="5448416" y="2625359"/>
                  <a:pt x="5437012" y="2613656"/>
                  <a:pt x="5421997" y="2613656"/>
                </a:cubicBezTo>
                <a:close/>
                <a:moveTo>
                  <a:pt x="4023459" y="2551917"/>
                </a:moveTo>
                <a:cubicBezTo>
                  <a:pt x="4071927" y="2551917"/>
                  <a:pt x="4112539" y="2591200"/>
                  <a:pt x="4112539" y="2639591"/>
                </a:cubicBezTo>
                <a:lnTo>
                  <a:pt x="4112919" y="2951197"/>
                </a:lnTo>
                <a:lnTo>
                  <a:pt x="4112539" y="2950880"/>
                </a:lnTo>
                <a:lnTo>
                  <a:pt x="3806019" y="2950880"/>
                </a:lnTo>
                <a:cubicBezTo>
                  <a:pt x="3757551" y="2950880"/>
                  <a:pt x="3718207" y="2910332"/>
                  <a:pt x="3718207" y="2861940"/>
                </a:cubicBezTo>
                <a:cubicBezTo>
                  <a:pt x="3718207" y="2813549"/>
                  <a:pt x="3757551" y="2774266"/>
                  <a:pt x="3806019" y="2774266"/>
                </a:cubicBezTo>
                <a:lnTo>
                  <a:pt x="3935647" y="2774266"/>
                </a:lnTo>
                <a:lnTo>
                  <a:pt x="3935647" y="2639591"/>
                </a:lnTo>
                <a:cubicBezTo>
                  <a:pt x="3935647" y="2591200"/>
                  <a:pt x="3974928" y="2551917"/>
                  <a:pt x="4023459" y="2551917"/>
                </a:cubicBezTo>
                <a:close/>
                <a:moveTo>
                  <a:pt x="4041200" y="2389030"/>
                </a:moveTo>
                <a:cubicBezTo>
                  <a:pt x="3915373" y="2389030"/>
                  <a:pt x="3813369" y="2490874"/>
                  <a:pt x="3813369" y="2616502"/>
                </a:cubicBezTo>
                <a:lnTo>
                  <a:pt x="3812228" y="2645917"/>
                </a:lnTo>
                <a:lnTo>
                  <a:pt x="3811912" y="2645601"/>
                </a:lnTo>
                <a:lnTo>
                  <a:pt x="3782768" y="2646992"/>
                </a:lnTo>
                <a:cubicBezTo>
                  <a:pt x="3656941" y="2646992"/>
                  <a:pt x="3554937" y="2748837"/>
                  <a:pt x="3554937" y="2874466"/>
                </a:cubicBezTo>
                <a:cubicBezTo>
                  <a:pt x="3554937" y="3000094"/>
                  <a:pt x="3656941" y="3101938"/>
                  <a:pt x="3782768" y="3101938"/>
                </a:cubicBezTo>
                <a:lnTo>
                  <a:pt x="4269220" y="3102192"/>
                </a:lnTo>
                <a:lnTo>
                  <a:pt x="4269030" y="2616502"/>
                </a:lnTo>
                <a:cubicBezTo>
                  <a:pt x="4269030" y="2490874"/>
                  <a:pt x="4167026" y="2389030"/>
                  <a:pt x="4041200" y="2389030"/>
                </a:cubicBezTo>
                <a:close/>
                <a:moveTo>
                  <a:pt x="4040907" y="2168942"/>
                </a:moveTo>
                <a:cubicBezTo>
                  <a:pt x="4012990" y="2168942"/>
                  <a:pt x="3985066" y="2171583"/>
                  <a:pt x="3957759" y="2176865"/>
                </a:cubicBezTo>
                <a:cubicBezTo>
                  <a:pt x="3930199" y="2182179"/>
                  <a:pt x="3903019" y="2190276"/>
                  <a:pt x="3877106" y="2200776"/>
                </a:cubicBezTo>
                <a:cubicBezTo>
                  <a:pt x="3850623" y="2211467"/>
                  <a:pt x="3825090" y="2224877"/>
                  <a:pt x="3801268" y="2240628"/>
                </a:cubicBezTo>
                <a:lnTo>
                  <a:pt x="3873368" y="2349620"/>
                </a:lnTo>
                <a:cubicBezTo>
                  <a:pt x="3889968" y="2338676"/>
                  <a:pt x="3907771" y="2329314"/>
                  <a:pt x="3926271" y="2321787"/>
                </a:cubicBezTo>
                <a:cubicBezTo>
                  <a:pt x="3944391" y="2314512"/>
                  <a:pt x="3963398" y="2308819"/>
                  <a:pt x="3982658" y="2305087"/>
                </a:cubicBezTo>
                <a:cubicBezTo>
                  <a:pt x="4020926" y="2297749"/>
                  <a:pt x="4060967" y="2297749"/>
                  <a:pt x="4099108" y="2305087"/>
                </a:cubicBezTo>
                <a:cubicBezTo>
                  <a:pt x="4118369" y="2308819"/>
                  <a:pt x="4137439" y="2314449"/>
                  <a:pt x="4155559" y="2321787"/>
                </a:cubicBezTo>
                <a:cubicBezTo>
                  <a:pt x="4173996" y="2329314"/>
                  <a:pt x="4191799" y="2338613"/>
                  <a:pt x="4208462" y="2349620"/>
                </a:cubicBezTo>
                <a:lnTo>
                  <a:pt x="4280562" y="2240628"/>
                </a:lnTo>
                <a:cubicBezTo>
                  <a:pt x="4256676" y="2224877"/>
                  <a:pt x="4231207" y="2211467"/>
                  <a:pt x="4204724" y="2200776"/>
                </a:cubicBezTo>
                <a:cubicBezTo>
                  <a:pt x="4178811" y="2190276"/>
                  <a:pt x="4151631" y="2182179"/>
                  <a:pt x="4124007" y="2176865"/>
                </a:cubicBezTo>
                <a:cubicBezTo>
                  <a:pt x="4096732" y="2171583"/>
                  <a:pt x="4068824" y="2168942"/>
                  <a:pt x="4040907" y="2168942"/>
                </a:cubicBezTo>
                <a:close/>
                <a:moveTo>
                  <a:pt x="0" y="0"/>
                </a:moveTo>
                <a:lnTo>
                  <a:pt x="10944225" y="0"/>
                </a:lnTo>
                <a:lnTo>
                  <a:pt x="10944225" y="5616575"/>
                </a:lnTo>
                <a:lnTo>
                  <a:pt x="0" y="5616575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fi-FI"/>
              <a:t>Lisää kuva napsauttamalla kuvaketta</a:t>
            </a:r>
            <a:endParaRPr lang="en-FI" dirty="0"/>
          </a:p>
        </p:txBody>
      </p:sp>
      <p:grpSp>
        <p:nvGrpSpPr>
          <p:cNvPr id="64" name="Graphic 6">
            <a:extLst>
              <a:ext uri="{FF2B5EF4-FFF2-40B4-BE49-F238E27FC236}">
                <a16:creationId xmlns:a16="http://schemas.microsoft.com/office/drawing/2014/main" id="{9BF1E1DC-CED3-DD41-ACDD-04B98A6AFEEB}"/>
              </a:ext>
            </a:extLst>
          </p:cNvPr>
          <p:cNvGrpSpPr/>
          <p:nvPr userDrawn="1"/>
        </p:nvGrpSpPr>
        <p:grpSpPr>
          <a:xfrm>
            <a:off x="4178826" y="2789656"/>
            <a:ext cx="3834349" cy="933249"/>
            <a:chOff x="-8379918" y="-2906540"/>
            <a:chExt cx="5762217" cy="1402475"/>
          </a:xfrm>
          <a:solidFill>
            <a:schemeClr val="bg1"/>
          </a:solidFill>
        </p:grpSpPr>
        <p:sp>
          <p:nvSpPr>
            <p:cNvPr id="65" name="Graphic 6">
              <a:extLst>
                <a:ext uri="{FF2B5EF4-FFF2-40B4-BE49-F238E27FC236}">
                  <a16:creationId xmlns:a16="http://schemas.microsoft.com/office/drawing/2014/main" id="{931D0E98-CCA1-E649-9984-632181350977}"/>
                </a:ext>
              </a:extLst>
            </p:cNvPr>
            <p:cNvSpPr/>
            <p:nvPr/>
          </p:nvSpPr>
          <p:spPr>
            <a:xfrm>
              <a:off x="-8009734" y="-2906540"/>
              <a:ext cx="720277" cy="271521"/>
            </a:xfrm>
            <a:custGeom>
              <a:avLst/>
              <a:gdLst>
                <a:gd name="connsiteX0" fmla="*/ 485009 w 720277"/>
                <a:gd name="connsiteY0" fmla="*/ 11907 h 271521"/>
                <a:gd name="connsiteX1" fmla="*/ 235173 w 720277"/>
                <a:gd name="connsiteY1" fmla="*/ 11907 h 271521"/>
                <a:gd name="connsiteX2" fmla="*/ 113969 w 720277"/>
                <a:gd name="connsiteY2" fmla="*/ 47840 h 271521"/>
                <a:gd name="connsiteX3" fmla="*/ 0 w 720277"/>
                <a:gd name="connsiteY3" fmla="*/ 107729 h 271521"/>
                <a:gd name="connsiteX4" fmla="*/ 108351 w 720277"/>
                <a:gd name="connsiteY4" fmla="*/ 271521 h 271521"/>
                <a:gd name="connsiteX5" fmla="*/ 187853 w 720277"/>
                <a:gd name="connsiteY5" fmla="*/ 229694 h 271521"/>
                <a:gd name="connsiteX6" fmla="*/ 272591 w 720277"/>
                <a:gd name="connsiteY6" fmla="*/ 204598 h 271521"/>
                <a:gd name="connsiteX7" fmla="*/ 447591 w 720277"/>
                <a:gd name="connsiteY7" fmla="*/ 204598 h 271521"/>
                <a:gd name="connsiteX8" fmla="*/ 532424 w 720277"/>
                <a:gd name="connsiteY8" fmla="*/ 229694 h 271521"/>
                <a:gd name="connsiteX9" fmla="*/ 611926 w 720277"/>
                <a:gd name="connsiteY9" fmla="*/ 271521 h 271521"/>
                <a:gd name="connsiteX10" fmla="*/ 720277 w 720277"/>
                <a:gd name="connsiteY10" fmla="*/ 107729 h 271521"/>
                <a:gd name="connsiteX11" fmla="*/ 606309 w 720277"/>
                <a:gd name="connsiteY11" fmla="*/ 47840 h 271521"/>
                <a:gd name="connsiteX12" fmla="*/ 485009 w 720277"/>
                <a:gd name="connsiteY12" fmla="*/ 11907 h 271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20277" h="271521">
                  <a:moveTo>
                    <a:pt x="485009" y="11907"/>
                  </a:moveTo>
                  <a:cubicBezTo>
                    <a:pt x="403032" y="-3969"/>
                    <a:pt x="317246" y="-3969"/>
                    <a:pt x="235173" y="11907"/>
                  </a:cubicBezTo>
                  <a:cubicBezTo>
                    <a:pt x="193756" y="19892"/>
                    <a:pt x="152910" y="32060"/>
                    <a:pt x="113969" y="47840"/>
                  </a:cubicBezTo>
                  <a:cubicBezTo>
                    <a:pt x="74170" y="63906"/>
                    <a:pt x="35800" y="84059"/>
                    <a:pt x="0" y="107729"/>
                  </a:cubicBezTo>
                  <a:lnTo>
                    <a:pt x="108351" y="271521"/>
                  </a:lnTo>
                  <a:cubicBezTo>
                    <a:pt x="133297" y="255075"/>
                    <a:pt x="160051" y="241006"/>
                    <a:pt x="187853" y="229694"/>
                  </a:cubicBezTo>
                  <a:cubicBezTo>
                    <a:pt x="215084" y="218762"/>
                    <a:pt x="243647" y="210206"/>
                    <a:pt x="272591" y="204598"/>
                  </a:cubicBezTo>
                  <a:cubicBezTo>
                    <a:pt x="330099" y="193570"/>
                    <a:pt x="390273" y="193570"/>
                    <a:pt x="447591" y="204598"/>
                  </a:cubicBezTo>
                  <a:cubicBezTo>
                    <a:pt x="476535" y="210206"/>
                    <a:pt x="505194" y="218667"/>
                    <a:pt x="532424" y="229694"/>
                  </a:cubicBezTo>
                  <a:cubicBezTo>
                    <a:pt x="560131" y="241006"/>
                    <a:pt x="586886" y="254980"/>
                    <a:pt x="611926" y="271521"/>
                  </a:cubicBezTo>
                  <a:lnTo>
                    <a:pt x="720277" y="107729"/>
                  </a:lnTo>
                  <a:cubicBezTo>
                    <a:pt x="684382" y="84059"/>
                    <a:pt x="646107" y="63906"/>
                    <a:pt x="606309" y="47840"/>
                  </a:cubicBezTo>
                  <a:cubicBezTo>
                    <a:pt x="567367" y="32060"/>
                    <a:pt x="526521" y="19892"/>
                    <a:pt x="485009" y="11907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66" name="Graphic 6">
              <a:extLst>
                <a:ext uri="{FF2B5EF4-FFF2-40B4-BE49-F238E27FC236}">
                  <a16:creationId xmlns:a16="http://schemas.microsoft.com/office/drawing/2014/main" id="{62FA24C4-5D46-0249-9FE3-F7E0FDA916BD}"/>
                </a:ext>
              </a:extLst>
            </p:cNvPr>
            <p:cNvSpPr/>
            <p:nvPr/>
          </p:nvSpPr>
          <p:spPr>
            <a:xfrm>
              <a:off x="-8379918" y="-2575795"/>
              <a:ext cx="1073417" cy="1071730"/>
            </a:xfrm>
            <a:custGeom>
              <a:avLst/>
              <a:gdLst>
                <a:gd name="connsiteX0" fmla="*/ 1073132 w 1073417"/>
                <a:gd name="connsiteY0" fmla="*/ 341843 h 1071730"/>
                <a:gd name="connsiteX1" fmla="*/ 730751 w 1073417"/>
                <a:gd name="connsiteY1" fmla="*/ 0 h 1071730"/>
                <a:gd name="connsiteX2" fmla="*/ 388369 w 1073417"/>
                <a:gd name="connsiteY2" fmla="*/ 341843 h 1071730"/>
                <a:gd name="connsiteX3" fmla="*/ 386655 w 1073417"/>
                <a:gd name="connsiteY3" fmla="*/ 386047 h 1071730"/>
                <a:gd name="connsiteX4" fmla="*/ 386179 w 1073417"/>
                <a:gd name="connsiteY4" fmla="*/ 385572 h 1071730"/>
                <a:gd name="connsiteX5" fmla="*/ 342382 w 1073417"/>
                <a:gd name="connsiteY5" fmla="*/ 387663 h 1071730"/>
                <a:gd name="connsiteX6" fmla="*/ 0 w 1073417"/>
                <a:gd name="connsiteY6" fmla="*/ 729507 h 1071730"/>
                <a:gd name="connsiteX7" fmla="*/ 342382 w 1073417"/>
                <a:gd name="connsiteY7" fmla="*/ 1071350 h 1071730"/>
                <a:gd name="connsiteX8" fmla="*/ 1073418 w 1073417"/>
                <a:gd name="connsiteY8" fmla="*/ 1071731 h 1071730"/>
                <a:gd name="connsiteX9" fmla="*/ 1073323 w 1073417"/>
                <a:gd name="connsiteY9" fmla="*/ 1071635 h 1071730"/>
                <a:gd name="connsiteX10" fmla="*/ 1073418 w 1073417"/>
                <a:gd name="connsiteY10" fmla="*/ 1071731 h 1071730"/>
                <a:gd name="connsiteX11" fmla="*/ 1073132 w 1073417"/>
                <a:gd name="connsiteY11" fmla="*/ 341843 h 1071730"/>
                <a:gd name="connsiteX12" fmla="*/ 837959 w 1073417"/>
                <a:gd name="connsiteY12" fmla="*/ 844342 h 1071730"/>
                <a:gd name="connsiteX13" fmla="*/ 377324 w 1073417"/>
                <a:gd name="connsiteY13" fmla="*/ 844342 h 1071730"/>
                <a:gd name="connsiteX14" fmla="*/ 245361 w 1073417"/>
                <a:gd name="connsiteY14" fmla="*/ 710684 h 1071730"/>
                <a:gd name="connsiteX15" fmla="*/ 377324 w 1073417"/>
                <a:gd name="connsiteY15" fmla="*/ 578928 h 1071730"/>
                <a:gd name="connsiteX16" fmla="*/ 572128 w 1073417"/>
                <a:gd name="connsiteY16" fmla="*/ 578928 h 1071730"/>
                <a:gd name="connsiteX17" fmla="*/ 572033 w 1073417"/>
                <a:gd name="connsiteY17" fmla="*/ 578833 h 1071730"/>
                <a:gd name="connsiteX18" fmla="*/ 572128 w 1073417"/>
                <a:gd name="connsiteY18" fmla="*/ 578928 h 1071730"/>
                <a:gd name="connsiteX19" fmla="*/ 572128 w 1073417"/>
                <a:gd name="connsiteY19" fmla="*/ 376541 h 1071730"/>
                <a:gd name="connsiteX20" fmla="*/ 704091 w 1073417"/>
                <a:gd name="connsiteY20" fmla="*/ 244785 h 1071730"/>
                <a:gd name="connsiteX21" fmla="*/ 837959 w 1073417"/>
                <a:gd name="connsiteY21" fmla="*/ 376541 h 1071730"/>
                <a:gd name="connsiteX22" fmla="*/ 838530 w 1073417"/>
                <a:gd name="connsiteY22" fmla="*/ 844817 h 1071730"/>
                <a:gd name="connsiteX23" fmla="*/ 837959 w 1073417"/>
                <a:gd name="connsiteY23" fmla="*/ 844342 h 10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73417" h="1071730">
                  <a:moveTo>
                    <a:pt x="1073132" y="341843"/>
                  </a:moveTo>
                  <a:cubicBezTo>
                    <a:pt x="1073132" y="153050"/>
                    <a:pt x="919841" y="0"/>
                    <a:pt x="730751" y="0"/>
                  </a:cubicBezTo>
                  <a:cubicBezTo>
                    <a:pt x="541660" y="0"/>
                    <a:pt x="388369" y="153050"/>
                    <a:pt x="388369" y="341843"/>
                  </a:cubicBezTo>
                  <a:lnTo>
                    <a:pt x="386655" y="386047"/>
                  </a:lnTo>
                  <a:lnTo>
                    <a:pt x="386179" y="385572"/>
                  </a:lnTo>
                  <a:lnTo>
                    <a:pt x="342382" y="387663"/>
                  </a:lnTo>
                  <a:cubicBezTo>
                    <a:pt x="153291" y="387663"/>
                    <a:pt x="0" y="540713"/>
                    <a:pt x="0" y="729507"/>
                  </a:cubicBezTo>
                  <a:cubicBezTo>
                    <a:pt x="0" y="918300"/>
                    <a:pt x="153291" y="1071350"/>
                    <a:pt x="342382" y="1071350"/>
                  </a:cubicBezTo>
                  <a:lnTo>
                    <a:pt x="1073418" y="1071731"/>
                  </a:lnTo>
                  <a:lnTo>
                    <a:pt x="1073323" y="1071635"/>
                  </a:lnTo>
                  <a:lnTo>
                    <a:pt x="1073418" y="1071731"/>
                  </a:lnTo>
                  <a:lnTo>
                    <a:pt x="1073132" y="341843"/>
                  </a:lnTo>
                  <a:close/>
                  <a:moveTo>
                    <a:pt x="837959" y="844342"/>
                  </a:moveTo>
                  <a:lnTo>
                    <a:pt x="377324" y="844342"/>
                  </a:lnTo>
                  <a:cubicBezTo>
                    <a:pt x="304487" y="844342"/>
                    <a:pt x="245361" y="783407"/>
                    <a:pt x="245361" y="710684"/>
                  </a:cubicBezTo>
                  <a:cubicBezTo>
                    <a:pt x="245361" y="637962"/>
                    <a:pt x="304487" y="578928"/>
                    <a:pt x="377324" y="578928"/>
                  </a:cubicBezTo>
                  <a:lnTo>
                    <a:pt x="572128" y="578928"/>
                  </a:lnTo>
                  <a:lnTo>
                    <a:pt x="572033" y="578833"/>
                  </a:lnTo>
                  <a:lnTo>
                    <a:pt x="572128" y="578928"/>
                  </a:lnTo>
                  <a:lnTo>
                    <a:pt x="572128" y="376541"/>
                  </a:lnTo>
                  <a:cubicBezTo>
                    <a:pt x="572128" y="303819"/>
                    <a:pt x="631159" y="244785"/>
                    <a:pt x="704091" y="244785"/>
                  </a:cubicBezTo>
                  <a:cubicBezTo>
                    <a:pt x="776928" y="244785"/>
                    <a:pt x="837959" y="303819"/>
                    <a:pt x="837959" y="376541"/>
                  </a:cubicBezTo>
                  <a:lnTo>
                    <a:pt x="838530" y="844817"/>
                  </a:lnTo>
                  <a:lnTo>
                    <a:pt x="837959" y="844342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67" name="Graphic 6">
              <a:extLst>
                <a:ext uri="{FF2B5EF4-FFF2-40B4-BE49-F238E27FC236}">
                  <a16:creationId xmlns:a16="http://schemas.microsoft.com/office/drawing/2014/main" id="{7C30DFCC-5125-AE40-A73F-6E0B2968DBC1}"/>
                </a:ext>
              </a:extLst>
            </p:cNvPr>
            <p:cNvSpPr/>
            <p:nvPr/>
          </p:nvSpPr>
          <p:spPr>
            <a:xfrm>
              <a:off x="-6953645" y="-2135277"/>
              <a:ext cx="243456" cy="411143"/>
            </a:xfrm>
            <a:custGeom>
              <a:avLst/>
              <a:gdLst>
                <a:gd name="connsiteX0" fmla="*/ 188329 w 243456"/>
                <a:gd name="connsiteY0" fmla="*/ 196779 h 411143"/>
                <a:gd name="connsiteX1" fmla="*/ 113207 w 243456"/>
                <a:gd name="connsiteY1" fmla="*/ 135654 h 411143"/>
                <a:gd name="connsiteX2" fmla="*/ 86738 w 243456"/>
                <a:gd name="connsiteY2" fmla="*/ 101431 h 411143"/>
                <a:gd name="connsiteX3" fmla="*/ 123680 w 243456"/>
                <a:gd name="connsiteY3" fmla="*/ 78331 h 411143"/>
                <a:gd name="connsiteX4" fmla="*/ 213655 w 243456"/>
                <a:gd name="connsiteY4" fmla="*/ 121299 h 411143"/>
                <a:gd name="connsiteX5" fmla="*/ 228032 w 243456"/>
                <a:gd name="connsiteY5" fmla="*/ 52950 h 411143"/>
                <a:gd name="connsiteX6" fmla="*/ 123109 w 243456"/>
                <a:gd name="connsiteY6" fmla="*/ 0 h 411143"/>
                <a:gd name="connsiteX7" fmla="*/ 13234 w 243456"/>
                <a:gd name="connsiteY7" fmla="*/ 98104 h 411143"/>
                <a:gd name="connsiteX8" fmla="*/ 51890 w 243456"/>
                <a:gd name="connsiteY8" fmla="*/ 179668 h 411143"/>
                <a:gd name="connsiteX9" fmla="*/ 141294 w 243456"/>
                <a:gd name="connsiteY9" fmla="*/ 256288 h 411143"/>
                <a:gd name="connsiteX10" fmla="*/ 169953 w 243456"/>
                <a:gd name="connsiteY10" fmla="*/ 300396 h 411143"/>
                <a:gd name="connsiteX11" fmla="*/ 126917 w 243456"/>
                <a:gd name="connsiteY11" fmla="*/ 332908 h 411143"/>
                <a:gd name="connsiteX12" fmla="*/ 21518 w 243456"/>
                <a:gd name="connsiteY12" fmla="*/ 275015 h 411143"/>
                <a:gd name="connsiteX13" fmla="*/ 0 w 243456"/>
                <a:gd name="connsiteY13" fmla="*/ 343365 h 411143"/>
                <a:gd name="connsiteX14" fmla="*/ 123109 w 243456"/>
                <a:gd name="connsiteY14" fmla="*/ 411144 h 411143"/>
                <a:gd name="connsiteX15" fmla="*/ 243456 w 243456"/>
                <a:gd name="connsiteY15" fmla="*/ 299256 h 411143"/>
                <a:gd name="connsiteX16" fmla="*/ 188329 w 243456"/>
                <a:gd name="connsiteY16" fmla="*/ 196779 h 411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3456" h="411143">
                  <a:moveTo>
                    <a:pt x="188329" y="196779"/>
                  </a:moveTo>
                  <a:cubicBezTo>
                    <a:pt x="166811" y="177481"/>
                    <a:pt x="144151" y="160370"/>
                    <a:pt x="113207" y="135654"/>
                  </a:cubicBezTo>
                  <a:cubicBezTo>
                    <a:pt x="101591" y="126243"/>
                    <a:pt x="86738" y="113599"/>
                    <a:pt x="86738" y="101431"/>
                  </a:cubicBezTo>
                  <a:cubicBezTo>
                    <a:pt x="86738" y="83275"/>
                    <a:pt x="106637" y="78331"/>
                    <a:pt x="123680" y="78331"/>
                  </a:cubicBezTo>
                  <a:cubicBezTo>
                    <a:pt x="154624" y="78331"/>
                    <a:pt x="190519" y="94872"/>
                    <a:pt x="213655" y="121299"/>
                  </a:cubicBezTo>
                  <a:lnTo>
                    <a:pt x="228032" y="52950"/>
                  </a:lnTo>
                  <a:cubicBezTo>
                    <a:pt x="211465" y="26522"/>
                    <a:pt x="171762" y="0"/>
                    <a:pt x="123109" y="0"/>
                  </a:cubicBezTo>
                  <a:cubicBezTo>
                    <a:pt x="62935" y="0"/>
                    <a:pt x="13234" y="35268"/>
                    <a:pt x="13234" y="98104"/>
                  </a:cubicBezTo>
                  <a:cubicBezTo>
                    <a:pt x="13234" y="133372"/>
                    <a:pt x="31991" y="158754"/>
                    <a:pt x="51890" y="179668"/>
                  </a:cubicBezTo>
                  <a:cubicBezTo>
                    <a:pt x="73979" y="202768"/>
                    <a:pt x="103781" y="225392"/>
                    <a:pt x="141294" y="256288"/>
                  </a:cubicBezTo>
                  <a:cubicBezTo>
                    <a:pt x="159480" y="271688"/>
                    <a:pt x="169953" y="283285"/>
                    <a:pt x="169953" y="300396"/>
                  </a:cubicBezTo>
                  <a:cubicBezTo>
                    <a:pt x="169953" y="322451"/>
                    <a:pt x="151196" y="332908"/>
                    <a:pt x="126917" y="332908"/>
                  </a:cubicBezTo>
                  <a:cubicBezTo>
                    <a:pt x="88261" y="332908"/>
                    <a:pt x="45226" y="308667"/>
                    <a:pt x="21518" y="275015"/>
                  </a:cubicBezTo>
                  <a:lnTo>
                    <a:pt x="0" y="343365"/>
                  </a:lnTo>
                  <a:cubicBezTo>
                    <a:pt x="13234" y="375876"/>
                    <a:pt x="62935" y="411144"/>
                    <a:pt x="123109" y="411144"/>
                  </a:cubicBezTo>
                  <a:cubicBezTo>
                    <a:pt x="193756" y="411144"/>
                    <a:pt x="243456" y="366465"/>
                    <a:pt x="243456" y="299256"/>
                  </a:cubicBezTo>
                  <a:cubicBezTo>
                    <a:pt x="243456" y="253626"/>
                    <a:pt x="218702" y="223301"/>
                    <a:pt x="188329" y="196779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68" name="Graphic 6">
              <a:extLst>
                <a:ext uri="{FF2B5EF4-FFF2-40B4-BE49-F238E27FC236}">
                  <a16:creationId xmlns:a16="http://schemas.microsoft.com/office/drawing/2014/main" id="{6ACDCC12-D61A-2A4B-8FFB-0754FB318F47}"/>
                </a:ext>
              </a:extLst>
            </p:cNvPr>
            <p:cNvSpPr/>
            <p:nvPr/>
          </p:nvSpPr>
          <p:spPr>
            <a:xfrm>
              <a:off x="-6609169" y="-2127482"/>
              <a:ext cx="322958" cy="395743"/>
            </a:xfrm>
            <a:custGeom>
              <a:avLst/>
              <a:gdLst>
                <a:gd name="connsiteX0" fmla="*/ 160622 w 322958"/>
                <a:gd name="connsiteY0" fmla="*/ 146586 h 395743"/>
                <a:gd name="connsiteX1" fmla="*/ 80073 w 322958"/>
                <a:gd name="connsiteY1" fmla="*/ 0 h 395743"/>
                <a:gd name="connsiteX2" fmla="*/ 0 w 322958"/>
                <a:gd name="connsiteY2" fmla="*/ 0 h 395743"/>
                <a:gd name="connsiteX3" fmla="*/ 125870 w 322958"/>
                <a:gd name="connsiteY3" fmla="*/ 230336 h 395743"/>
                <a:gd name="connsiteX4" fmla="*/ 125870 w 322958"/>
                <a:gd name="connsiteY4" fmla="*/ 395744 h 395743"/>
                <a:gd name="connsiteX5" fmla="*/ 198231 w 322958"/>
                <a:gd name="connsiteY5" fmla="*/ 395744 h 395743"/>
                <a:gd name="connsiteX6" fmla="*/ 198231 w 322958"/>
                <a:gd name="connsiteY6" fmla="*/ 230336 h 395743"/>
                <a:gd name="connsiteX7" fmla="*/ 322959 w 322958"/>
                <a:gd name="connsiteY7" fmla="*/ 0 h 395743"/>
                <a:gd name="connsiteX8" fmla="*/ 241267 w 322958"/>
                <a:gd name="connsiteY8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2958" h="395743">
                  <a:moveTo>
                    <a:pt x="160622" y="146586"/>
                  </a:moveTo>
                  <a:lnTo>
                    <a:pt x="80073" y="0"/>
                  </a:lnTo>
                  <a:lnTo>
                    <a:pt x="0" y="0"/>
                  </a:lnTo>
                  <a:lnTo>
                    <a:pt x="125870" y="230336"/>
                  </a:lnTo>
                  <a:lnTo>
                    <a:pt x="125870" y="395744"/>
                  </a:lnTo>
                  <a:lnTo>
                    <a:pt x="198231" y="395744"/>
                  </a:lnTo>
                  <a:lnTo>
                    <a:pt x="198231" y="230336"/>
                  </a:lnTo>
                  <a:lnTo>
                    <a:pt x="322959" y="0"/>
                  </a:lnTo>
                  <a:lnTo>
                    <a:pt x="241267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69" name="Graphic 6">
              <a:extLst>
                <a:ext uri="{FF2B5EF4-FFF2-40B4-BE49-F238E27FC236}">
                  <a16:creationId xmlns:a16="http://schemas.microsoft.com/office/drawing/2014/main" id="{21DC0465-85DF-AB48-825D-551189C8A95D}"/>
                </a:ext>
              </a:extLst>
            </p:cNvPr>
            <p:cNvSpPr/>
            <p:nvPr/>
          </p:nvSpPr>
          <p:spPr>
            <a:xfrm>
              <a:off x="-6148248" y="-2127482"/>
              <a:ext cx="339525" cy="395743"/>
            </a:xfrm>
            <a:custGeom>
              <a:avLst/>
              <a:gdLst>
                <a:gd name="connsiteX0" fmla="*/ 124251 w 339525"/>
                <a:gd name="connsiteY0" fmla="*/ 0 h 395743"/>
                <a:gd name="connsiteX1" fmla="*/ 0 w 339525"/>
                <a:gd name="connsiteY1" fmla="*/ 0 h 395743"/>
                <a:gd name="connsiteX2" fmla="*/ 0 w 339525"/>
                <a:gd name="connsiteY2" fmla="*/ 395744 h 395743"/>
                <a:gd name="connsiteX3" fmla="*/ 124251 w 339525"/>
                <a:gd name="connsiteY3" fmla="*/ 395744 h 395743"/>
                <a:gd name="connsiteX4" fmla="*/ 339525 w 339525"/>
                <a:gd name="connsiteY4" fmla="*/ 197824 h 395743"/>
                <a:gd name="connsiteX5" fmla="*/ 124251 w 339525"/>
                <a:gd name="connsiteY5" fmla="*/ 0 h 395743"/>
                <a:gd name="connsiteX6" fmla="*/ 145198 w 339525"/>
                <a:gd name="connsiteY6" fmla="*/ 317412 h 395743"/>
                <a:gd name="connsiteX7" fmla="*/ 72361 w 339525"/>
                <a:gd name="connsiteY7" fmla="*/ 317412 h 395743"/>
                <a:gd name="connsiteX8" fmla="*/ 72361 w 339525"/>
                <a:gd name="connsiteY8" fmla="*/ 78236 h 395743"/>
                <a:gd name="connsiteX9" fmla="*/ 145198 w 339525"/>
                <a:gd name="connsiteY9" fmla="*/ 78236 h 395743"/>
                <a:gd name="connsiteX10" fmla="*/ 265546 w 339525"/>
                <a:gd name="connsiteY10" fmla="*/ 197824 h 395743"/>
                <a:gd name="connsiteX11" fmla="*/ 145198 w 339525"/>
                <a:gd name="connsiteY11" fmla="*/ 317412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9525" h="395743">
                  <a:moveTo>
                    <a:pt x="124251" y="0"/>
                  </a:moveTo>
                  <a:lnTo>
                    <a:pt x="0" y="0"/>
                  </a:lnTo>
                  <a:lnTo>
                    <a:pt x="0" y="395744"/>
                  </a:lnTo>
                  <a:lnTo>
                    <a:pt x="124251" y="395744"/>
                  </a:lnTo>
                  <a:cubicBezTo>
                    <a:pt x="247360" y="395744"/>
                    <a:pt x="339525" y="322451"/>
                    <a:pt x="339525" y="197824"/>
                  </a:cubicBezTo>
                  <a:cubicBezTo>
                    <a:pt x="339525" y="71582"/>
                    <a:pt x="248979" y="0"/>
                    <a:pt x="124251" y="0"/>
                  </a:cubicBezTo>
                  <a:close/>
                  <a:moveTo>
                    <a:pt x="145198" y="317412"/>
                  </a:moveTo>
                  <a:lnTo>
                    <a:pt x="72361" y="317412"/>
                  </a:lnTo>
                  <a:lnTo>
                    <a:pt x="72361" y="78236"/>
                  </a:lnTo>
                  <a:lnTo>
                    <a:pt x="145198" y="78236"/>
                  </a:lnTo>
                  <a:cubicBezTo>
                    <a:pt x="215845" y="78236"/>
                    <a:pt x="265546" y="130615"/>
                    <a:pt x="265546" y="197824"/>
                  </a:cubicBezTo>
                  <a:cubicBezTo>
                    <a:pt x="265546" y="270072"/>
                    <a:pt x="213084" y="317412"/>
                    <a:pt x="145198" y="31741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70" name="Graphic 6">
              <a:extLst>
                <a:ext uri="{FF2B5EF4-FFF2-40B4-BE49-F238E27FC236}">
                  <a16:creationId xmlns:a16="http://schemas.microsoft.com/office/drawing/2014/main" id="{24C0488B-135E-B74F-A752-21B8A8744925}"/>
                </a:ext>
              </a:extLst>
            </p:cNvPr>
            <p:cNvSpPr/>
            <p:nvPr/>
          </p:nvSpPr>
          <p:spPr>
            <a:xfrm>
              <a:off x="-5497952" y="-2238229"/>
              <a:ext cx="79406" cy="79281"/>
            </a:xfrm>
            <a:custGeom>
              <a:avLst/>
              <a:gdLst>
                <a:gd name="connsiteX0" fmla="*/ 39703 w 79406"/>
                <a:gd name="connsiteY0" fmla="*/ 79282 h 79281"/>
                <a:gd name="connsiteX1" fmla="*/ 79407 w 79406"/>
                <a:gd name="connsiteY1" fmla="*/ 39641 h 79281"/>
                <a:gd name="connsiteX2" fmla="*/ 39703 w 79406"/>
                <a:gd name="connsiteY2" fmla="*/ 0 h 79281"/>
                <a:gd name="connsiteX3" fmla="*/ 0 w 79406"/>
                <a:gd name="connsiteY3" fmla="*/ 39641 h 79281"/>
                <a:gd name="connsiteX4" fmla="*/ 39703 w 79406"/>
                <a:gd name="connsiteY4" fmla="*/ 79282 h 79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406" h="79281">
                  <a:moveTo>
                    <a:pt x="39703" y="79282"/>
                  </a:moveTo>
                  <a:cubicBezTo>
                    <a:pt x="61793" y="79282"/>
                    <a:pt x="79407" y="62171"/>
                    <a:pt x="79407" y="39641"/>
                  </a:cubicBezTo>
                  <a:cubicBezTo>
                    <a:pt x="79407" y="17587"/>
                    <a:pt x="61697" y="0"/>
                    <a:pt x="39703" y="0"/>
                  </a:cubicBezTo>
                  <a:cubicBezTo>
                    <a:pt x="17043" y="0"/>
                    <a:pt x="0" y="17682"/>
                    <a:pt x="0" y="39641"/>
                  </a:cubicBezTo>
                  <a:cubicBezTo>
                    <a:pt x="0" y="62171"/>
                    <a:pt x="17138" y="79282"/>
                    <a:pt x="39703" y="7928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71" name="Graphic 6">
              <a:extLst>
                <a:ext uri="{FF2B5EF4-FFF2-40B4-BE49-F238E27FC236}">
                  <a16:creationId xmlns:a16="http://schemas.microsoft.com/office/drawing/2014/main" id="{3710B28F-E009-BF4C-A1E4-0620A72DDA18}"/>
                </a:ext>
              </a:extLst>
            </p:cNvPr>
            <p:cNvSpPr/>
            <p:nvPr/>
          </p:nvSpPr>
          <p:spPr>
            <a:xfrm>
              <a:off x="-5613825" y="-2238229"/>
              <a:ext cx="79406" cy="79281"/>
            </a:xfrm>
            <a:custGeom>
              <a:avLst/>
              <a:gdLst>
                <a:gd name="connsiteX0" fmla="*/ 39704 w 79406"/>
                <a:gd name="connsiteY0" fmla="*/ 79282 h 79281"/>
                <a:gd name="connsiteX1" fmla="*/ 79407 w 79406"/>
                <a:gd name="connsiteY1" fmla="*/ 39641 h 79281"/>
                <a:gd name="connsiteX2" fmla="*/ 39704 w 79406"/>
                <a:gd name="connsiteY2" fmla="*/ 0 h 79281"/>
                <a:gd name="connsiteX3" fmla="*/ 0 w 79406"/>
                <a:gd name="connsiteY3" fmla="*/ 39641 h 79281"/>
                <a:gd name="connsiteX4" fmla="*/ 39704 w 79406"/>
                <a:gd name="connsiteY4" fmla="*/ 79282 h 79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406" h="79281">
                  <a:moveTo>
                    <a:pt x="39704" y="79282"/>
                  </a:moveTo>
                  <a:cubicBezTo>
                    <a:pt x="62364" y="79282"/>
                    <a:pt x="79407" y="62171"/>
                    <a:pt x="79407" y="39641"/>
                  </a:cubicBezTo>
                  <a:cubicBezTo>
                    <a:pt x="79407" y="17587"/>
                    <a:pt x="62269" y="0"/>
                    <a:pt x="39704" y="0"/>
                  </a:cubicBezTo>
                  <a:cubicBezTo>
                    <a:pt x="17614" y="0"/>
                    <a:pt x="0" y="17682"/>
                    <a:pt x="0" y="39641"/>
                  </a:cubicBezTo>
                  <a:cubicBezTo>
                    <a:pt x="-95" y="62171"/>
                    <a:pt x="17614" y="79282"/>
                    <a:pt x="39704" y="7928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72" name="Graphic 6">
              <a:extLst>
                <a:ext uri="{FF2B5EF4-FFF2-40B4-BE49-F238E27FC236}">
                  <a16:creationId xmlns:a16="http://schemas.microsoft.com/office/drawing/2014/main" id="{84D4B2B9-3C6E-6D4C-B51E-B8F59EC5AB5A}"/>
                </a:ext>
              </a:extLst>
            </p:cNvPr>
            <p:cNvSpPr/>
            <p:nvPr/>
          </p:nvSpPr>
          <p:spPr>
            <a:xfrm>
              <a:off x="-5708846" y="-2127482"/>
              <a:ext cx="383513" cy="395743"/>
            </a:xfrm>
            <a:custGeom>
              <a:avLst/>
              <a:gdLst>
                <a:gd name="connsiteX0" fmla="*/ 156243 w 383513"/>
                <a:gd name="connsiteY0" fmla="*/ 0 h 395743"/>
                <a:gd name="connsiteX1" fmla="*/ 0 w 383513"/>
                <a:gd name="connsiteY1" fmla="*/ 395744 h 395743"/>
                <a:gd name="connsiteX2" fmla="*/ 77788 w 383513"/>
                <a:gd name="connsiteY2" fmla="*/ 395744 h 395743"/>
                <a:gd name="connsiteX3" fmla="*/ 109779 w 383513"/>
                <a:gd name="connsiteY3" fmla="*/ 314751 h 395743"/>
                <a:gd name="connsiteX4" fmla="*/ 275353 w 383513"/>
                <a:gd name="connsiteY4" fmla="*/ 314751 h 395743"/>
                <a:gd name="connsiteX5" fmla="*/ 307344 w 383513"/>
                <a:gd name="connsiteY5" fmla="*/ 395744 h 395743"/>
                <a:gd name="connsiteX6" fmla="*/ 383513 w 383513"/>
                <a:gd name="connsiteY6" fmla="*/ 395744 h 395743"/>
                <a:gd name="connsiteX7" fmla="*/ 227271 w 383513"/>
                <a:gd name="connsiteY7" fmla="*/ 0 h 395743"/>
                <a:gd name="connsiteX8" fmla="*/ 156243 w 383513"/>
                <a:gd name="connsiteY8" fmla="*/ 0 h 395743"/>
                <a:gd name="connsiteX9" fmla="*/ 139676 w 383513"/>
                <a:gd name="connsiteY9" fmla="*/ 238036 h 395743"/>
                <a:gd name="connsiteX10" fmla="*/ 192709 w 383513"/>
                <a:gd name="connsiteY10" fmla="*/ 104663 h 395743"/>
                <a:gd name="connsiteX11" fmla="*/ 245170 w 383513"/>
                <a:gd name="connsiteY11" fmla="*/ 238036 h 395743"/>
                <a:gd name="connsiteX12" fmla="*/ 139676 w 383513"/>
                <a:gd name="connsiteY12" fmla="*/ 238036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3513" h="395743">
                  <a:moveTo>
                    <a:pt x="156243" y="0"/>
                  </a:moveTo>
                  <a:lnTo>
                    <a:pt x="0" y="395744"/>
                  </a:lnTo>
                  <a:lnTo>
                    <a:pt x="77788" y="395744"/>
                  </a:lnTo>
                  <a:lnTo>
                    <a:pt x="109779" y="314751"/>
                  </a:lnTo>
                  <a:lnTo>
                    <a:pt x="275353" y="314751"/>
                  </a:lnTo>
                  <a:lnTo>
                    <a:pt x="307344" y="395744"/>
                  </a:lnTo>
                  <a:lnTo>
                    <a:pt x="383513" y="395744"/>
                  </a:lnTo>
                  <a:lnTo>
                    <a:pt x="227271" y="0"/>
                  </a:lnTo>
                  <a:lnTo>
                    <a:pt x="156243" y="0"/>
                  </a:lnTo>
                  <a:close/>
                  <a:moveTo>
                    <a:pt x="139676" y="238036"/>
                  </a:moveTo>
                  <a:lnTo>
                    <a:pt x="192709" y="104663"/>
                  </a:lnTo>
                  <a:lnTo>
                    <a:pt x="245170" y="238036"/>
                  </a:lnTo>
                  <a:lnTo>
                    <a:pt x="139676" y="238036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73" name="Graphic 6">
              <a:extLst>
                <a:ext uri="{FF2B5EF4-FFF2-40B4-BE49-F238E27FC236}">
                  <a16:creationId xmlns:a16="http://schemas.microsoft.com/office/drawing/2014/main" id="{FD95F087-80CF-8F47-8548-15B130CA1C5A}"/>
                </a:ext>
              </a:extLst>
            </p:cNvPr>
            <p:cNvSpPr/>
            <p:nvPr/>
          </p:nvSpPr>
          <p:spPr>
            <a:xfrm>
              <a:off x="-5186609" y="-2127482"/>
              <a:ext cx="328956" cy="395743"/>
            </a:xfrm>
            <a:custGeom>
              <a:avLst/>
              <a:gdLst>
                <a:gd name="connsiteX0" fmla="*/ 256691 w 328956"/>
                <a:gd name="connsiteY0" fmla="*/ 268360 h 395743"/>
                <a:gd name="connsiteX1" fmla="*/ 72266 w 328956"/>
                <a:gd name="connsiteY1" fmla="*/ 0 h 395743"/>
                <a:gd name="connsiteX2" fmla="*/ 0 w 328956"/>
                <a:gd name="connsiteY2" fmla="*/ 0 h 395743"/>
                <a:gd name="connsiteX3" fmla="*/ 0 w 328956"/>
                <a:gd name="connsiteY3" fmla="*/ 395744 h 395743"/>
                <a:gd name="connsiteX4" fmla="*/ 72266 w 328956"/>
                <a:gd name="connsiteY4" fmla="*/ 395744 h 395743"/>
                <a:gd name="connsiteX5" fmla="*/ 72266 w 328956"/>
                <a:gd name="connsiteY5" fmla="*/ 128904 h 395743"/>
                <a:gd name="connsiteX6" fmla="*/ 256120 w 328956"/>
                <a:gd name="connsiteY6" fmla="*/ 395744 h 395743"/>
                <a:gd name="connsiteX7" fmla="*/ 328957 w 328956"/>
                <a:gd name="connsiteY7" fmla="*/ 395744 h 395743"/>
                <a:gd name="connsiteX8" fmla="*/ 328957 w 328956"/>
                <a:gd name="connsiteY8" fmla="*/ 0 h 395743"/>
                <a:gd name="connsiteX9" fmla="*/ 256691 w 328956"/>
                <a:gd name="connsiteY9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8956" h="395743">
                  <a:moveTo>
                    <a:pt x="256691" y="268360"/>
                  </a:moveTo>
                  <a:lnTo>
                    <a:pt x="72266" y="0"/>
                  </a:lnTo>
                  <a:lnTo>
                    <a:pt x="0" y="0"/>
                  </a:lnTo>
                  <a:lnTo>
                    <a:pt x="0" y="395744"/>
                  </a:lnTo>
                  <a:lnTo>
                    <a:pt x="72266" y="395744"/>
                  </a:lnTo>
                  <a:lnTo>
                    <a:pt x="72266" y="128904"/>
                  </a:lnTo>
                  <a:lnTo>
                    <a:pt x="256120" y="395744"/>
                  </a:lnTo>
                  <a:lnTo>
                    <a:pt x="328957" y="395744"/>
                  </a:lnTo>
                  <a:lnTo>
                    <a:pt x="328957" y="0"/>
                  </a:lnTo>
                  <a:lnTo>
                    <a:pt x="256691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74" name="Graphic 6">
              <a:extLst>
                <a:ext uri="{FF2B5EF4-FFF2-40B4-BE49-F238E27FC236}">
                  <a16:creationId xmlns:a16="http://schemas.microsoft.com/office/drawing/2014/main" id="{614CDBAC-EFC0-444A-BDCF-ADB80729E6E7}"/>
                </a:ext>
              </a:extLst>
            </p:cNvPr>
            <p:cNvSpPr/>
            <p:nvPr/>
          </p:nvSpPr>
          <p:spPr>
            <a:xfrm>
              <a:off x="-4675513" y="-2127482"/>
              <a:ext cx="209751" cy="395743"/>
            </a:xfrm>
            <a:custGeom>
              <a:avLst/>
              <a:gdLst>
                <a:gd name="connsiteX0" fmla="*/ 72361 w 209751"/>
                <a:gd name="connsiteY0" fmla="*/ 0 h 395743"/>
                <a:gd name="connsiteX1" fmla="*/ 0 w 209751"/>
                <a:gd name="connsiteY1" fmla="*/ 0 h 395743"/>
                <a:gd name="connsiteX2" fmla="*/ 0 w 209751"/>
                <a:gd name="connsiteY2" fmla="*/ 395744 h 395743"/>
                <a:gd name="connsiteX3" fmla="*/ 209752 w 209751"/>
                <a:gd name="connsiteY3" fmla="*/ 395744 h 395743"/>
                <a:gd name="connsiteX4" fmla="*/ 209752 w 209751"/>
                <a:gd name="connsiteY4" fmla="*/ 317412 h 395743"/>
                <a:gd name="connsiteX5" fmla="*/ 72361 w 209751"/>
                <a:gd name="connsiteY5" fmla="*/ 317412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9751" h="395743">
                  <a:moveTo>
                    <a:pt x="72361" y="0"/>
                  </a:moveTo>
                  <a:lnTo>
                    <a:pt x="0" y="0"/>
                  </a:lnTo>
                  <a:lnTo>
                    <a:pt x="0" y="395744"/>
                  </a:lnTo>
                  <a:lnTo>
                    <a:pt x="209752" y="395744"/>
                  </a:lnTo>
                  <a:lnTo>
                    <a:pt x="209752" y="317412"/>
                  </a:lnTo>
                  <a:lnTo>
                    <a:pt x="72361" y="317412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75" name="Graphic 6">
              <a:extLst>
                <a:ext uri="{FF2B5EF4-FFF2-40B4-BE49-F238E27FC236}">
                  <a16:creationId xmlns:a16="http://schemas.microsoft.com/office/drawing/2014/main" id="{7851C9E4-9FE1-224D-AE03-7FFE9BB215C8}"/>
                </a:ext>
              </a:extLst>
            </p:cNvPr>
            <p:cNvSpPr/>
            <p:nvPr/>
          </p:nvSpPr>
          <p:spPr>
            <a:xfrm>
              <a:off x="-4319420" y="-2127482"/>
              <a:ext cx="72360" cy="395743"/>
            </a:xfrm>
            <a:custGeom>
              <a:avLst/>
              <a:gdLst>
                <a:gd name="connsiteX0" fmla="*/ 0 w 72360"/>
                <a:gd name="connsiteY0" fmla="*/ 0 h 395743"/>
                <a:gd name="connsiteX1" fmla="*/ 72361 w 72360"/>
                <a:gd name="connsiteY1" fmla="*/ 0 h 395743"/>
                <a:gd name="connsiteX2" fmla="*/ 72361 w 72360"/>
                <a:gd name="connsiteY2" fmla="*/ 395744 h 395743"/>
                <a:gd name="connsiteX3" fmla="*/ 0 w 72360"/>
                <a:gd name="connsiteY3" fmla="*/ 395744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60" h="395743">
                  <a:moveTo>
                    <a:pt x="0" y="0"/>
                  </a:moveTo>
                  <a:lnTo>
                    <a:pt x="72361" y="0"/>
                  </a:lnTo>
                  <a:lnTo>
                    <a:pt x="72361" y="395744"/>
                  </a:lnTo>
                  <a:lnTo>
                    <a:pt x="0" y="395744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76" name="Graphic 6">
              <a:extLst>
                <a:ext uri="{FF2B5EF4-FFF2-40B4-BE49-F238E27FC236}">
                  <a16:creationId xmlns:a16="http://schemas.microsoft.com/office/drawing/2014/main" id="{4B372D29-0F00-1249-8BA2-35AC4AA30C3E}"/>
                </a:ext>
              </a:extLst>
            </p:cNvPr>
            <p:cNvSpPr/>
            <p:nvPr/>
          </p:nvSpPr>
          <p:spPr>
            <a:xfrm>
              <a:off x="-4065014" y="-2127482"/>
              <a:ext cx="72360" cy="395743"/>
            </a:xfrm>
            <a:custGeom>
              <a:avLst/>
              <a:gdLst>
                <a:gd name="connsiteX0" fmla="*/ 0 w 72360"/>
                <a:gd name="connsiteY0" fmla="*/ 0 h 395743"/>
                <a:gd name="connsiteX1" fmla="*/ 72361 w 72360"/>
                <a:gd name="connsiteY1" fmla="*/ 0 h 395743"/>
                <a:gd name="connsiteX2" fmla="*/ 72361 w 72360"/>
                <a:gd name="connsiteY2" fmla="*/ 395744 h 395743"/>
                <a:gd name="connsiteX3" fmla="*/ 0 w 72360"/>
                <a:gd name="connsiteY3" fmla="*/ 395744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60" h="395743">
                  <a:moveTo>
                    <a:pt x="0" y="0"/>
                  </a:moveTo>
                  <a:lnTo>
                    <a:pt x="72361" y="0"/>
                  </a:lnTo>
                  <a:lnTo>
                    <a:pt x="72361" y="395744"/>
                  </a:lnTo>
                  <a:lnTo>
                    <a:pt x="0" y="395744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77" name="Graphic 6">
              <a:extLst>
                <a:ext uri="{FF2B5EF4-FFF2-40B4-BE49-F238E27FC236}">
                  <a16:creationId xmlns:a16="http://schemas.microsoft.com/office/drawing/2014/main" id="{E8AFE6B3-DF29-4448-A2D6-FC035E835B60}"/>
                </a:ext>
              </a:extLst>
            </p:cNvPr>
            <p:cNvSpPr/>
            <p:nvPr/>
          </p:nvSpPr>
          <p:spPr>
            <a:xfrm>
              <a:off x="-3850312" y="-2127482"/>
              <a:ext cx="305344" cy="395743"/>
            </a:xfrm>
            <a:custGeom>
              <a:avLst/>
              <a:gdLst>
                <a:gd name="connsiteX0" fmla="*/ 0 w 305344"/>
                <a:gd name="connsiteY0" fmla="*/ 77095 h 395743"/>
                <a:gd name="connsiteX1" fmla="*/ 116539 w 305344"/>
                <a:gd name="connsiteY1" fmla="*/ 77095 h 395743"/>
                <a:gd name="connsiteX2" fmla="*/ 116539 w 305344"/>
                <a:gd name="connsiteY2" fmla="*/ 395744 h 395743"/>
                <a:gd name="connsiteX3" fmla="*/ 188805 w 305344"/>
                <a:gd name="connsiteY3" fmla="*/ 395744 h 395743"/>
                <a:gd name="connsiteX4" fmla="*/ 188805 w 305344"/>
                <a:gd name="connsiteY4" fmla="*/ 77095 h 395743"/>
                <a:gd name="connsiteX5" fmla="*/ 305344 w 305344"/>
                <a:gd name="connsiteY5" fmla="*/ 77095 h 395743"/>
                <a:gd name="connsiteX6" fmla="*/ 305344 w 305344"/>
                <a:gd name="connsiteY6" fmla="*/ 0 h 395743"/>
                <a:gd name="connsiteX7" fmla="*/ 0 w 305344"/>
                <a:gd name="connsiteY7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5344" h="395743">
                  <a:moveTo>
                    <a:pt x="0" y="77095"/>
                  </a:moveTo>
                  <a:lnTo>
                    <a:pt x="116539" y="77095"/>
                  </a:lnTo>
                  <a:lnTo>
                    <a:pt x="116539" y="395744"/>
                  </a:lnTo>
                  <a:lnTo>
                    <a:pt x="188805" y="395744"/>
                  </a:lnTo>
                  <a:lnTo>
                    <a:pt x="188805" y="77095"/>
                  </a:lnTo>
                  <a:lnTo>
                    <a:pt x="305344" y="77095"/>
                  </a:lnTo>
                  <a:lnTo>
                    <a:pt x="30534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78" name="Graphic 6">
              <a:extLst>
                <a:ext uri="{FF2B5EF4-FFF2-40B4-BE49-F238E27FC236}">
                  <a16:creationId xmlns:a16="http://schemas.microsoft.com/office/drawing/2014/main" id="{7CFC3632-8EA9-DE42-B06E-5A01726A8F32}"/>
                </a:ext>
              </a:extLst>
            </p:cNvPr>
            <p:cNvSpPr/>
            <p:nvPr/>
          </p:nvSpPr>
          <p:spPr>
            <a:xfrm>
              <a:off x="-3442329" y="-2127482"/>
              <a:ext cx="305248" cy="395743"/>
            </a:xfrm>
            <a:custGeom>
              <a:avLst/>
              <a:gdLst>
                <a:gd name="connsiteX0" fmla="*/ 0 w 305248"/>
                <a:gd name="connsiteY0" fmla="*/ 77095 h 395743"/>
                <a:gd name="connsiteX1" fmla="*/ 116444 w 305248"/>
                <a:gd name="connsiteY1" fmla="*/ 77095 h 395743"/>
                <a:gd name="connsiteX2" fmla="*/ 116444 w 305248"/>
                <a:gd name="connsiteY2" fmla="*/ 395744 h 395743"/>
                <a:gd name="connsiteX3" fmla="*/ 188805 w 305248"/>
                <a:gd name="connsiteY3" fmla="*/ 395744 h 395743"/>
                <a:gd name="connsiteX4" fmla="*/ 188805 w 305248"/>
                <a:gd name="connsiteY4" fmla="*/ 77095 h 395743"/>
                <a:gd name="connsiteX5" fmla="*/ 305249 w 305248"/>
                <a:gd name="connsiteY5" fmla="*/ 77095 h 395743"/>
                <a:gd name="connsiteX6" fmla="*/ 305249 w 305248"/>
                <a:gd name="connsiteY6" fmla="*/ 0 h 395743"/>
                <a:gd name="connsiteX7" fmla="*/ 0 w 305248"/>
                <a:gd name="connsiteY7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5248" h="395743">
                  <a:moveTo>
                    <a:pt x="0" y="77095"/>
                  </a:moveTo>
                  <a:lnTo>
                    <a:pt x="116444" y="77095"/>
                  </a:lnTo>
                  <a:lnTo>
                    <a:pt x="116444" y="395744"/>
                  </a:lnTo>
                  <a:lnTo>
                    <a:pt x="188805" y="395744"/>
                  </a:lnTo>
                  <a:lnTo>
                    <a:pt x="188805" y="77095"/>
                  </a:lnTo>
                  <a:lnTo>
                    <a:pt x="305249" y="77095"/>
                  </a:lnTo>
                  <a:lnTo>
                    <a:pt x="30524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79" name="Graphic 6">
              <a:extLst>
                <a:ext uri="{FF2B5EF4-FFF2-40B4-BE49-F238E27FC236}">
                  <a16:creationId xmlns:a16="http://schemas.microsoft.com/office/drawing/2014/main" id="{7617F77F-12B0-C847-9354-5AAE08723913}"/>
                </a:ext>
              </a:extLst>
            </p:cNvPr>
            <p:cNvSpPr/>
            <p:nvPr/>
          </p:nvSpPr>
          <p:spPr>
            <a:xfrm>
              <a:off x="-3026159" y="-2135277"/>
              <a:ext cx="408458" cy="411238"/>
            </a:xfrm>
            <a:custGeom>
              <a:avLst/>
              <a:gdLst>
                <a:gd name="connsiteX0" fmla="*/ 204229 w 408458"/>
                <a:gd name="connsiteY0" fmla="*/ 0 h 411238"/>
                <a:gd name="connsiteX1" fmla="*/ 0 w 408458"/>
                <a:gd name="connsiteY1" fmla="*/ 205619 h 411238"/>
                <a:gd name="connsiteX2" fmla="*/ 204229 w 408458"/>
                <a:gd name="connsiteY2" fmla="*/ 411239 h 411238"/>
                <a:gd name="connsiteX3" fmla="*/ 408459 w 408458"/>
                <a:gd name="connsiteY3" fmla="*/ 205619 h 411238"/>
                <a:gd name="connsiteX4" fmla="*/ 204229 w 408458"/>
                <a:gd name="connsiteY4" fmla="*/ 0 h 411238"/>
                <a:gd name="connsiteX5" fmla="*/ 204229 w 408458"/>
                <a:gd name="connsiteY5" fmla="*/ 332908 h 411238"/>
                <a:gd name="connsiteX6" fmla="*/ 73980 w 408458"/>
                <a:gd name="connsiteY6" fmla="*/ 205619 h 411238"/>
                <a:gd name="connsiteX7" fmla="*/ 204229 w 408458"/>
                <a:gd name="connsiteY7" fmla="*/ 78331 h 411238"/>
                <a:gd name="connsiteX8" fmla="*/ 334003 w 408458"/>
                <a:gd name="connsiteY8" fmla="*/ 205619 h 411238"/>
                <a:gd name="connsiteX9" fmla="*/ 204229 w 408458"/>
                <a:gd name="connsiteY9" fmla="*/ 332908 h 411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8458" h="411238">
                  <a:moveTo>
                    <a:pt x="204229" y="0"/>
                  </a:moveTo>
                  <a:cubicBezTo>
                    <a:pt x="93784" y="0"/>
                    <a:pt x="0" y="88218"/>
                    <a:pt x="0" y="205619"/>
                  </a:cubicBezTo>
                  <a:cubicBezTo>
                    <a:pt x="0" y="323021"/>
                    <a:pt x="93879" y="411239"/>
                    <a:pt x="204229" y="411239"/>
                  </a:cubicBezTo>
                  <a:cubicBezTo>
                    <a:pt x="314580" y="411239"/>
                    <a:pt x="408459" y="323021"/>
                    <a:pt x="408459" y="205619"/>
                  </a:cubicBezTo>
                  <a:cubicBezTo>
                    <a:pt x="408554" y="86031"/>
                    <a:pt x="314675" y="0"/>
                    <a:pt x="204229" y="0"/>
                  </a:cubicBezTo>
                  <a:close/>
                  <a:moveTo>
                    <a:pt x="204229" y="332908"/>
                  </a:moveTo>
                  <a:cubicBezTo>
                    <a:pt x="130821" y="332908"/>
                    <a:pt x="73980" y="281669"/>
                    <a:pt x="73980" y="205619"/>
                  </a:cubicBezTo>
                  <a:cubicBezTo>
                    <a:pt x="73980" y="129570"/>
                    <a:pt x="130821" y="78331"/>
                    <a:pt x="204229" y="78331"/>
                  </a:cubicBezTo>
                  <a:cubicBezTo>
                    <a:pt x="277638" y="78331"/>
                    <a:pt x="334003" y="129570"/>
                    <a:pt x="334003" y="205619"/>
                  </a:cubicBezTo>
                  <a:cubicBezTo>
                    <a:pt x="334003" y="281669"/>
                    <a:pt x="277733" y="332908"/>
                    <a:pt x="204229" y="332908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</p:grpSp>
    </p:spTree>
    <p:extLst>
      <p:ext uri="{BB962C8B-B14F-4D97-AF65-F5344CB8AC3E}">
        <p14:creationId xmlns:p14="http://schemas.microsoft.com/office/powerpoint/2010/main" val="369664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2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D5213-298B-6641-807B-2021716BC2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2000" y="2430346"/>
            <a:ext cx="5058253" cy="2387600"/>
          </a:xfrm>
        </p:spPr>
        <p:txBody>
          <a:bodyPr anchor="b">
            <a:noAutofit/>
          </a:bodyPr>
          <a:lstStyle>
            <a:lvl1pPr algn="l">
              <a:defRPr sz="3100">
                <a:solidFill>
                  <a:schemeClr val="accent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619B1B-5C07-1741-8C16-D9AD68C597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2000" y="4910022"/>
            <a:ext cx="5058253" cy="1327266"/>
          </a:xfrm>
        </p:spPr>
        <p:txBody>
          <a:bodyPr>
            <a:noAutofit/>
          </a:bodyPr>
          <a:lstStyle>
            <a:lvl1pPr marL="0" indent="0" algn="l">
              <a:buNone/>
              <a:defRPr sz="1800" i="1"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FI" dirty="0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E53BF375-9402-AB49-9721-9F76609EBCEB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6967536" y="3735659"/>
            <a:ext cx="2232220" cy="2501629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FI"/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5D3C0FD3-1F96-E94C-B022-A57F76C2F83A}"/>
              </a:ext>
            </a:extLst>
          </p:cNvPr>
          <p:cNvSpPr>
            <a:spLocks noGrp="1"/>
          </p:cNvSpPr>
          <p:nvPr>
            <p:ph type="pic" idx="12"/>
          </p:nvPr>
        </p:nvSpPr>
        <p:spPr>
          <a:xfrm>
            <a:off x="6967535" y="624468"/>
            <a:ext cx="4589426" cy="2999678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FI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A2F0844D-C2CA-694A-AA79-DA998B59F3B5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9331595" y="3735659"/>
            <a:ext cx="2232220" cy="2501629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FI"/>
          </a:p>
        </p:txBody>
      </p:sp>
      <p:grpSp>
        <p:nvGrpSpPr>
          <p:cNvPr id="9" name="Graphic 6">
            <a:extLst>
              <a:ext uri="{FF2B5EF4-FFF2-40B4-BE49-F238E27FC236}">
                <a16:creationId xmlns:a16="http://schemas.microsoft.com/office/drawing/2014/main" id="{10BF6F78-4FEF-D246-83FE-A8C3B152462E}"/>
              </a:ext>
            </a:extLst>
          </p:cNvPr>
          <p:cNvGrpSpPr/>
          <p:nvPr userDrawn="1"/>
        </p:nvGrpSpPr>
        <p:grpSpPr>
          <a:xfrm>
            <a:off x="635039" y="635242"/>
            <a:ext cx="2731745" cy="664884"/>
            <a:chOff x="-8379918" y="-2906540"/>
            <a:chExt cx="5762217" cy="1402475"/>
          </a:xfrm>
          <a:solidFill>
            <a:schemeClr val="accent1"/>
          </a:solidFill>
        </p:grpSpPr>
        <p:sp>
          <p:nvSpPr>
            <p:cNvPr id="11" name="Graphic 6">
              <a:extLst>
                <a:ext uri="{FF2B5EF4-FFF2-40B4-BE49-F238E27FC236}">
                  <a16:creationId xmlns:a16="http://schemas.microsoft.com/office/drawing/2014/main" id="{F486A1D9-96FF-3841-90FF-4AF563280A07}"/>
                </a:ext>
              </a:extLst>
            </p:cNvPr>
            <p:cNvSpPr/>
            <p:nvPr/>
          </p:nvSpPr>
          <p:spPr>
            <a:xfrm>
              <a:off x="-8009734" y="-2906540"/>
              <a:ext cx="720277" cy="271521"/>
            </a:xfrm>
            <a:custGeom>
              <a:avLst/>
              <a:gdLst>
                <a:gd name="connsiteX0" fmla="*/ 485009 w 720277"/>
                <a:gd name="connsiteY0" fmla="*/ 11907 h 271521"/>
                <a:gd name="connsiteX1" fmla="*/ 235173 w 720277"/>
                <a:gd name="connsiteY1" fmla="*/ 11907 h 271521"/>
                <a:gd name="connsiteX2" fmla="*/ 113969 w 720277"/>
                <a:gd name="connsiteY2" fmla="*/ 47840 h 271521"/>
                <a:gd name="connsiteX3" fmla="*/ 0 w 720277"/>
                <a:gd name="connsiteY3" fmla="*/ 107729 h 271521"/>
                <a:gd name="connsiteX4" fmla="*/ 108351 w 720277"/>
                <a:gd name="connsiteY4" fmla="*/ 271521 h 271521"/>
                <a:gd name="connsiteX5" fmla="*/ 187853 w 720277"/>
                <a:gd name="connsiteY5" fmla="*/ 229694 h 271521"/>
                <a:gd name="connsiteX6" fmla="*/ 272591 w 720277"/>
                <a:gd name="connsiteY6" fmla="*/ 204598 h 271521"/>
                <a:gd name="connsiteX7" fmla="*/ 447591 w 720277"/>
                <a:gd name="connsiteY7" fmla="*/ 204598 h 271521"/>
                <a:gd name="connsiteX8" fmla="*/ 532424 w 720277"/>
                <a:gd name="connsiteY8" fmla="*/ 229694 h 271521"/>
                <a:gd name="connsiteX9" fmla="*/ 611926 w 720277"/>
                <a:gd name="connsiteY9" fmla="*/ 271521 h 271521"/>
                <a:gd name="connsiteX10" fmla="*/ 720277 w 720277"/>
                <a:gd name="connsiteY10" fmla="*/ 107729 h 271521"/>
                <a:gd name="connsiteX11" fmla="*/ 606309 w 720277"/>
                <a:gd name="connsiteY11" fmla="*/ 47840 h 271521"/>
                <a:gd name="connsiteX12" fmla="*/ 485009 w 720277"/>
                <a:gd name="connsiteY12" fmla="*/ 11907 h 271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20277" h="271521">
                  <a:moveTo>
                    <a:pt x="485009" y="11907"/>
                  </a:moveTo>
                  <a:cubicBezTo>
                    <a:pt x="403032" y="-3969"/>
                    <a:pt x="317246" y="-3969"/>
                    <a:pt x="235173" y="11907"/>
                  </a:cubicBezTo>
                  <a:cubicBezTo>
                    <a:pt x="193756" y="19892"/>
                    <a:pt x="152910" y="32060"/>
                    <a:pt x="113969" y="47840"/>
                  </a:cubicBezTo>
                  <a:cubicBezTo>
                    <a:pt x="74170" y="63906"/>
                    <a:pt x="35800" y="84059"/>
                    <a:pt x="0" y="107729"/>
                  </a:cubicBezTo>
                  <a:lnTo>
                    <a:pt x="108351" y="271521"/>
                  </a:lnTo>
                  <a:cubicBezTo>
                    <a:pt x="133297" y="255075"/>
                    <a:pt x="160051" y="241006"/>
                    <a:pt x="187853" y="229694"/>
                  </a:cubicBezTo>
                  <a:cubicBezTo>
                    <a:pt x="215084" y="218762"/>
                    <a:pt x="243647" y="210206"/>
                    <a:pt x="272591" y="204598"/>
                  </a:cubicBezTo>
                  <a:cubicBezTo>
                    <a:pt x="330099" y="193570"/>
                    <a:pt x="390273" y="193570"/>
                    <a:pt x="447591" y="204598"/>
                  </a:cubicBezTo>
                  <a:cubicBezTo>
                    <a:pt x="476535" y="210206"/>
                    <a:pt x="505194" y="218667"/>
                    <a:pt x="532424" y="229694"/>
                  </a:cubicBezTo>
                  <a:cubicBezTo>
                    <a:pt x="560131" y="241006"/>
                    <a:pt x="586886" y="254980"/>
                    <a:pt x="611926" y="271521"/>
                  </a:cubicBezTo>
                  <a:lnTo>
                    <a:pt x="720277" y="107729"/>
                  </a:lnTo>
                  <a:cubicBezTo>
                    <a:pt x="684382" y="84059"/>
                    <a:pt x="646107" y="63906"/>
                    <a:pt x="606309" y="47840"/>
                  </a:cubicBezTo>
                  <a:cubicBezTo>
                    <a:pt x="567367" y="32060"/>
                    <a:pt x="526521" y="19892"/>
                    <a:pt x="485009" y="11907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12" name="Graphic 6">
              <a:extLst>
                <a:ext uri="{FF2B5EF4-FFF2-40B4-BE49-F238E27FC236}">
                  <a16:creationId xmlns:a16="http://schemas.microsoft.com/office/drawing/2014/main" id="{1871D1E3-682F-EC49-B33D-B1426D481260}"/>
                </a:ext>
              </a:extLst>
            </p:cNvPr>
            <p:cNvSpPr/>
            <p:nvPr/>
          </p:nvSpPr>
          <p:spPr>
            <a:xfrm>
              <a:off x="-8379918" y="-2575795"/>
              <a:ext cx="1073417" cy="1071730"/>
            </a:xfrm>
            <a:custGeom>
              <a:avLst/>
              <a:gdLst>
                <a:gd name="connsiteX0" fmla="*/ 1073132 w 1073417"/>
                <a:gd name="connsiteY0" fmla="*/ 341843 h 1071730"/>
                <a:gd name="connsiteX1" fmla="*/ 730751 w 1073417"/>
                <a:gd name="connsiteY1" fmla="*/ 0 h 1071730"/>
                <a:gd name="connsiteX2" fmla="*/ 388369 w 1073417"/>
                <a:gd name="connsiteY2" fmla="*/ 341843 h 1071730"/>
                <a:gd name="connsiteX3" fmla="*/ 386655 w 1073417"/>
                <a:gd name="connsiteY3" fmla="*/ 386047 h 1071730"/>
                <a:gd name="connsiteX4" fmla="*/ 386179 w 1073417"/>
                <a:gd name="connsiteY4" fmla="*/ 385572 h 1071730"/>
                <a:gd name="connsiteX5" fmla="*/ 342382 w 1073417"/>
                <a:gd name="connsiteY5" fmla="*/ 387663 h 1071730"/>
                <a:gd name="connsiteX6" fmla="*/ 0 w 1073417"/>
                <a:gd name="connsiteY6" fmla="*/ 729507 h 1071730"/>
                <a:gd name="connsiteX7" fmla="*/ 342382 w 1073417"/>
                <a:gd name="connsiteY7" fmla="*/ 1071350 h 1071730"/>
                <a:gd name="connsiteX8" fmla="*/ 1073418 w 1073417"/>
                <a:gd name="connsiteY8" fmla="*/ 1071731 h 1071730"/>
                <a:gd name="connsiteX9" fmla="*/ 1073323 w 1073417"/>
                <a:gd name="connsiteY9" fmla="*/ 1071635 h 1071730"/>
                <a:gd name="connsiteX10" fmla="*/ 1073418 w 1073417"/>
                <a:gd name="connsiteY10" fmla="*/ 1071731 h 1071730"/>
                <a:gd name="connsiteX11" fmla="*/ 1073132 w 1073417"/>
                <a:gd name="connsiteY11" fmla="*/ 341843 h 1071730"/>
                <a:gd name="connsiteX12" fmla="*/ 837959 w 1073417"/>
                <a:gd name="connsiteY12" fmla="*/ 844342 h 1071730"/>
                <a:gd name="connsiteX13" fmla="*/ 377324 w 1073417"/>
                <a:gd name="connsiteY13" fmla="*/ 844342 h 1071730"/>
                <a:gd name="connsiteX14" fmla="*/ 245361 w 1073417"/>
                <a:gd name="connsiteY14" fmla="*/ 710684 h 1071730"/>
                <a:gd name="connsiteX15" fmla="*/ 377324 w 1073417"/>
                <a:gd name="connsiteY15" fmla="*/ 578928 h 1071730"/>
                <a:gd name="connsiteX16" fmla="*/ 572128 w 1073417"/>
                <a:gd name="connsiteY16" fmla="*/ 578928 h 1071730"/>
                <a:gd name="connsiteX17" fmla="*/ 572033 w 1073417"/>
                <a:gd name="connsiteY17" fmla="*/ 578833 h 1071730"/>
                <a:gd name="connsiteX18" fmla="*/ 572128 w 1073417"/>
                <a:gd name="connsiteY18" fmla="*/ 578928 h 1071730"/>
                <a:gd name="connsiteX19" fmla="*/ 572128 w 1073417"/>
                <a:gd name="connsiteY19" fmla="*/ 376541 h 1071730"/>
                <a:gd name="connsiteX20" fmla="*/ 704091 w 1073417"/>
                <a:gd name="connsiteY20" fmla="*/ 244785 h 1071730"/>
                <a:gd name="connsiteX21" fmla="*/ 837959 w 1073417"/>
                <a:gd name="connsiteY21" fmla="*/ 376541 h 1071730"/>
                <a:gd name="connsiteX22" fmla="*/ 838530 w 1073417"/>
                <a:gd name="connsiteY22" fmla="*/ 844817 h 1071730"/>
                <a:gd name="connsiteX23" fmla="*/ 837959 w 1073417"/>
                <a:gd name="connsiteY23" fmla="*/ 844342 h 10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73417" h="1071730">
                  <a:moveTo>
                    <a:pt x="1073132" y="341843"/>
                  </a:moveTo>
                  <a:cubicBezTo>
                    <a:pt x="1073132" y="153050"/>
                    <a:pt x="919841" y="0"/>
                    <a:pt x="730751" y="0"/>
                  </a:cubicBezTo>
                  <a:cubicBezTo>
                    <a:pt x="541660" y="0"/>
                    <a:pt x="388369" y="153050"/>
                    <a:pt x="388369" y="341843"/>
                  </a:cubicBezTo>
                  <a:lnTo>
                    <a:pt x="386655" y="386047"/>
                  </a:lnTo>
                  <a:lnTo>
                    <a:pt x="386179" y="385572"/>
                  </a:lnTo>
                  <a:lnTo>
                    <a:pt x="342382" y="387663"/>
                  </a:lnTo>
                  <a:cubicBezTo>
                    <a:pt x="153291" y="387663"/>
                    <a:pt x="0" y="540713"/>
                    <a:pt x="0" y="729507"/>
                  </a:cubicBezTo>
                  <a:cubicBezTo>
                    <a:pt x="0" y="918300"/>
                    <a:pt x="153291" y="1071350"/>
                    <a:pt x="342382" y="1071350"/>
                  </a:cubicBezTo>
                  <a:lnTo>
                    <a:pt x="1073418" y="1071731"/>
                  </a:lnTo>
                  <a:lnTo>
                    <a:pt x="1073323" y="1071635"/>
                  </a:lnTo>
                  <a:lnTo>
                    <a:pt x="1073418" y="1071731"/>
                  </a:lnTo>
                  <a:lnTo>
                    <a:pt x="1073132" y="341843"/>
                  </a:lnTo>
                  <a:close/>
                  <a:moveTo>
                    <a:pt x="837959" y="844342"/>
                  </a:moveTo>
                  <a:lnTo>
                    <a:pt x="377324" y="844342"/>
                  </a:lnTo>
                  <a:cubicBezTo>
                    <a:pt x="304487" y="844342"/>
                    <a:pt x="245361" y="783407"/>
                    <a:pt x="245361" y="710684"/>
                  </a:cubicBezTo>
                  <a:cubicBezTo>
                    <a:pt x="245361" y="637962"/>
                    <a:pt x="304487" y="578928"/>
                    <a:pt x="377324" y="578928"/>
                  </a:cubicBezTo>
                  <a:lnTo>
                    <a:pt x="572128" y="578928"/>
                  </a:lnTo>
                  <a:lnTo>
                    <a:pt x="572033" y="578833"/>
                  </a:lnTo>
                  <a:lnTo>
                    <a:pt x="572128" y="578928"/>
                  </a:lnTo>
                  <a:lnTo>
                    <a:pt x="572128" y="376541"/>
                  </a:lnTo>
                  <a:cubicBezTo>
                    <a:pt x="572128" y="303819"/>
                    <a:pt x="631159" y="244785"/>
                    <a:pt x="704091" y="244785"/>
                  </a:cubicBezTo>
                  <a:cubicBezTo>
                    <a:pt x="776928" y="244785"/>
                    <a:pt x="837959" y="303819"/>
                    <a:pt x="837959" y="376541"/>
                  </a:cubicBezTo>
                  <a:lnTo>
                    <a:pt x="838530" y="844817"/>
                  </a:lnTo>
                  <a:lnTo>
                    <a:pt x="837959" y="844342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13" name="Graphic 6">
              <a:extLst>
                <a:ext uri="{FF2B5EF4-FFF2-40B4-BE49-F238E27FC236}">
                  <a16:creationId xmlns:a16="http://schemas.microsoft.com/office/drawing/2014/main" id="{30BDE77C-CCA2-4642-898E-DE616554B568}"/>
                </a:ext>
              </a:extLst>
            </p:cNvPr>
            <p:cNvSpPr/>
            <p:nvPr/>
          </p:nvSpPr>
          <p:spPr>
            <a:xfrm>
              <a:off x="-6953645" y="-2135277"/>
              <a:ext cx="243456" cy="411143"/>
            </a:xfrm>
            <a:custGeom>
              <a:avLst/>
              <a:gdLst>
                <a:gd name="connsiteX0" fmla="*/ 188329 w 243456"/>
                <a:gd name="connsiteY0" fmla="*/ 196779 h 411143"/>
                <a:gd name="connsiteX1" fmla="*/ 113207 w 243456"/>
                <a:gd name="connsiteY1" fmla="*/ 135654 h 411143"/>
                <a:gd name="connsiteX2" fmla="*/ 86738 w 243456"/>
                <a:gd name="connsiteY2" fmla="*/ 101431 h 411143"/>
                <a:gd name="connsiteX3" fmla="*/ 123680 w 243456"/>
                <a:gd name="connsiteY3" fmla="*/ 78331 h 411143"/>
                <a:gd name="connsiteX4" fmla="*/ 213655 w 243456"/>
                <a:gd name="connsiteY4" fmla="*/ 121299 h 411143"/>
                <a:gd name="connsiteX5" fmla="*/ 228032 w 243456"/>
                <a:gd name="connsiteY5" fmla="*/ 52950 h 411143"/>
                <a:gd name="connsiteX6" fmla="*/ 123109 w 243456"/>
                <a:gd name="connsiteY6" fmla="*/ 0 h 411143"/>
                <a:gd name="connsiteX7" fmla="*/ 13234 w 243456"/>
                <a:gd name="connsiteY7" fmla="*/ 98104 h 411143"/>
                <a:gd name="connsiteX8" fmla="*/ 51890 w 243456"/>
                <a:gd name="connsiteY8" fmla="*/ 179668 h 411143"/>
                <a:gd name="connsiteX9" fmla="*/ 141294 w 243456"/>
                <a:gd name="connsiteY9" fmla="*/ 256288 h 411143"/>
                <a:gd name="connsiteX10" fmla="*/ 169953 w 243456"/>
                <a:gd name="connsiteY10" fmla="*/ 300396 h 411143"/>
                <a:gd name="connsiteX11" fmla="*/ 126917 w 243456"/>
                <a:gd name="connsiteY11" fmla="*/ 332908 h 411143"/>
                <a:gd name="connsiteX12" fmla="*/ 21518 w 243456"/>
                <a:gd name="connsiteY12" fmla="*/ 275015 h 411143"/>
                <a:gd name="connsiteX13" fmla="*/ 0 w 243456"/>
                <a:gd name="connsiteY13" fmla="*/ 343365 h 411143"/>
                <a:gd name="connsiteX14" fmla="*/ 123109 w 243456"/>
                <a:gd name="connsiteY14" fmla="*/ 411144 h 411143"/>
                <a:gd name="connsiteX15" fmla="*/ 243456 w 243456"/>
                <a:gd name="connsiteY15" fmla="*/ 299256 h 411143"/>
                <a:gd name="connsiteX16" fmla="*/ 188329 w 243456"/>
                <a:gd name="connsiteY16" fmla="*/ 196779 h 411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3456" h="411143">
                  <a:moveTo>
                    <a:pt x="188329" y="196779"/>
                  </a:moveTo>
                  <a:cubicBezTo>
                    <a:pt x="166811" y="177481"/>
                    <a:pt x="144151" y="160370"/>
                    <a:pt x="113207" y="135654"/>
                  </a:cubicBezTo>
                  <a:cubicBezTo>
                    <a:pt x="101591" y="126243"/>
                    <a:pt x="86738" y="113599"/>
                    <a:pt x="86738" y="101431"/>
                  </a:cubicBezTo>
                  <a:cubicBezTo>
                    <a:pt x="86738" y="83275"/>
                    <a:pt x="106637" y="78331"/>
                    <a:pt x="123680" y="78331"/>
                  </a:cubicBezTo>
                  <a:cubicBezTo>
                    <a:pt x="154624" y="78331"/>
                    <a:pt x="190519" y="94872"/>
                    <a:pt x="213655" y="121299"/>
                  </a:cubicBezTo>
                  <a:lnTo>
                    <a:pt x="228032" y="52950"/>
                  </a:lnTo>
                  <a:cubicBezTo>
                    <a:pt x="211465" y="26522"/>
                    <a:pt x="171762" y="0"/>
                    <a:pt x="123109" y="0"/>
                  </a:cubicBezTo>
                  <a:cubicBezTo>
                    <a:pt x="62935" y="0"/>
                    <a:pt x="13234" y="35268"/>
                    <a:pt x="13234" y="98104"/>
                  </a:cubicBezTo>
                  <a:cubicBezTo>
                    <a:pt x="13234" y="133372"/>
                    <a:pt x="31991" y="158754"/>
                    <a:pt x="51890" y="179668"/>
                  </a:cubicBezTo>
                  <a:cubicBezTo>
                    <a:pt x="73979" y="202768"/>
                    <a:pt x="103781" y="225392"/>
                    <a:pt x="141294" y="256288"/>
                  </a:cubicBezTo>
                  <a:cubicBezTo>
                    <a:pt x="159480" y="271688"/>
                    <a:pt x="169953" y="283285"/>
                    <a:pt x="169953" y="300396"/>
                  </a:cubicBezTo>
                  <a:cubicBezTo>
                    <a:pt x="169953" y="322451"/>
                    <a:pt x="151196" y="332908"/>
                    <a:pt x="126917" y="332908"/>
                  </a:cubicBezTo>
                  <a:cubicBezTo>
                    <a:pt x="88261" y="332908"/>
                    <a:pt x="45226" y="308667"/>
                    <a:pt x="21518" y="275015"/>
                  </a:cubicBezTo>
                  <a:lnTo>
                    <a:pt x="0" y="343365"/>
                  </a:lnTo>
                  <a:cubicBezTo>
                    <a:pt x="13234" y="375876"/>
                    <a:pt x="62935" y="411144"/>
                    <a:pt x="123109" y="411144"/>
                  </a:cubicBezTo>
                  <a:cubicBezTo>
                    <a:pt x="193756" y="411144"/>
                    <a:pt x="243456" y="366465"/>
                    <a:pt x="243456" y="299256"/>
                  </a:cubicBezTo>
                  <a:cubicBezTo>
                    <a:pt x="243456" y="253626"/>
                    <a:pt x="218702" y="223301"/>
                    <a:pt x="188329" y="196779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14" name="Graphic 6">
              <a:extLst>
                <a:ext uri="{FF2B5EF4-FFF2-40B4-BE49-F238E27FC236}">
                  <a16:creationId xmlns:a16="http://schemas.microsoft.com/office/drawing/2014/main" id="{F0B06966-EA91-6044-9AEB-70144939BA76}"/>
                </a:ext>
              </a:extLst>
            </p:cNvPr>
            <p:cNvSpPr/>
            <p:nvPr/>
          </p:nvSpPr>
          <p:spPr>
            <a:xfrm>
              <a:off x="-6609169" y="-2127482"/>
              <a:ext cx="322958" cy="395743"/>
            </a:xfrm>
            <a:custGeom>
              <a:avLst/>
              <a:gdLst>
                <a:gd name="connsiteX0" fmla="*/ 160622 w 322958"/>
                <a:gd name="connsiteY0" fmla="*/ 146586 h 395743"/>
                <a:gd name="connsiteX1" fmla="*/ 80073 w 322958"/>
                <a:gd name="connsiteY1" fmla="*/ 0 h 395743"/>
                <a:gd name="connsiteX2" fmla="*/ 0 w 322958"/>
                <a:gd name="connsiteY2" fmla="*/ 0 h 395743"/>
                <a:gd name="connsiteX3" fmla="*/ 125870 w 322958"/>
                <a:gd name="connsiteY3" fmla="*/ 230336 h 395743"/>
                <a:gd name="connsiteX4" fmla="*/ 125870 w 322958"/>
                <a:gd name="connsiteY4" fmla="*/ 395744 h 395743"/>
                <a:gd name="connsiteX5" fmla="*/ 198231 w 322958"/>
                <a:gd name="connsiteY5" fmla="*/ 395744 h 395743"/>
                <a:gd name="connsiteX6" fmla="*/ 198231 w 322958"/>
                <a:gd name="connsiteY6" fmla="*/ 230336 h 395743"/>
                <a:gd name="connsiteX7" fmla="*/ 322959 w 322958"/>
                <a:gd name="connsiteY7" fmla="*/ 0 h 395743"/>
                <a:gd name="connsiteX8" fmla="*/ 241267 w 322958"/>
                <a:gd name="connsiteY8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2958" h="395743">
                  <a:moveTo>
                    <a:pt x="160622" y="146586"/>
                  </a:moveTo>
                  <a:lnTo>
                    <a:pt x="80073" y="0"/>
                  </a:lnTo>
                  <a:lnTo>
                    <a:pt x="0" y="0"/>
                  </a:lnTo>
                  <a:lnTo>
                    <a:pt x="125870" y="230336"/>
                  </a:lnTo>
                  <a:lnTo>
                    <a:pt x="125870" y="395744"/>
                  </a:lnTo>
                  <a:lnTo>
                    <a:pt x="198231" y="395744"/>
                  </a:lnTo>
                  <a:lnTo>
                    <a:pt x="198231" y="230336"/>
                  </a:lnTo>
                  <a:lnTo>
                    <a:pt x="322959" y="0"/>
                  </a:lnTo>
                  <a:lnTo>
                    <a:pt x="241267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15" name="Graphic 6">
              <a:extLst>
                <a:ext uri="{FF2B5EF4-FFF2-40B4-BE49-F238E27FC236}">
                  <a16:creationId xmlns:a16="http://schemas.microsoft.com/office/drawing/2014/main" id="{9AD03352-55C7-6D46-80BE-7F92B4F39AE2}"/>
                </a:ext>
              </a:extLst>
            </p:cNvPr>
            <p:cNvSpPr/>
            <p:nvPr/>
          </p:nvSpPr>
          <p:spPr>
            <a:xfrm>
              <a:off x="-6148248" y="-2127482"/>
              <a:ext cx="339525" cy="395743"/>
            </a:xfrm>
            <a:custGeom>
              <a:avLst/>
              <a:gdLst>
                <a:gd name="connsiteX0" fmla="*/ 124251 w 339525"/>
                <a:gd name="connsiteY0" fmla="*/ 0 h 395743"/>
                <a:gd name="connsiteX1" fmla="*/ 0 w 339525"/>
                <a:gd name="connsiteY1" fmla="*/ 0 h 395743"/>
                <a:gd name="connsiteX2" fmla="*/ 0 w 339525"/>
                <a:gd name="connsiteY2" fmla="*/ 395744 h 395743"/>
                <a:gd name="connsiteX3" fmla="*/ 124251 w 339525"/>
                <a:gd name="connsiteY3" fmla="*/ 395744 h 395743"/>
                <a:gd name="connsiteX4" fmla="*/ 339525 w 339525"/>
                <a:gd name="connsiteY4" fmla="*/ 197824 h 395743"/>
                <a:gd name="connsiteX5" fmla="*/ 124251 w 339525"/>
                <a:gd name="connsiteY5" fmla="*/ 0 h 395743"/>
                <a:gd name="connsiteX6" fmla="*/ 145198 w 339525"/>
                <a:gd name="connsiteY6" fmla="*/ 317412 h 395743"/>
                <a:gd name="connsiteX7" fmla="*/ 72361 w 339525"/>
                <a:gd name="connsiteY7" fmla="*/ 317412 h 395743"/>
                <a:gd name="connsiteX8" fmla="*/ 72361 w 339525"/>
                <a:gd name="connsiteY8" fmla="*/ 78236 h 395743"/>
                <a:gd name="connsiteX9" fmla="*/ 145198 w 339525"/>
                <a:gd name="connsiteY9" fmla="*/ 78236 h 395743"/>
                <a:gd name="connsiteX10" fmla="*/ 265546 w 339525"/>
                <a:gd name="connsiteY10" fmla="*/ 197824 h 395743"/>
                <a:gd name="connsiteX11" fmla="*/ 145198 w 339525"/>
                <a:gd name="connsiteY11" fmla="*/ 317412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9525" h="395743">
                  <a:moveTo>
                    <a:pt x="124251" y="0"/>
                  </a:moveTo>
                  <a:lnTo>
                    <a:pt x="0" y="0"/>
                  </a:lnTo>
                  <a:lnTo>
                    <a:pt x="0" y="395744"/>
                  </a:lnTo>
                  <a:lnTo>
                    <a:pt x="124251" y="395744"/>
                  </a:lnTo>
                  <a:cubicBezTo>
                    <a:pt x="247360" y="395744"/>
                    <a:pt x="339525" y="322451"/>
                    <a:pt x="339525" y="197824"/>
                  </a:cubicBezTo>
                  <a:cubicBezTo>
                    <a:pt x="339525" y="71582"/>
                    <a:pt x="248979" y="0"/>
                    <a:pt x="124251" y="0"/>
                  </a:cubicBezTo>
                  <a:close/>
                  <a:moveTo>
                    <a:pt x="145198" y="317412"/>
                  </a:moveTo>
                  <a:lnTo>
                    <a:pt x="72361" y="317412"/>
                  </a:lnTo>
                  <a:lnTo>
                    <a:pt x="72361" y="78236"/>
                  </a:lnTo>
                  <a:lnTo>
                    <a:pt x="145198" y="78236"/>
                  </a:lnTo>
                  <a:cubicBezTo>
                    <a:pt x="215845" y="78236"/>
                    <a:pt x="265546" y="130615"/>
                    <a:pt x="265546" y="197824"/>
                  </a:cubicBezTo>
                  <a:cubicBezTo>
                    <a:pt x="265546" y="270072"/>
                    <a:pt x="213084" y="317412"/>
                    <a:pt x="145198" y="31741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16" name="Graphic 6">
              <a:extLst>
                <a:ext uri="{FF2B5EF4-FFF2-40B4-BE49-F238E27FC236}">
                  <a16:creationId xmlns:a16="http://schemas.microsoft.com/office/drawing/2014/main" id="{12A8F63D-40BC-2249-AE2C-7274085CC251}"/>
                </a:ext>
              </a:extLst>
            </p:cNvPr>
            <p:cNvSpPr/>
            <p:nvPr/>
          </p:nvSpPr>
          <p:spPr>
            <a:xfrm>
              <a:off x="-5497952" y="-2238229"/>
              <a:ext cx="79406" cy="79281"/>
            </a:xfrm>
            <a:custGeom>
              <a:avLst/>
              <a:gdLst>
                <a:gd name="connsiteX0" fmla="*/ 39703 w 79406"/>
                <a:gd name="connsiteY0" fmla="*/ 79282 h 79281"/>
                <a:gd name="connsiteX1" fmla="*/ 79407 w 79406"/>
                <a:gd name="connsiteY1" fmla="*/ 39641 h 79281"/>
                <a:gd name="connsiteX2" fmla="*/ 39703 w 79406"/>
                <a:gd name="connsiteY2" fmla="*/ 0 h 79281"/>
                <a:gd name="connsiteX3" fmla="*/ 0 w 79406"/>
                <a:gd name="connsiteY3" fmla="*/ 39641 h 79281"/>
                <a:gd name="connsiteX4" fmla="*/ 39703 w 79406"/>
                <a:gd name="connsiteY4" fmla="*/ 79282 h 79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406" h="79281">
                  <a:moveTo>
                    <a:pt x="39703" y="79282"/>
                  </a:moveTo>
                  <a:cubicBezTo>
                    <a:pt x="61793" y="79282"/>
                    <a:pt x="79407" y="62171"/>
                    <a:pt x="79407" y="39641"/>
                  </a:cubicBezTo>
                  <a:cubicBezTo>
                    <a:pt x="79407" y="17587"/>
                    <a:pt x="61697" y="0"/>
                    <a:pt x="39703" y="0"/>
                  </a:cubicBezTo>
                  <a:cubicBezTo>
                    <a:pt x="17043" y="0"/>
                    <a:pt x="0" y="17682"/>
                    <a:pt x="0" y="39641"/>
                  </a:cubicBezTo>
                  <a:cubicBezTo>
                    <a:pt x="0" y="62171"/>
                    <a:pt x="17138" y="79282"/>
                    <a:pt x="39703" y="7928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17" name="Graphic 6">
              <a:extLst>
                <a:ext uri="{FF2B5EF4-FFF2-40B4-BE49-F238E27FC236}">
                  <a16:creationId xmlns:a16="http://schemas.microsoft.com/office/drawing/2014/main" id="{A8FD352C-890F-8B4A-B86E-858EC6691859}"/>
                </a:ext>
              </a:extLst>
            </p:cNvPr>
            <p:cNvSpPr/>
            <p:nvPr/>
          </p:nvSpPr>
          <p:spPr>
            <a:xfrm>
              <a:off x="-5613825" y="-2238229"/>
              <a:ext cx="79406" cy="79281"/>
            </a:xfrm>
            <a:custGeom>
              <a:avLst/>
              <a:gdLst>
                <a:gd name="connsiteX0" fmla="*/ 39704 w 79406"/>
                <a:gd name="connsiteY0" fmla="*/ 79282 h 79281"/>
                <a:gd name="connsiteX1" fmla="*/ 79407 w 79406"/>
                <a:gd name="connsiteY1" fmla="*/ 39641 h 79281"/>
                <a:gd name="connsiteX2" fmla="*/ 39704 w 79406"/>
                <a:gd name="connsiteY2" fmla="*/ 0 h 79281"/>
                <a:gd name="connsiteX3" fmla="*/ 0 w 79406"/>
                <a:gd name="connsiteY3" fmla="*/ 39641 h 79281"/>
                <a:gd name="connsiteX4" fmla="*/ 39704 w 79406"/>
                <a:gd name="connsiteY4" fmla="*/ 79282 h 79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406" h="79281">
                  <a:moveTo>
                    <a:pt x="39704" y="79282"/>
                  </a:moveTo>
                  <a:cubicBezTo>
                    <a:pt x="62364" y="79282"/>
                    <a:pt x="79407" y="62171"/>
                    <a:pt x="79407" y="39641"/>
                  </a:cubicBezTo>
                  <a:cubicBezTo>
                    <a:pt x="79407" y="17587"/>
                    <a:pt x="62269" y="0"/>
                    <a:pt x="39704" y="0"/>
                  </a:cubicBezTo>
                  <a:cubicBezTo>
                    <a:pt x="17614" y="0"/>
                    <a:pt x="0" y="17682"/>
                    <a:pt x="0" y="39641"/>
                  </a:cubicBezTo>
                  <a:cubicBezTo>
                    <a:pt x="-95" y="62171"/>
                    <a:pt x="17614" y="79282"/>
                    <a:pt x="39704" y="79282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18" name="Graphic 6">
              <a:extLst>
                <a:ext uri="{FF2B5EF4-FFF2-40B4-BE49-F238E27FC236}">
                  <a16:creationId xmlns:a16="http://schemas.microsoft.com/office/drawing/2014/main" id="{C059C7B2-379D-F745-80AD-7060503D9CA9}"/>
                </a:ext>
              </a:extLst>
            </p:cNvPr>
            <p:cNvSpPr/>
            <p:nvPr/>
          </p:nvSpPr>
          <p:spPr>
            <a:xfrm>
              <a:off x="-5708846" y="-2127482"/>
              <a:ext cx="383513" cy="395743"/>
            </a:xfrm>
            <a:custGeom>
              <a:avLst/>
              <a:gdLst>
                <a:gd name="connsiteX0" fmla="*/ 156243 w 383513"/>
                <a:gd name="connsiteY0" fmla="*/ 0 h 395743"/>
                <a:gd name="connsiteX1" fmla="*/ 0 w 383513"/>
                <a:gd name="connsiteY1" fmla="*/ 395744 h 395743"/>
                <a:gd name="connsiteX2" fmla="*/ 77788 w 383513"/>
                <a:gd name="connsiteY2" fmla="*/ 395744 h 395743"/>
                <a:gd name="connsiteX3" fmla="*/ 109779 w 383513"/>
                <a:gd name="connsiteY3" fmla="*/ 314751 h 395743"/>
                <a:gd name="connsiteX4" fmla="*/ 275353 w 383513"/>
                <a:gd name="connsiteY4" fmla="*/ 314751 h 395743"/>
                <a:gd name="connsiteX5" fmla="*/ 307344 w 383513"/>
                <a:gd name="connsiteY5" fmla="*/ 395744 h 395743"/>
                <a:gd name="connsiteX6" fmla="*/ 383513 w 383513"/>
                <a:gd name="connsiteY6" fmla="*/ 395744 h 395743"/>
                <a:gd name="connsiteX7" fmla="*/ 227271 w 383513"/>
                <a:gd name="connsiteY7" fmla="*/ 0 h 395743"/>
                <a:gd name="connsiteX8" fmla="*/ 156243 w 383513"/>
                <a:gd name="connsiteY8" fmla="*/ 0 h 395743"/>
                <a:gd name="connsiteX9" fmla="*/ 139676 w 383513"/>
                <a:gd name="connsiteY9" fmla="*/ 238036 h 395743"/>
                <a:gd name="connsiteX10" fmla="*/ 192709 w 383513"/>
                <a:gd name="connsiteY10" fmla="*/ 104663 h 395743"/>
                <a:gd name="connsiteX11" fmla="*/ 245170 w 383513"/>
                <a:gd name="connsiteY11" fmla="*/ 238036 h 395743"/>
                <a:gd name="connsiteX12" fmla="*/ 139676 w 383513"/>
                <a:gd name="connsiteY12" fmla="*/ 238036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3513" h="395743">
                  <a:moveTo>
                    <a:pt x="156243" y="0"/>
                  </a:moveTo>
                  <a:lnTo>
                    <a:pt x="0" y="395744"/>
                  </a:lnTo>
                  <a:lnTo>
                    <a:pt x="77788" y="395744"/>
                  </a:lnTo>
                  <a:lnTo>
                    <a:pt x="109779" y="314751"/>
                  </a:lnTo>
                  <a:lnTo>
                    <a:pt x="275353" y="314751"/>
                  </a:lnTo>
                  <a:lnTo>
                    <a:pt x="307344" y="395744"/>
                  </a:lnTo>
                  <a:lnTo>
                    <a:pt x="383513" y="395744"/>
                  </a:lnTo>
                  <a:lnTo>
                    <a:pt x="227271" y="0"/>
                  </a:lnTo>
                  <a:lnTo>
                    <a:pt x="156243" y="0"/>
                  </a:lnTo>
                  <a:close/>
                  <a:moveTo>
                    <a:pt x="139676" y="238036"/>
                  </a:moveTo>
                  <a:lnTo>
                    <a:pt x="192709" y="104663"/>
                  </a:lnTo>
                  <a:lnTo>
                    <a:pt x="245170" y="238036"/>
                  </a:lnTo>
                  <a:lnTo>
                    <a:pt x="139676" y="238036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19" name="Graphic 6">
              <a:extLst>
                <a:ext uri="{FF2B5EF4-FFF2-40B4-BE49-F238E27FC236}">
                  <a16:creationId xmlns:a16="http://schemas.microsoft.com/office/drawing/2014/main" id="{B94C8D42-7515-E14A-B059-E5EDB961EAD3}"/>
                </a:ext>
              </a:extLst>
            </p:cNvPr>
            <p:cNvSpPr/>
            <p:nvPr/>
          </p:nvSpPr>
          <p:spPr>
            <a:xfrm>
              <a:off x="-5186609" y="-2127482"/>
              <a:ext cx="328956" cy="395743"/>
            </a:xfrm>
            <a:custGeom>
              <a:avLst/>
              <a:gdLst>
                <a:gd name="connsiteX0" fmla="*/ 256691 w 328956"/>
                <a:gd name="connsiteY0" fmla="*/ 268360 h 395743"/>
                <a:gd name="connsiteX1" fmla="*/ 72266 w 328956"/>
                <a:gd name="connsiteY1" fmla="*/ 0 h 395743"/>
                <a:gd name="connsiteX2" fmla="*/ 0 w 328956"/>
                <a:gd name="connsiteY2" fmla="*/ 0 h 395743"/>
                <a:gd name="connsiteX3" fmla="*/ 0 w 328956"/>
                <a:gd name="connsiteY3" fmla="*/ 395744 h 395743"/>
                <a:gd name="connsiteX4" fmla="*/ 72266 w 328956"/>
                <a:gd name="connsiteY4" fmla="*/ 395744 h 395743"/>
                <a:gd name="connsiteX5" fmla="*/ 72266 w 328956"/>
                <a:gd name="connsiteY5" fmla="*/ 128904 h 395743"/>
                <a:gd name="connsiteX6" fmla="*/ 256120 w 328956"/>
                <a:gd name="connsiteY6" fmla="*/ 395744 h 395743"/>
                <a:gd name="connsiteX7" fmla="*/ 328957 w 328956"/>
                <a:gd name="connsiteY7" fmla="*/ 395744 h 395743"/>
                <a:gd name="connsiteX8" fmla="*/ 328957 w 328956"/>
                <a:gd name="connsiteY8" fmla="*/ 0 h 395743"/>
                <a:gd name="connsiteX9" fmla="*/ 256691 w 328956"/>
                <a:gd name="connsiteY9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8956" h="395743">
                  <a:moveTo>
                    <a:pt x="256691" y="268360"/>
                  </a:moveTo>
                  <a:lnTo>
                    <a:pt x="72266" y="0"/>
                  </a:lnTo>
                  <a:lnTo>
                    <a:pt x="0" y="0"/>
                  </a:lnTo>
                  <a:lnTo>
                    <a:pt x="0" y="395744"/>
                  </a:lnTo>
                  <a:lnTo>
                    <a:pt x="72266" y="395744"/>
                  </a:lnTo>
                  <a:lnTo>
                    <a:pt x="72266" y="128904"/>
                  </a:lnTo>
                  <a:lnTo>
                    <a:pt x="256120" y="395744"/>
                  </a:lnTo>
                  <a:lnTo>
                    <a:pt x="328957" y="395744"/>
                  </a:lnTo>
                  <a:lnTo>
                    <a:pt x="328957" y="0"/>
                  </a:lnTo>
                  <a:lnTo>
                    <a:pt x="256691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20" name="Graphic 6">
              <a:extLst>
                <a:ext uri="{FF2B5EF4-FFF2-40B4-BE49-F238E27FC236}">
                  <a16:creationId xmlns:a16="http://schemas.microsoft.com/office/drawing/2014/main" id="{6C1D80AF-3F72-6340-B87B-F3DC687F2A55}"/>
                </a:ext>
              </a:extLst>
            </p:cNvPr>
            <p:cNvSpPr/>
            <p:nvPr/>
          </p:nvSpPr>
          <p:spPr>
            <a:xfrm>
              <a:off x="-4675513" y="-2127482"/>
              <a:ext cx="209751" cy="395743"/>
            </a:xfrm>
            <a:custGeom>
              <a:avLst/>
              <a:gdLst>
                <a:gd name="connsiteX0" fmla="*/ 72361 w 209751"/>
                <a:gd name="connsiteY0" fmla="*/ 0 h 395743"/>
                <a:gd name="connsiteX1" fmla="*/ 0 w 209751"/>
                <a:gd name="connsiteY1" fmla="*/ 0 h 395743"/>
                <a:gd name="connsiteX2" fmla="*/ 0 w 209751"/>
                <a:gd name="connsiteY2" fmla="*/ 395744 h 395743"/>
                <a:gd name="connsiteX3" fmla="*/ 209752 w 209751"/>
                <a:gd name="connsiteY3" fmla="*/ 395744 h 395743"/>
                <a:gd name="connsiteX4" fmla="*/ 209752 w 209751"/>
                <a:gd name="connsiteY4" fmla="*/ 317412 h 395743"/>
                <a:gd name="connsiteX5" fmla="*/ 72361 w 209751"/>
                <a:gd name="connsiteY5" fmla="*/ 317412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9751" h="395743">
                  <a:moveTo>
                    <a:pt x="72361" y="0"/>
                  </a:moveTo>
                  <a:lnTo>
                    <a:pt x="0" y="0"/>
                  </a:lnTo>
                  <a:lnTo>
                    <a:pt x="0" y="395744"/>
                  </a:lnTo>
                  <a:lnTo>
                    <a:pt x="209752" y="395744"/>
                  </a:lnTo>
                  <a:lnTo>
                    <a:pt x="209752" y="317412"/>
                  </a:lnTo>
                  <a:lnTo>
                    <a:pt x="72361" y="317412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21" name="Graphic 6">
              <a:extLst>
                <a:ext uri="{FF2B5EF4-FFF2-40B4-BE49-F238E27FC236}">
                  <a16:creationId xmlns:a16="http://schemas.microsoft.com/office/drawing/2014/main" id="{852DD250-4341-1D46-B77B-3E5AF3DEB356}"/>
                </a:ext>
              </a:extLst>
            </p:cNvPr>
            <p:cNvSpPr/>
            <p:nvPr/>
          </p:nvSpPr>
          <p:spPr>
            <a:xfrm>
              <a:off x="-4319420" y="-2127482"/>
              <a:ext cx="72360" cy="395743"/>
            </a:xfrm>
            <a:custGeom>
              <a:avLst/>
              <a:gdLst>
                <a:gd name="connsiteX0" fmla="*/ 0 w 72360"/>
                <a:gd name="connsiteY0" fmla="*/ 0 h 395743"/>
                <a:gd name="connsiteX1" fmla="*/ 72361 w 72360"/>
                <a:gd name="connsiteY1" fmla="*/ 0 h 395743"/>
                <a:gd name="connsiteX2" fmla="*/ 72361 w 72360"/>
                <a:gd name="connsiteY2" fmla="*/ 395744 h 395743"/>
                <a:gd name="connsiteX3" fmla="*/ 0 w 72360"/>
                <a:gd name="connsiteY3" fmla="*/ 395744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60" h="395743">
                  <a:moveTo>
                    <a:pt x="0" y="0"/>
                  </a:moveTo>
                  <a:lnTo>
                    <a:pt x="72361" y="0"/>
                  </a:lnTo>
                  <a:lnTo>
                    <a:pt x="72361" y="395744"/>
                  </a:lnTo>
                  <a:lnTo>
                    <a:pt x="0" y="395744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22" name="Graphic 6">
              <a:extLst>
                <a:ext uri="{FF2B5EF4-FFF2-40B4-BE49-F238E27FC236}">
                  <a16:creationId xmlns:a16="http://schemas.microsoft.com/office/drawing/2014/main" id="{0F2EE806-7DFE-1A43-9F36-151BE46F7EA4}"/>
                </a:ext>
              </a:extLst>
            </p:cNvPr>
            <p:cNvSpPr/>
            <p:nvPr/>
          </p:nvSpPr>
          <p:spPr>
            <a:xfrm>
              <a:off x="-4065014" y="-2127482"/>
              <a:ext cx="72360" cy="395743"/>
            </a:xfrm>
            <a:custGeom>
              <a:avLst/>
              <a:gdLst>
                <a:gd name="connsiteX0" fmla="*/ 0 w 72360"/>
                <a:gd name="connsiteY0" fmla="*/ 0 h 395743"/>
                <a:gd name="connsiteX1" fmla="*/ 72361 w 72360"/>
                <a:gd name="connsiteY1" fmla="*/ 0 h 395743"/>
                <a:gd name="connsiteX2" fmla="*/ 72361 w 72360"/>
                <a:gd name="connsiteY2" fmla="*/ 395744 h 395743"/>
                <a:gd name="connsiteX3" fmla="*/ 0 w 72360"/>
                <a:gd name="connsiteY3" fmla="*/ 395744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60" h="395743">
                  <a:moveTo>
                    <a:pt x="0" y="0"/>
                  </a:moveTo>
                  <a:lnTo>
                    <a:pt x="72361" y="0"/>
                  </a:lnTo>
                  <a:lnTo>
                    <a:pt x="72361" y="395744"/>
                  </a:lnTo>
                  <a:lnTo>
                    <a:pt x="0" y="395744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23" name="Graphic 6">
              <a:extLst>
                <a:ext uri="{FF2B5EF4-FFF2-40B4-BE49-F238E27FC236}">
                  <a16:creationId xmlns:a16="http://schemas.microsoft.com/office/drawing/2014/main" id="{BA354E49-5850-134D-B410-41BEE38C25B2}"/>
                </a:ext>
              </a:extLst>
            </p:cNvPr>
            <p:cNvSpPr/>
            <p:nvPr/>
          </p:nvSpPr>
          <p:spPr>
            <a:xfrm>
              <a:off x="-3850312" y="-2127482"/>
              <a:ext cx="305344" cy="395743"/>
            </a:xfrm>
            <a:custGeom>
              <a:avLst/>
              <a:gdLst>
                <a:gd name="connsiteX0" fmla="*/ 0 w 305344"/>
                <a:gd name="connsiteY0" fmla="*/ 77095 h 395743"/>
                <a:gd name="connsiteX1" fmla="*/ 116539 w 305344"/>
                <a:gd name="connsiteY1" fmla="*/ 77095 h 395743"/>
                <a:gd name="connsiteX2" fmla="*/ 116539 w 305344"/>
                <a:gd name="connsiteY2" fmla="*/ 395744 h 395743"/>
                <a:gd name="connsiteX3" fmla="*/ 188805 w 305344"/>
                <a:gd name="connsiteY3" fmla="*/ 395744 h 395743"/>
                <a:gd name="connsiteX4" fmla="*/ 188805 w 305344"/>
                <a:gd name="connsiteY4" fmla="*/ 77095 h 395743"/>
                <a:gd name="connsiteX5" fmla="*/ 305344 w 305344"/>
                <a:gd name="connsiteY5" fmla="*/ 77095 h 395743"/>
                <a:gd name="connsiteX6" fmla="*/ 305344 w 305344"/>
                <a:gd name="connsiteY6" fmla="*/ 0 h 395743"/>
                <a:gd name="connsiteX7" fmla="*/ 0 w 305344"/>
                <a:gd name="connsiteY7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5344" h="395743">
                  <a:moveTo>
                    <a:pt x="0" y="77095"/>
                  </a:moveTo>
                  <a:lnTo>
                    <a:pt x="116539" y="77095"/>
                  </a:lnTo>
                  <a:lnTo>
                    <a:pt x="116539" y="395744"/>
                  </a:lnTo>
                  <a:lnTo>
                    <a:pt x="188805" y="395744"/>
                  </a:lnTo>
                  <a:lnTo>
                    <a:pt x="188805" y="77095"/>
                  </a:lnTo>
                  <a:lnTo>
                    <a:pt x="305344" y="77095"/>
                  </a:lnTo>
                  <a:lnTo>
                    <a:pt x="30534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24" name="Graphic 6">
              <a:extLst>
                <a:ext uri="{FF2B5EF4-FFF2-40B4-BE49-F238E27FC236}">
                  <a16:creationId xmlns:a16="http://schemas.microsoft.com/office/drawing/2014/main" id="{4392F21F-8A36-444E-8278-72FF65BA8861}"/>
                </a:ext>
              </a:extLst>
            </p:cNvPr>
            <p:cNvSpPr/>
            <p:nvPr/>
          </p:nvSpPr>
          <p:spPr>
            <a:xfrm>
              <a:off x="-3442329" y="-2127482"/>
              <a:ext cx="305248" cy="395743"/>
            </a:xfrm>
            <a:custGeom>
              <a:avLst/>
              <a:gdLst>
                <a:gd name="connsiteX0" fmla="*/ 0 w 305248"/>
                <a:gd name="connsiteY0" fmla="*/ 77095 h 395743"/>
                <a:gd name="connsiteX1" fmla="*/ 116444 w 305248"/>
                <a:gd name="connsiteY1" fmla="*/ 77095 h 395743"/>
                <a:gd name="connsiteX2" fmla="*/ 116444 w 305248"/>
                <a:gd name="connsiteY2" fmla="*/ 395744 h 395743"/>
                <a:gd name="connsiteX3" fmla="*/ 188805 w 305248"/>
                <a:gd name="connsiteY3" fmla="*/ 395744 h 395743"/>
                <a:gd name="connsiteX4" fmla="*/ 188805 w 305248"/>
                <a:gd name="connsiteY4" fmla="*/ 77095 h 395743"/>
                <a:gd name="connsiteX5" fmla="*/ 305249 w 305248"/>
                <a:gd name="connsiteY5" fmla="*/ 77095 h 395743"/>
                <a:gd name="connsiteX6" fmla="*/ 305249 w 305248"/>
                <a:gd name="connsiteY6" fmla="*/ 0 h 395743"/>
                <a:gd name="connsiteX7" fmla="*/ 0 w 305248"/>
                <a:gd name="connsiteY7" fmla="*/ 0 h 39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5248" h="395743">
                  <a:moveTo>
                    <a:pt x="0" y="77095"/>
                  </a:moveTo>
                  <a:lnTo>
                    <a:pt x="116444" y="77095"/>
                  </a:lnTo>
                  <a:lnTo>
                    <a:pt x="116444" y="395744"/>
                  </a:lnTo>
                  <a:lnTo>
                    <a:pt x="188805" y="395744"/>
                  </a:lnTo>
                  <a:lnTo>
                    <a:pt x="188805" y="77095"/>
                  </a:lnTo>
                  <a:lnTo>
                    <a:pt x="305249" y="77095"/>
                  </a:lnTo>
                  <a:lnTo>
                    <a:pt x="30524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  <p:sp>
          <p:nvSpPr>
            <p:cNvPr id="25" name="Graphic 6">
              <a:extLst>
                <a:ext uri="{FF2B5EF4-FFF2-40B4-BE49-F238E27FC236}">
                  <a16:creationId xmlns:a16="http://schemas.microsoft.com/office/drawing/2014/main" id="{8349EC20-64C6-EA47-8B6E-05AF92F3BE90}"/>
                </a:ext>
              </a:extLst>
            </p:cNvPr>
            <p:cNvSpPr/>
            <p:nvPr/>
          </p:nvSpPr>
          <p:spPr>
            <a:xfrm>
              <a:off x="-3026159" y="-2135277"/>
              <a:ext cx="408458" cy="411238"/>
            </a:xfrm>
            <a:custGeom>
              <a:avLst/>
              <a:gdLst>
                <a:gd name="connsiteX0" fmla="*/ 204229 w 408458"/>
                <a:gd name="connsiteY0" fmla="*/ 0 h 411238"/>
                <a:gd name="connsiteX1" fmla="*/ 0 w 408458"/>
                <a:gd name="connsiteY1" fmla="*/ 205619 h 411238"/>
                <a:gd name="connsiteX2" fmla="*/ 204229 w 408458"/>
                <a:gd name="connsiteY2" fmla="*/ 411239 h 411238"/>
                <a:gd name="connsiteX3" fmla="*/ 408459 w 408458"/>
                <a:gd name="connsiteY3" fmla="*/ 205619 h 411238"/>
                <a:gd name="connsiteX4" fmla="*/ 204229 w 408458"/>
                <a:gd name="connsiteY4" fmla="*/ 0 h 411238"/>
                <a:gd name="connsiteX5" fmla="*/ 204229 w 408458"/>
                <a:gd name="connsiteY5" fmla="*/ 332908 h 411238"/>
                <a:gd name="connsiteX6" fmla="*/ 73980 w 408458"/>
                <a:gd name="connsiteY6" fmla="*/ 205619 h 411238"/>
                <a:gd name="connsiteX7" fmla="*/ 204229 w 408458"/>
                <a:gd name="connsiteY7" fmla="*/ 78331 h 411238"/>
                <a:gd name="connsiteX8" fmla="*/ 334003 w 408458"/>
                <a:gd name="connsiteY8" fmla="*/ 205619 h 411238"/>
                <a:gd name="connsiteX9" fmla="*/ 204229 w 408458"/>
                <a:gd name="connsiteY9" fmla="*/ 332908 h 411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8458" h="411238">
                  <a:moveTo>
                    <a:pt x="204229" y="0"/>
                  </a:moveTo>
                  <a:cubicBezTo>
                    <a:pt x="93784" y="0"/>
                    <a:pt x="0" y="88218"/>
                    <a:pt x="0" y="205619"/>
                  </a:cubicBezTo>
                  <a:cubicBezTo>
                    <a:pt x="0" y="323021"/>
                    <a:pt x="93879" y="411239"/>
                    <a:pt x="204229" y="411239"/>
                  </a:cubicBezTo>
                  <a:cubicBezTo>
                    <a:pt x="314580" y="411239"/>
                    <a:pt x="408459" y="323021"/>
                    <a:pt x="408459" y="205619"/>
                  </a:cubicBezTo>
                  <a:cubicBezTo>
                    <a:pt x="408554" y="86031"/>
                    <a:pt x="314675" y="0"/>
                    <a:pt x="204229" y="0"/>
                  </a:cubicBezTo>
                  <a:close/>
                  <a:moveTo>
                    <a:pt x="204229" y="332908"/>
                  </a:moveTo>
                  <a:cubicBezTo>
                    <a:pt x="130821" y="332908"/>
                    <a:pt x="73980" y="281669"/>
                    <a:pt x="73980" y="205619"/>
                  </a:cubicBezTo>
                  <a:cubicBezTo>
                    <a:pt x="73980" y="129570"/>
                    <a:pt x="130821" y="78331"/>
                    <a:pt x="204229" y="78331"/>
                  </a:cubicBezTo>
                  <a:cubicBezTo>
                    <a:pt x="277638" y="78331"/>
                    <a:pt x="334003" y="129570"/>
                    <a:pt x="334003" y="205619"/>
                  </a:cubicBezTo>
                  <a:cubicBezTo>
                    <a:pt x="334003" y="281669"/>
                    <a:pt x="277733" y="332908"/>
                    <a:pt x="204229" y="332908"/>
                  </a:cubicBezTo>
                  <a:close/>
                </a:path>
              </a:pathLst>
            </a:custGeom>
            <a:grpFill/>
            <a:ln w="9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FI"/>
            </a:p>
          </p:txBody>
        </p:sp>
      </p:grpSp>
    </p:spTree>
    <p:extLst>
      <p:ext uri="{BB962C8B-B14F-4D97-AF65-F5344CB8AC3E}">
        <p14:creationId xmlns:p14="http://schemas.microsoft.com/office/powerpoint/2010/main" val="32660056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AA8F787-55CC-2F48-B7A8-D0CAF450CB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8977" y="631864"/>
            <a:ext cx="2731745" cy="668262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971DEADA-56B8-A146-870C-C8C7EABEE2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9450" y="2297151"/>
            <a:ext cx="5753100" cy="1478156"/>
          </a:xfrm>
        </p:spPr>
        <p:txBody>
          <a:bodyPr anchor="b">
            <a:noAutofit/>
          </a:bodyPr>
          <a:lstStyle>
            <a:lvl1pPr algn="ctr">
              <a:defRPr sz="3100">
                <a:solidFill>
                  <a:schemeClr val="accent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FI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E01B7C8D-0DF8-C241-B305-EE600C294E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29965" y="4019147"/>
            <a:ext cx="5132070" cy="1147868"/>
          </a:xfrm>
        </p:spPr>
        <p:txBody>
          <a:bodyPr>
            <a:noAutofit/>
          </a:bodyPr>
          <a:lstStyle>
            <a:lvl1pPr marL="0" indent="0" algn="ctr">
              <a:buNone/>
              <a:defRPr sz="1600" i="1"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18171372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AC3BEA96-AAC1-AB4D-AB7B-642CB9FA896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6337641 w 12192000"/>
              <a:gd name="connsiteY0" fmla="*/ 2683118 h 6858000"/>
              <a:gd name="connsiteX1" fmla="*/ 6551799 w 12192000"/>
              <a:gd name="connsiteY1" fmla="*/ 2894239 h 6858000"/>
              <a:gd name="connsiteX2" fmla="*/ 6551799 w 12192000"/>
              <a:gd name="connsiteY2" fmla="*/ 3643033 h 6858000"/>
              <a:gd name="connsiteX3" fmla="*/ 6550280 w 12192000"/>
              <a:gd name="connsiteY3" fmla="*/ 3643033 h 6858000"/>
              <a:gd name="connsiteX4" fmla="*/ 5815155 w 12192000"/>
              <a:gd name="connsiteY4" fmla="*/ 3643033 h 6858000"/>
              <a:gd name="connsiteX5" fmla="*/ 5604034 w 12192000"/>
              <a:gd name="connsiteY5" fmla="*/ 3428875 h 6858000"/>
              <a:gd name="connsiteX6" fmla="*/ 5815155 w 12192000"/>
              <a:gd name="connsiteY6" fmla="*/ 3217755 h 6858000"/>
              <a:gd name="connsiteX7" fmla="*/ 6126520 w 12192000"/>
              <a:gd name="connsiteY7" fmla="*/ 3217755 h 6858000"/>
              <a:gd name="connsiteX8" fmla="*/ 6126520 w 12192000"/>
              <a:gd name="connsiteY8" fmla="*/ 2894239 h 6858000"/>
              <a:gd name="connsiteX9" fmla="*/ 6337641 w 12192000"/>
              <a:gd name="connsiteY9" fmla="*/ 2683118 h 6858000"/>
              <a:gd name="connsiteX10" fmla="*/ 6378650 w 12192000"/>
              <a:gd name="connsiteY10" fmla="*/ 2294292 h 6858000"/>
              <a:gd name="connsiteX11" fmla="*/ 5831862 w 12192000"/>
              <a:gd name="connsiteY11" fmla="*/ 2841079 h 6858000"/>
              <a:gd name="connsiteX12" fmla="*/ 5828825 w 12192000"/>
              <a:gd name="connsiteY12" fmla="*/ 2912465 h 6858000"/>
              <a:gd name="connsiteX13" fmla="*/ 5827306 w 12192000"/>
              <a:gd name="connsiteY13" fmla="*/ 2910946 h 6858000"/>
              <a:gd name="connsiteX14" fmla="*/ 5757439 w 12192000"/>
              <a:gd name="connsiteY14" fmla="*/ 2913984 h 6858000"/>
              <a:gd name="connsiteX15" fmla="*/ 5210651 w 12192000"/>
              <a:gd name="connsiteY15" fmla="*/ 3460771 h 6858000"/>
              <a:gd name="connsiteX16" fmla="*/ 5757439 w 12192000"/>
              <a:gd name="connsiteY16" fmla="*/ 4007558 h 6858000"/>
              <a:gd name="connsiteX17" fmla="*/ 6923918 w 12192000"/>
              <a:gd name="connsiteY17" fmla="*/ 4007558 h 6858000"/>
              <a:gd name="connsiteX18" fmla="*/ 6923918 w 12192000"/>
              <a:gd name="connsiteY18" fmla="*/ 2841079 h 6858000"/>
              <a:gd name="connsiteX19" fmla="*/ 6378650 w 12192000"/>
              <a:gd name="connsiteY19" fmla="*/ 2294292 h 6858000"/>
              <a:gd name="connsiteX20" fmla="*/ 6378650 w 12192000"/>
              <a:gd name="connsiteY20" fmla="*/ 1764592 h 6858000"/>
              <a:gd name="connsiteX21" fmla="*/ 6179680 w 12192000"/>
              <a:gd name="connsiteY21" fmla="*/ 1783957 h 6858000"/>
              <a:gd name="connsiteX22" fmla="*/ 5986786 w 12192000"/>
              <a:gd name="connsiteY22" fmla="*/ 1841673 h 6858000"/>
              <a:gd name="connsiteX23" fmla="*/ 5804523 w 12192000"/>
              <a:gd name="connsiteY23" fmla="*/ 1937361 h 6858000"/>
              <a:gd name="connsiteX24" fmla="*/ 5977672 w 12192000"/>
              <a:gd name="connsiteY24" fmla="*/ 2198604 h 6858000"/>
              <a:gd name="connsiteX25" fmla="*/ 6103737 w 12192000"/>
              <a:gd name="connsiteY25" fmla="*/ 2131774 h 6858000"/>
              <a:gd name="connsiteX26" fmla="*/ 6238915 w 12192000"/>
              <a:gd name="connsiteY26" fmla="*/ 2092284 h 6858000"/>
              <a:gd name="connsiteX27" fmla="*/ 6518384 w 12192000"/>
              <a:gd name="connsiteY27" fmla="*/ 2092284 h 6858000"/>
              <a:gd name="connsiteX28" fmla="*/ 6653562 w 12192000"/>
              <a:gd name="connsiteY28" fmla="*/ 2131774 h 6858000"/>
              <a:gd name="connsiteX29" fmla="*/ 6779627 w 12192000"/>
              <a:gd name="connsiteY29" fmla="*/ 2198604 h 6858000"/>
              <a:gd name="connsiteX30" fmla="*/ 6952777 w 12192000"/>
              <a:gd name="connsiteY30" fmla="*/ 1937361 h 6858000"/>
              <a:gd name="connsiteX31" fmla="*/ 6770514 w 12192000"/>
              <a:gd name="connsiteY31" fmla="*/ 1841673 h 6858000"/>
              <a:gd name="connsiteX32" fmla="*/ 6577620 w 12192000"/>
              <a:gd name="connsiteY32" fmla="*/ 1783957 h 6858000"/>
              <a:gd name="connsiteX33" fmla="*/ 6378650 w 12192000"/>
              <a:gd name="connsiteY33" fmla="*/ 1764592 h 6858000"/>
              <a:gd name="connsiteX34" fmla="*/ 0 w 12192000"/>
              <a:gd name="connsiteY34" fmla="*/ 0 h 6858000"/>
              <a:gd name="connsiteX35" fmla="*/ 12192000 w 12192000"/>
              <a:gd name="connsiteY35" fmla="*/ 0 h 6858000"/>
              <a:gd name="connsiteX36" fmla="*/ 12192000 w 12192000"/>
              <a:gd name="connsiteY36" fmla="*/ 6858000 h 6858000"/>
              <a:gd name="connsiteX37" fmla="*/ 0 w 12192000"/>
              <a:gd name="connsiteY3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2192000" h="6858000">
                <a:moveTo>
                  <a:pt x="6337641" y="2683118"/>
                </a:moveTo>
                <a:cubicBezTo>
                  <a:pt x="6453074" y="2683118"/>
                  <a:pt x="6551799" y="2777287"/>
                  <a:pt x="6551799" y="2894239"/>
                </a:cubicBezTo>
                <a:lnTo>
                  <a:pt x="6551799" y="3643033"/>
                </a:lnTo>
                <a:lnTo>
                  <a:pt x="6550280" y="3643033"/>
                </a:lnTo>
                <a:lnTo>
                  <a:pt x="5815155" y="3643033"/>
                </a:lnTo>
                <a:cubicBezTo>
                  <a:pt x="5699722" y="3643033"/>
                  <a:pt x="5604034" y="3545827"/>
                  <a:pt x="5604034" y="3428875"/>
                </a:cubicBezTo>
                <a:cubicBezTo>
                  <a:pt x="5604034" y="3313442"/>
                  <a:pt x="5698203" y="3217755"/>
                  <a:pt x="5815155" y="3217755"/>
                </a:cubicBezTo>
                <a:lnTo>
                  <a:pt x="6126520" y="3217755"/>
                </a:lnTo>
                <a:lnTo>
                  <a:pt x="6126520" y="2894239"/>
                </a:lnTo>
                <a:cubicBezTo>
                  <a:pt x="6126520" y="2777287"/>
                  <a:pt x="6220689" y="2683118"/>
                  <a:pt x="6337641" y="2683118"/>
                </a:cubicBezTo>
                <a:close/>
                <a:moveTo>
                  <a:pt x="6378650" y="2294292"/>
                </a:moveTo>
                <a:cubicBezTo>
                  <a:pt x="6076398" y="2294292"/>
                  <a:pt x="5831862" y="2538827"/>
                  <a:pt x="5831862" y="2841079"/>
                </a:cubicBezTo>
                <a:lnTo>
                  <a:pt x="5828825" y="2912465"/>
                </a:lnTo>
                <a:lnTo>
                  <a:pt x="5827306" y="2910946"/>
                </a:lnTo>
                <a:lnTo>
                  <a:pt x="5757439" y="2913984"/>
                </a:lnTo>
                <a:cubicBezTo>
                  <a:pt x="5455187" y="2913984"/>
                  <a:pt x="5210651" y="3158519"/>
                  <a:pt x="5210651" y="3460771"/>
                </a:cubicBezTo>
                <a:cubicBezTo>
                  <a:pt x="5210651" y="3763023"/>
                  <a:pt x="5455187" y="4007558"/>
                  <a:pt x="5757439" y="4007558"/>
                </a:cubicBezTo>
                <a:lnTo>
                  <a:pt x="6923918" y="4007558"/>
                </a:lnTo>
                <a:lnTo>
                  <a:pt x="6923918" y="2841079"/>
                </a:lnTo>
                <a:cubicBezTo>
                  <a:pt x="6925437" y="2538827"/>
                  <a:pt x="6680902" y="2294292"/>
                  <a:pt x="6378650" y="2294292"/>
                </a:cubicBezTo>
                <a:close/>
                <a:moveTo>
                  <a:pt x="6378650" y="1764592"/>
                </a:moveTo>
                <a:cubicBezTo>
                  <a:pt x="6311820" y="1764592"/>
                  <a:pt x="6244991" y="1771047"/>
                  <a:pt x="6179680" y="1783957"/>
                </a:cubicBezTo>
                <a:cubicBezTo>
                  <a:pt x="6112850" y="1796108"/>
                  <a:pt x="6049059" y="1815853"/>
                  <a:pt x="5986786" y="1841673"/>
                </a:cubicBezTo>
                <a:cubicBezTo>
                  <a:pt x="5922994" y="1867494"/>
                  <a:pt x="5862240" y="1899390"/>
                  <a:pt x="5804523" y="1937361"/>
                </a:cubicBezTo>
                <a:lnTo>
                  <a:pt x="5977672" y="2198604"/>
                </a:lnTo>
                <a:cubicBezTo>
                  <a:pt x="6017163" y="2172783"/>
                  <a:pt x="6059691" y="2150001"/>
                  <a:pt x="6103737" y="2131774"/>
                </a:cubicBezTo>
                <a:cubicBezTo>
                  <a:pt x="6147784" y="2113548"/>
                  <a:pt x="6193350" y="2099879"/>
                  <a:pt x="6238915" y="2092284"/>
                </a:cubicBezTo>
                <a:cubicBezTo>
                  <a:pt x="6330046" y="2074058"/>
                  <a:pt x="6427253" y="2074058"/>
                  <a:pt x="6518384" y="2092284"/>
                </a:cubicBezTo>
                <a:cubicBezTo>
                  <a:pt x="6563950" y="2101397"/>
                  <a:pt x="6609516" y="2115067"/>
                  <a:pt x="6653562" y="2131774"/>
                </a:cubicBezTo>
                <a:cubicBezTo>
                  <a:pt x="6697609" y="2150001"/>
                  <a:pt x="6740137" y="2172783"/>
                  <a:pt x="6779627" y="2198604"/>
                </a:cubicBezTo>
                <a:lnTo>
                  <a:pt x="6952777" y="1937361"/>
                </a:lnTo>
                <a:cubicBezTo>
                  <a:pt x="6895060" y="1899390"/>
                  <a:pt x="6834306" y="1867494"/>
                  <a:pt x="6770514" y="1841673"/>
                </a:cubicBezTo>
                <a:cubicBezTo>
                  <a:pt x="6708241" y="1815853"/>
                  <a:pt x="6642930" y="1797627"/>
                  <a:pt x="6577620" y="1783957"/>
                </a:cubicBezTo>
                <a:cubicBezTo>
                  <a:pt x="6512309" y="1771047"/>
                  <a:pt x="6445479" y="1764592"/>
                  <a:pt x="6378650" y="1764592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fi-FI"/>
              <a:t>Lisää kuva napsauttamalla kuvaketta</a:t>
            </a:r>
            <a:endParaRPr lang="en-FI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313ED1F3-2D68-AD44-BACA-1D62A783E8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9450" y="4759132"/>
            <a:ext cx="5753100" cy="1478156"/>
          </a:xfrm>
        </p:spPr>
        <p:txBody>
          <a:bodyPr anchor="b">
            <a:noAutofit/>
          </a:bodyPr>
          <a:lstStyle>
            <a:lvl1pPr algn="ctr">
              <a:defRPr sz="31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1097124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3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AC3BEA96-AAC1-AB4D-AB7B-642CB9FA896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6337641 w 12192000"/>
              <a:gd name="connsiteY0" fmla="*/ 2683118 h 6858000"/>
              <a:gd name="connsiteX1" fmla="*/ 6551799 w 12192000"/>
              <a:gd name="connsiteY1" fmla="*/ 2894239 h 6858000"/>
              <a:gd name="connsiteX2" fmla="*/ 6551799 w 12192000"/>
              <a:gd name="connsiteY2" fmla="*/ 3643033 h 6858000"/>
              <a:gd name="connsiteX3" fmla="*/ 6550280 w 12192000"/>
              <a:gd name="connsiteY3" fmla="*/ 3643033 h 6858000"/>
              <a:gd name="connsiteX4" fmla="*/ 5815155 w 12192000"/>
              <a:gd name="connsiteY4" fmla="*/ 3643033 h 6858000"/>
              <a:gd name="connsiteX5" fmla="*/ 5604034 w 12192000"/>
              <a:gd name="connsiteY5" fmla="*/ 3428875 h 6858000"/>
              <a:gd name="connsiteX6" fmla="*/ 5815155 w 12192000"/>
              <a:gd name="connsiteY6" fmla="*/ 3217755 h 6858000"/>
              <a:gd name="connsiteX7" fmla="*/ 6126520 w 12192000"/>
              <a:gd name="connsiteY7" fmla="*/ 3217755 h 6858000"/>
              <a:gd name="connsiteX8" fmla="*/ 6126520 w 12192000"/>
              <a:gd name="connsiteY8" fmla="*/ 2894239 h 6858000"/>
              <a:gd name="connsiteX9" fmla="*/ 6337641 w 12192000"/>
              <a:gd name="connsiteY9" fmla="*/ 2683118 h 6858000"/>
              <a:gd name="connsiteX10" fmla="*/ 6378650 w 12192000"/>
              <a:gd name="connsiteY10" fmla="*/ 2294292 h 6858000"/>
              <a:gd name="connsiteX11" fmla="*/ 5831862 w 12192000"/>
              <a:gd name="connsiteY11" fmla="*/ 2841079 h 6858000"/>
              <a:gd name="connsiteX12" fmla="*/ 5828825 w 12192000"/>
              <a:gd name="connsiteY12" fmla="*/ 2912465 h 6858000"/>
              <a:gd name="connsiteX13" fmla="*/ 5827306 w 12192000"/>
              <a:gd name="connsiteY13" fmla="*/ 2910946 h 6858000"/>
              <a:gd name="connsiteX14" fmla="*/ 5757439 w 12192000"/>
              <a:gd name="connsiteY14" fmla="*/ 2913984 h 6858000"/>
              <a:gd name="connsiteX15" fmla="*/ 5210651 w 12192000"/>
              <a:gd name="connsiteY15" fmla="*/ 3460771 h 6858000"/>
              <a:gd name="connsiteX16" fmla="*/ 5757439 w 12192000"/>
              <a:gd name="connsiteY16" fmla="*/ 4007558 h 6858000"/>
              <a:gd name="connsiteX17" fmla="*/ 6923918 w 12192000"/>
              <a:gd name="connsiteY17" fmla="*/ 4007558 h 6858000"/>
              <a:gd name="connsiteX18" fmla="*/ 6923918 w 12192000"/>
              <a:gd name="connsiteY18" fmla="*/ 2841079 h 6858000"/>
              <a:gd name="connsiteX19" fmla="*/ 6378650 w 12192000"/>
              <a:gd name="connsiteY19" fmla="*/ 2294292 h 6858000"/>
              <a:gd name="connsiteX20" fmla="*/ 6378650 w 12192000"/>
              <a:gd name="connsiteY20" fmla="*/ 1764592 h 6858000"/>
              <a:gd name="connsiteX21" fmla="*/ 6179680 w 12192000"/>
              <a:gd name="connsiteY21" fmla="*/ 1783957 h 6858000"/>
              <a:gd name="connsiteX22" fmla="*/ 5986786 w 12192000"/>
              <a:gd name="connsiteY22" fmla="*/ 1841673 h 6858000"/>
              <a:gd name="connsiteX23" fmla="*/ 5804523 w 12192000"/>
              <a:gd name="connsiteY23" fmla="*/ 1937361 h 6858000"/>
              <a:gd name="connsiteX24" fmla="*/ 5977672 w 12192000"/>
              <a:gd name="connsiteY24" fmla="*/ 2198604 h 6858000"/>
              <a:gd name="connsiteX25" fmla="*/ 6103737 w 12192000"/>
              <a:gd name="connsiteY25" fmla="*/ 2131774 h 6858000"/>
              <a:gd name="connsiteX26" fmla="*/ 6238915 w 12192000"/>
              <a:gd name="connsiteY26" fmla="*/ 2092284 h 6858000"/>
              <a:gd name="connsiteX27" fmla="*/ 6518384 w 12192000"/>
              <a:gd name="connsiteY27" fmla="*/ 2092284 h 6858000"/>
              <a:gd name="connsiteX28" fmla="*/ 6653562 w 12192000"/>
              <a:gd name="connsiteY28" fmla="*/ 2131774 h 6858000"/>
              <a:gd name="connsiteX29" fmla="*/ 6779627 w 12192000"/>
              <a:gd name="connsiteY29" fmla="*/ 2198604 h 6858000"/>
              <a:gd name="connsiteX30" fmla="*/ 6952777 w 12192000"/>
              <a:gd name="connsiteY30" fmla="*/ 1937361 h 6858000"/>
              <a:gd name="connsiteX31" fmla="*/ 6770514 w 12192000"/>
              <a:gd name="connsiteY31" fmla="*/ 1841673 h 6858000"/>
              <a:gd name="connsiteX32" fmla="*/ 6577620 w 12192000"/>
              <a:gd name="connsiteY32" fmla="*/ 1783957 h 6858000"/>
              <a:gd name="connsiteX33" fmla="*/ 6378650 w 12192000"/>
              <a:gd name="connsiteY33" fmla="*/ 1764592 h 6858000"/>
              <a:gd name="connsiteX34" fmla="*/ 0 w 12192000"/>
              <a:gd name="connsiteY34" fmla="*/ 0 h 6858000"/>
              <a:gd name="connsiteX35" fmla="*/ 12192000 w 12192000"/>
              <a:gd name="connsiteY35" fmla="*/ 0 h 6858000"/>
              <a:gd name="connsiteX36" fmla="*/ 12192000 w 12192000"/>
              <a:gd name="connsiteY36" fmla="*/ 6858000 h 6858000"/>
              <a:gd name="connsiteX37" fmla="*/ 0 w 12192000"/>
              <a:gd name="connsiteY3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2192000" h="6858000">
                <a:moveTo>
                  <a:pt x="6337641" y="2683118"/>
                </a:moveTo>
                <a:cubicBezTo>
                  <a:pt x="6453074" y="2683118"/>
                  <a:pt x="6551799" y="2777287"/>
                  <a:pt x="6551799" y="2894239"/>
                </a:cubicBezTo>
                <a:lnTo>
                  <a:pt x="6551799" y="3643033"/>
                </a:lnTo>
                <a:lnTo>
                  <a:pt x="6550280" y="3643033"/>
                </a:lnTo>
                <a:lnTo>
                  <a:pt x="5815155" y="3643033"/>
                </a:lnTo>
                <a:cubicBezTo>
                  <a:pt x="5699722" y="3643033"/>
                  <a:pt x="5604034" y="3545827"/>
                  <a:pt x="5604034" y="3428875"/>
                </a:cubicBezTo>
                <a:cubicBezTo>
                  <a:pt x="5604034" y="3313442"/>
                  <a:pt x="5698203" y="3217755"/>
                  <a:pt x="5815155" y="3217755"/>
                </a:cubicBezTo>
                <a:lnTo>
                  <a:pt x="6126520" y="3217755"/>
                </a:lnTo>
                <a:lnTo>
                  <a:pt x="6126520" y="2894239"/>
                </a:lnTo>
                <a:cubicBezTo>
                  <a:pt x="6126520" y="2777287"/>
                  <a:pt x="6220689" y="2683118"/>
                  <a:pt x="6337641" y="2683118"/>
                </a:cubicBezTo>
                <a:close/>
                <a:moveTo>
                  <a:pt x="6378650" y="2294292"/>
                </a:moveTo>
                <a:cubicBezTo>
                  <a:pt x="6076398" y="2294292"/>
                  <a:pt x="5831862" y="2538827"/>
                  <a:pt x="5831862" y="2841079"/>
                </a:cubicBezTo>
                <a:lnTo>
                  <a:pt x="5828825" y="2912465"/>
                </a:lnTo>
                <a:lnTo>
                  <a:pt x="5827306" y="2910946"/>
                </a:lnTo>
                <a:lnTo>
                  <a:pt x="5757439" y="2913984"/>
                </a:lnTo>
                <a:cubicBezTo>
                  <a:pt x="5455187" y="2913984"/>
                  <a:pt x="5210651" y="3158519"/>
                  <a:pt x="5210651" y="3460771"/>
                </a:cubicBezTo>
                <a:cubicBezTo>
                  <a:pt x="5210651" y="3763023"/>
                  <a:pt x="5455187" y="4007558"/>
                  <a:pt x="5757439" y="4007558"/>
                </a:cubicBezTo>
                <a:lnTo>
                  <a:pt x="6923918" y="4007558"/>
                </a:lnTo>
                <a:lnTo>
                  <a:pt x="6923918" y="2841079"/>
                </a:lnTo>
                <a:cubicBezTo>
                  <a:pt x="6925437" y="2538827"/>
                  <a:pt x="6680902" y="2294292"/>
                  <a:pt x="6378650" y="2294292"/>
                </a:cubicBezTo>
                <a:close/>
                <a:moveTo>
                  <a:pt x="6378650" y="1764592"/>
                </a:moveTo>
                <a:cubicBezTo>
                  <a:pt x="6311820" y="1764592"/>
                  <a:pt x="6244991" y="1771047"/>
                  <a:pt x="6179680" y="1783957"/>
                </a:cubicBezTo>
                <a:cubicBezTo>
                  <a:pt x="6112850" y="1796108"/>
                  <a:pt x="6049059" y="1815853"/>
                  <a:pt x="5986786" y="1841673"/>
                </a:cubicBezTo>
                <a:cubicBezTo>
                  <a:pt x="5922994" y="1867494"/>
                  <a:pt x="5862240" y="1899390"/>
                  <a:pt x="5804523" y="1937361"/>
                </a:cubicBezTo>
                <a:lnTo>
                  <a:pt x="5977672" y="2198604"/>
                </a:lnTo>
                <a:cubicBezTo>
                  <a:pt x="6017163" y="2172783"/>
                  <a:pt x="6059691" y="2150001"/>
                  <a:pt x="6103737" y="2131774"/>
                </a:cubicBezTo>
                <a:cubicBezTo>
                  <a:pt x="6147784" y="2113548"/>
                  <a:pt x="6193350" y="2099879"/>
                  <a:pt x="6238915" y="2092284"/>
                </a:cubicBezTo>
                <a:cubicBezTo>
                  <a:pt x="6330046" y="2074058"/>
                  <a:pt x="6427253" y="2074058"/>
                  <a:pt x="6518384" y="2092284"/>
                </a:cubicBezTo>
                <a:cubicBezTo>
                  <a:pt x="6563950" y="2101397"/>
                  <a:pt x="6609516" y="2115067"/>
                  <a:pt x="6653562" y="2131774"/>
                </a:cubicBezTo>
                <a:cubicBezTo>
                  <a:pt x="6697609" y="2150001"/>
                  <a:pt x="6740137" y="2172783"/>
                  <a:pt x="6779627" y="2198604"/>
                </a:cubicBezTo>
                <a:lnTo>
                  <a:pt x="6952777" y="1937361"/>
                </a:lnTo>
                <a:cubicBezTo>
                  <a:pt x="6895060" y="1899390"/>
                  <a:pt x="6834306" y="1867494"/>
                  <a:pt x="6770514" y="1841673"/>
                </a:cubicBezTo>
                <a:cubicBezTo>
                  <a:pt x="6708241" y="1815853"/>
                  <a:pt x="6642930" y="1797627"/>
                  <a:pt x="6577620" y="1783957"/>
                </a:cubicBezTo>
                <a:cubicBezTo>
                  <a:pt x="6512309" y="1771047"/>
                  <a:pt x="6445479" y="1764592"/>
                  <a:pt x="6378650" y="1764592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fi-FI"/>
              <a:t>Lisää kuva napsauttamalla kuvaketta</a:t>
            </a:r>
            <a:endParaRPr lang="en-FI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313ED1F3-2D68-AD44-BACA-1D62A783E8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9450" y="4759132"/>
            <a:ext cx="5753100" cy="1478156"/>
          </a:xfrm>
        </p:spPr>
        <p:txBody>
          <a:bodyPr anchor="b">
            <a:noAutofit/>
          </a:bodyPr>
          <a:lstStyle>
            <a:lvl1pPr algn="ctr">
              <a:defRPr sz="31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FI" dirty="0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E49B2D75-B229-0944-8547-4DA3CEBB1F66}"/>
              </a:ext>
            </a:extLst>
          </p:cNvPr>
          <p:cNvSpPr/>
          <p:nvPr userDrawn="1"/>
        </p:nvSpPr>
        <p:spPr>
          <a:xfrm>
            <a:off x="5220181" y="1770806"/>
            <a:ext cx="1739418" cy="2237125"/>
          </a:xfrm>
          <a:custGeom>
            <a:avLst/>
            <a:gdLst>
              <a:gd name="connsiteX0" fmla="*/ 333794 w 516964"/>
              <a:gd name="connsiteY0" fmla="*/ 272847 h 664885"/>
              <a:gd name="connsiteX1" fmla="*/ 271234 w 516964"/>
              <a:gd name="connsiteY1" fmla="*/ 335309 h 664885"/>
              <a:gd name="connsiteX2" fmla="*/ 271234 w 516964"/>
              <a:gd name="connsiteY2" fmla="*/ 431257 h 664885"/>
              <a:gd name="connsiteX3" fmla="*/ 178881 w 516964"/>
              <a:gd name="connsiteY3" fmla="*/ 431257 h 664885"/>
              <a:gd name="connsiteX4" fmla="*/ 116320 w 516964"/>
              <a:gd name="connsiteY4" fmla="*/ 493720 h 664885"/>
              <a:gd name="connsiteX5" fmla="*/ 178881 w 516964"/>
              <a:gd name="connsiteY5" fmla="*/ 557084 h 664885"/>
              <a:gd name="connsiteX6" fmla="*/ 397258 w 516964"/>
              <a:gd name="connsiteY6" fmla="*/ 557084 h 664885"/>
              <a:gd name="connsiteX7" fmla="*/ 397529 w 516964"/>
              <a:gd name="connsiteY7" fmla="*/ 557309 h 664885"/>
              <a:gd name="connsiteX8" fmla="*/ 397258 w 516964"/>
              <a:gd name="connsiteY8" fmla="*/ 335309 h 664885"/>
              <a:gd name="connsiteX9" fmla="*/ 333794 w 516964"/>
              <a:gd name="connsiteY9" fmla="*/ 272847 h 664885"/>
              <a:gd name="connsiteX10" fmla="*/ 346433 w 516964"/>
              <a:gd name="connsiteY10" fmla="*/ 156799 h 664885"/>
              <a:gd name="connsiteX11" fmla="*/ 508749 w 516964"/>
              <a:gd name="connsiteY11" fmla="*/ 318860 h 664885"/>
              <a:gd name="connsiteX12" fmla="*/ 508884 w 516964"/>
              <a:gd name="connsiteY12" fmla="*/ 664885 h 664885"/>
              <a:gd name="connsiteX13" fmla="*/ 162316 w 516964"/>
              <a:gd name="connsiteY13" fmla="*/ 664704 h 664885"/>
              <a:gd name="connsiteX14" fmla="*/ 0 w 516964"/>
              <a:gd name="connsiteY14" fmla="*/ 502643 h 664885"/>
              <a:gd name="connsiteX15" fmla="*/ 162316 w 516964"/>
              <a:gd name="connsiteY15" fmla="*/ 340582 h 664885"/>
              <a:gd name="connsiteX16" fmla="*/ 183079 w 516964"/>
              <a:gd name="connsiteY16" fmla="*/ 339591 h 664885"/>
              <a:gd name="connsiteX17" fmla="*/ 183305 w 516964"/>
              <a:gd name="connsiteY17" fmla="*/ 339816 h 664885"/>
              <a:gd name="connsiteX18" fmla="*/ 184117 w 516964"/>
              <a:gd name="connsiteY18" fmla="*/ 318860 h 664885"/>
              <a:gd name="connsiteX19" fmla="*/ 346433 w 516964"/>
              <a:gd name="connsiteY19" fmla="*/ 156799 h 664885"/>
              <a:gd name="connsiteX20" fmla="*/ 346225 w 516964"/>
              <a:gd name="connsiteY20" fmla="*/ 0 h 664885"/>
              <a:gd name="connsiteX21" fmla="*/ 405428 w 516964"/>
              <a:gd name="connsiteY21" fmla="*/ 5645 h 664885"/>
              <a:gd name="connsiteX22" fmla="*/ 462934 w 516964"/>
              <a:gd name="connsiteY22" fmla="*/ 22680 h 664885"/>
              <a:gd name="connsiteX23" fmla="*/ 516964 w 516964"/>
              <a:gd name="connsiteY23" fmla="*/ 51072 h 664885"/>
              <a:gd name="connsiteX24" fmla="*/ 465597 w 516964"/>
              <a:gd name="connsiteY24" fmla="*/ 128722 h 664885"/>
              <a:gd name="connsiteX25" fmla="*/ 427907 w 516964"/>
              <a:gd name="connsiteY25" fmla="*/ 108893 h 664885"/>
              <a:gd name="connsiteX26" fmla="*/ 387689 w 516964"/>
              <a:gd name="connsiteY26" fmla="*/ 96995 h 664885"/>
              <a:gd name="connsiteX27" fmla="*/ 304726 w 516964"/>
              <a:gd name="connsiteY27" fmla="*/ 96995 h 664885"/>
              <a:gd name="connsiteX28" fmla="*/ 264553 w 516964"/>
              <a:gd name="connsiteY28" fmla="*/ 108893 h 664885"/>
              <a:gd name="connsiteX29" fmla="*/ 226863 w 516964"/>
              <a:gd name="connsiteY29" fmla="*/ 128722 h 664885"/>
              <a:gd name="connsiteX30" fmla="*/ 175496 w 516964"/>
              <a:gd name="connsiteY30" fmla="*/ 51072 h 664885"/>
              <a:gd name="connsiteX31" fmla="*/ 229526 w 516964"/>
              <a:gd name="connsiteY31" fmla="*/ 22680 h 664885"/>
              <a:gd name="connsiteX32" fmla="*/ 286987 w 516964"/>
              <a:gd name="connsiteY32" fmla="*/ 5645 h 664885"/>
              <a:gd name="connsiteX33" fmla="*/ 346225 w 516964"/>
              <a:gd name="connsiteY33" fmla="*/ 0 h 664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516964" h="664885">
                <a:moveTo>
                  <a:pt x="333794" y="272847"/>
                </a:moveTo>
                <a:cubicBezTo>
                  <a:pt x="299219" y="272847"/>
                  <a:pt x="271234" y="300833"/>
                  <a:pt x="271234" y="335309"/>
                </a:cubicBezTo>
                <a:lnTo>
                  <a:pt x="271234" y="431257"/>
                </a:lnTo>
                <a:lnTo>
                  <a:pt x="178881" y="431257"/>
                </a:lnTo>
                <a:cubicBezTo>
                  <a:pt x="144351" y="431257"/>
                  <a:pt x="116320" y="459244"/>
                  <a:pt x="116320" y="493720"/>
                </a:cubicBezTo>
                <a:cubicBezTo>
                  <a:pt x="116320" y="528196"/>
                  <a:pt x="144351" y="557084"/>
                  <a:pt x="178881" y="557084"/>
                </a:cubicBezTo>
                <a:lnTo>
                  <a:pt x="397258" y="557084"/>
                </a:lnTo>
                <a:lnTo>
                  <a:pt x="397529" y="557309"/>
                </a:lnTo>
                <a:lnTo>
                  <a:pt x="397258" y="335309"/>
                </a:lnTo>
                <a:cubicBezTo>
                  <a:pt x="397258" y="300833"/>
                  <a:pt x="368325" y="272847"/>
                  <a:pt x="333794" y="272847"/>
                </a:cubicBezTo>
                <a:close/>
                <a:moveTo>
                  <a:pt x="346433" y="156799"/>
                </a:moveTo>
                <a:cubicBezTo>
                  <a:pt x="436077" y="156799"/>
                  <a:pt x="508749" y="229357"/>
                  <a:pt x="508749" y="318860"/>
                </a:cubicBezTo>
                <a:lnTo>
                  <a:pt x="508884" y="664885"/>
                </a:lnTo>
                <a:lnTo>
                  <a:pt x="162316" y="664704"/>
                </a:lnTo>
                <a:cubicBezTo>
                  <a:pt x="72672" y="664704"/>
                  <a:pt x="0" y="592146"/>
                  <a:pt x="0" y="502643"/>
                </a:cubicBezTo>
                <a:cubicBezTo>
                  <a:pt x="0" y="413140"/>
                  <a:pt x="72672" y="340582"/>
                  <a:pt x="162316" y="340582"/>
                </a:cubicBezTo>
                <a:lnTo>
                  <a:pt x="183079" y="339591"/>
                </a:lnTo>
                <a:lnTo>
                  <a:pt x="183305" y="339816"/>
                </a:lnTo>
                <a:lnTo>
                  <a:pt x="184117" y="318860"/>
                </a:lnTo>
                <a:cubicBezTo>
                  <a:pt x="184117" y="229357"/>
                  <a:pt x="256789" y="156799"/>
                  <a:pt x="346433" y="156799"/>
                </a:cubicBezTo>
                <a:close/>
                <a:moveTo>
                  <a:pt x="346225" y="0"/>
                </a:moveTo>
                <a:cubicBezTo>
                  <a:pt x="366113" y="0"/>
                  <a:pt x="385997" y="1882"/>
                  <a:pt x="405428" y="5645"/>
                </a:cubicBezTo>
                <a:cubicBezTo>
                  <a:pt x="425108" y="9430"/>
                  <a:pt x="444473" y="15199"/>
                  <a:pt x="462934" y="22680"/>
                </a:cubicBezTo>
                <a:cubicBezTo>
                  <a:pt x="481802" y="30296"/>
                  <a:pt x="499947" y="39851"/>
                  <a:pt x="516964" y="51072"/>
                </a:cubicBezTo>
                <a:lnTo>
                  <a:pt x="465597" y="128722"/>
                </a:lnTo>
                <a:cubicBezTo>
                  <a:pt x="453726" y="120880"/>
                  <a:pt x="441042" y="114256"/>
                  <a:pt x="427907" y="108893"/>
                </a:cubicBezTo>
                <a:cubicBezTo>
                  <a:pt x="414998" y="103665"/>
                  <a:pt x="401411" y="99654"/>
                  <a:pt x="387689" y="96995"/>
                </a:cubicBezTo>
                <a:cubicBezTo>
                  <a:pt x="360516" y="91767"/>
                  <a:pt x="331989" y="91767"/>
                  <a:pt x="304726" y="96995"/>
                </a:cubicBezTo>
                <a:cubicBezTo>
                  <a:pt x="291004" y="99654"/>
                  <a:pt x="277463" y="103710"/>
                  <a:pt x="264553" y="108893"/>
                </a:cubicBezTo>
                <a:cubicBezTo>
                  <a:pt x="251373" y="114256"/>
                  <a:pt x="238689" y="120925"/>
                  <a:pt x="226863" y="128722"/>
                </a:cubicBezTo>
                <a:lnTo>
                  <a:pt x="175496" y="51072"/>
                </a:lnTo>
                <a:cubicBezTo>
                  <a:pt x="192468" y="39851"/>
                  <a:pt x="210658" y="30296"/>
                  <a:pt x="229526" y="22680"/>
                </a:cubicBezTo>
                <a:cubicBezTo>
                  <a:pt x="247987" y="15199"/>
                  <a:pt x="267352" y="9430"/>
                  <a:pt x="286987" y="5645"/>
                </a:cubicBezTo>
                <a:cubicBezTo>
                  <a:pt x="306441" y="1882"/>
                  <a:pt x="326336" y="0"/>
                  <a:pt x="346225" y="0"/>
                </a:cubicBezTo>
                <a:close/>
              </a:path>
            </a:pathLst>
          </a:custGeom>
          <a:solidFill>
            <a:schemeClr val="bg1"/>
          </a:solidFill>
          <a:ln w="9514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1000838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an ylätunnist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E8FC6-76EC-984E-9773-C5DBB6E0A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0000" y="1404000"/>
            <a:ext cx="7632000" cy="4050000"/>
          </a:xfrm>
        </p:spPr>
        <p:txBody>
          <a:bodyPr lIns="90000" anchor="ctr">
            <a:noAutofit/>
          </a:bodyPr>
          <a:lstStyle>
            <a:lvl1pPr algn="ctr">
              <a:defRPr sz="4800" b="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5D02C7-56AD-864F-92B3-D2D0DE206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GB"/>
              <a:t>sydan.fi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010359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7CF2AA-837E-3C4A-B91E-EDE6387EA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000" y="522000"/>
            <a:ext cx="11157638" cy="11592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i-FI"/>
              <a:t>Muokkaa ots. perustyyl. napsautt.</a:t>
            </a:r>
            <a:endParaRPr lang="en-FI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73ED84-8824-B644-8FF5-06DB6FFFB9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1332" y="1800000"/>
            <a:ext cx="11157638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985D77-5875-E241-835A-1B0127A3FD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1332" y="6369012"/>
            <a:ext cx="895767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000">
                <a:solidFill>
                  <a:schemeClr val="accent2"/>
                </a:solidFill>
              </a:defRPr>
            </a:lvl1pPr>
          </a:lstStyle>
          <a:p>
            <a:r>
              <a:rPr lang="en-GB"/>
              <a:t>sydan.fi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2313044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50" r:id="rId2"/>
    <p:sldLayoutId id="2147483663" r:id="rId3"/>
    <p:sldLayoutId id="2147483678" r:id="rId4"/>
    <p:sldLayoutId id="2147483681" r:id="rId5"/>
    <p:sldLayoutId id="2147483660" r:id="rId6"/>
    <p:sldLayoutId id="2147483671" r:id="rId7"/>
    <p:sldLayoutId id="2147483682" r:id="rId8"/>
    <p:sldLayoutId id="2147483669" r:id="rId9"/>
    <p:sldLayoutId id="2147483668" r:id="rId10"/>
    <p:sldLayoutId id="2147483674" r:id="rId11"/>
    <p:sldLayoutId id="2147483652" r:id="rId12"/>
    <p:sldLayoutId id="2147483653" r:id="rId13"/>
    <p:sldLayoutId id="2147483654" r:id="rId14"/>
    <p:sldLayoutId id="2147483655" r:id="rId15"/>
    <p:sldLayoutId id="2147483656" r:id="rId16"/>
    <p:sldLayoutId id="2147483657" r:id="rId17"/>
    <p:sldLayoutId id="2147483662" r:id="rId18"/>
    <p:sldLayoutId id="2147483672" r:id="rId19"/>
    <p:sldLayoutId id="2147483698" r:id="rId20"/>
    <p:sldLayoutId id="2147483691" r:id="rId21"/>
    <p:sldLayoutId id="2147483694" r:id="rId22"/>
    <p:sldLayoutId id="2147483701" r:id="rId23"/>
    <p:sldLayoutId id="2147483706" r:id="rId24"/>
    <p:sldLayoutId id="2147483707" r:id="rId25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100" b="1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spcAft>
          <a:spcPts val="10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1000"/>
        </a:spcBef>
        <a:spcAft>
          <a:spcPts val="10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1000"/>
        </a:spcBef>
        <a:spcAft>
          <a:spcPts val="10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1000"/>
        </a:spcBef>
        <a:spcAft>
          <a:spcPts val="10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1000"/>
        </a:spcBef>
        <a:spcAft>
          <a:spcPts val="10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indent="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93" userDrawn="1">
          <p15:clr>
            <a:srgbClr val="F26B43"/>
          </p15:clr>
        </p15:guide>
        <p15:guide id="2" orient="horz" pos="391" userDrawn="1">
          <p15:clr>
            <a:srgbClr val="F26B43"/>
          </p15:clr>
        </p15:guide>
        <p15:guide id="3" orient="horz" pos="3929" userDrawn="1">
          <p15:clr>
            <a:srgbClr val="F26B43"/>
          </p15:clr>
        </p15:guide>
        <p15:guide id="4" pos="7287" userDrawn="1">
          <p15:clr>
            <a:srgbClr val="F26B43"/>
          </p15:clr>
        </p15:guide>
        <p15:guide id="5" orient="horz" pos="4156" userDrawn="1">
          <p15:clr>
            <a:srgbClr val="F26B43"/>
          </p15:clr>
        </p15:guide>
        <p15:guide id="6" pos="438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C4E1D-D20A-8A46-BDF8-37DB813568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2000" y="2039591"/>
            <a:ext cx="5058253" cy="2281613"/>
          </a:xfrm>
        </p:spPr>
        <p:txBody>
          <a:bodyPr>
            <a:normAutofit/>
          </a:bodyPr>
          <a:lstStyle/>
          <a:p>
            <a:r>
              <a:rPr lang="fi-FI" dirty="0">
                <a:latin typeface="Verdana"/>
                <a:ea typeface="Verdana"/>
              </a:rPr>
              <a:t>Toimintasuunnitelma 2024</a:t>
            </a:r>
            <a:br>
              <a:rPr lang="fi-FI" dirty="0"/>
            </a:br>
            <a:br>
              <a:rPr lang="fi-FI" dirty="0"/>
            </a:b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C1326B-D662-DE44-AB78-52617F00D8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2614" y="4321204"/>
            <a:ext cx="5058253" cy="132726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sz="2000" dirty="0" err="1">
                <a:latin typeface="Georgia"/>
              </a:rPr>
              <a:t>Yhdistyksen</a:t>
            </a:r>
            <a:r>
              <a:rPr lang="en-GB" sz="2000" dirty="0">
                <a:latin typeface="Georgia"/>
              </a:rPr>
              <a:t> </a:t>
            </a:r>
            <a:r>
              <a:rPr lang="en-GB" sz="2000" dirty="0" err="1">
                <a:latin typeface="Georgia"/>
              </a:rPr>
              <a:t>nimi</a:t>
            </a:r>
            <a:endParaRPr lang="en-GB" sz="2000" dirty="0">
              <a:latin typeface="Georgia"/>
            </a:endParaRPr>
          </a:p>
          <a:p>
            <a:r>
              <a:rPr lang="en-GB" sz="1600" dirty="0">
                <a:latin typeface="Georgia"/>
              </a:rPr>
              <a:t>___._____.2023</a:t>
            </a:r>
          </a:p>
        </p:txBody>
      </p:sp>
      <p:sp>
        <p:nvSpPr>
          <p:cNvPr id="11" name="Kuvan paikkamerkki 10">
            <a:extLst>
              <a:ext uri="{FF2B5EF4-FFF2-40B4-BE49-F238E27FC236}">
                <a16:creationId xmlns:a16="http://schemas.microsoft.com/office/drawing/2014/main" id="{C4C21FAA-41E2-41DE-20A0-50AEC8B1885F}"/>
              </a:ext>
            </a:extLst>
          </p:cNvPr>
          <p:cNvSpPr>
            <a:spLocks noGrp="1"/>
          </p:cNvSpPr>
          <p:nvPr>
            <p:ph type="pic" idx="12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4" name="Kuvan paikkamerkki 13">
            <a:extLst>
              <a:ext uri="{FF2B5EF4-FFF2-40B4-BE49-F238E27FC236}">
                <a16:creationId xmlns:a16="http://schemas.microsoft.com/office/drawing/2014/main" id="{613B79B6-5CB7-469E-DB27-0F2BF9BBF12F}"/>
              </a:ext>
            </a:extLst>
          </p:cNvPr>
          <p:cNvSpPr>
            <a:spLocks noGrp="1"/>
          </p:cNvSpPr>
          <p:nvPr>
            <p:ph type="pic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8" name="Kuvan paikkamerkki 17">
            <a:extLst>
              <a:ext uri="{FF2B5EF4-FFF2-40B4-BE49-F238E27FC236}">
                <a16:creationId xmlns:a16="http://schemas.microsoft.com/office/drawing/2014/main" id="{1DB0F0A0-B20A-6AC2-AA78-03F4F686935D}"/>
              </a:ext>
            </a:extLst>
          </p:cNvPr>
          <p:cNvSpPr>
            <a:spLocks noGrp="1"/>
          </p:cNvSpPr>
          <p:nvPr>
            <p:ph type="pic" idx="13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195430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F79672BD-7E8E-4790-8ACB-53354AA4F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defTabSz="914376"/>
            <a:r>
              <a:rPr lang="fi-FI" sz="22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Rakenteet ----------</a:t>
            </a:r>
            <a:endParaRPr lang="fi-FI" sz="2200" b="1" kern="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20" name="Taulukko 8">
            <a:extLst>
              <a:ext uri="{FF2B5EF4-FFF2-40B4-BE49-F238E27FC236}">
                <a16:creationId xmlns:a16="http://schemas.microsoft.com/office/drawing/2014/main" id="{2992ECF6-B4B4-CAB2-A6C4-1F4A5301C8B0}"/>
              </a:ext>
            </a:extLst>
          </p:cNvPr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1356387385"/>
              </p:ext>
            </p:extLst>
          </p:nvPr>
        </p:nvGraphicFramePr>
        <p:xfrm>
          <a:off x="5708688" y="1757680"/>
          <a:ext cx="5981682" cy="380642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574700">
                  <a:extLst>
                    <a:ext uri="{9D8B030D-6E8A-4147-A177-3AD203B41FA5}">
                      <a16:colId xmlns:a16="http://schemas.microsoft.com/office/drawing/2014/main" val="2341204502"/>
                    </a:ext>
                  </a:extLst>
                </a:gridCol>
                <a:gridCol w="3406982">
                  <a:extLst>
                    <a:ext uri="{9D8B030D-6E8A-4147-A177-3AD203B41FA5}">
                      <a16:colId xmlns:a16="http://schemas.microsoft.com/office/drawing/2014/main" val="3638585169"/>
                    </a:ext>
                  </a:extLst>
                </a:gridCol>
              </a:tblGrid>
              <a:tr h="598844">
                <a:tc>
                  <a:txBody>
                    <a:bodyPr/>
                    <a:lstStyle/>
                    <a:p>
                      <a:pPr algn="ctr"/>
                      <a:r>
                        <a:rPr lang="fi-FI" sz="1200" b="1" baseline="0">
                          <a:solidFill>
                            <a:schemeClr val="bg1"/>
                          </a:solidFill>
                        </a:rPr>
                        <a:t>Päätavoite</a:t>
                      </a:r>
                      <a:endParaRPr lang="fi-FI" sz="1200" b="1" baseline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b="1" baseline="0">
                          <a:solidFill>
                            <a:schemeClr val="bg1"/>
                          </a:solidFill>
                        </a:rPr>
                        <a:t>Ydinhavainnot toimintaympäristöstä</a:t>
                      </a:r>
                      <a:endParaRPr lang="fi-FI" sz="1200" b="1" baseline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7399199"/>
                  </a:ext>
                </a:extLst>
              </a:tr>
              <a:tr h="320758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="0" baseline="0" dirty="0">
                          <a:solidFill>
                            <a:schemeClr val="tx1"/>
                          </a:solidFill>
                        </a:rPr>
                        <a:t>------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="0" baseline="0" dirty="0">
                          <a:solidFill>
                            <a:schemeClr val="tx1"/>
                          </a:solidFill>
                        </a:rPr>
                        <a:t>-------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i-FI" sz="1199" b="0" baseline="0" dirty="0">
                          <a:solidFill>
                            <a:schemeClr val="tx1"/>
                          </a:solidFill>
                        </a:rPr>
                        <a:t>------------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96656"/>
                  </a:ext>
                </a:extLst>
              </a:tr>
            </a:tbl>
          </a:graphicData>
        </a:graphic>
      </p:graphicFrame>
      <p:sp>
        <p:nvSpPr>
          <p:cNvPr id="2" name="Tekstiruutu 1">
            <a:extLst>
              <a:ext uri="{FF2B5EF4-FFF2-40B4-BE49-F238E27FC236}">
                <a16:creationId xmlns:a16="http://schemas.microsoft.com/office/drawing/2014/main" id="{FCDCAD8D-B839-4709-CE56-15C958327996}"/>
              </a:ext>
            </a:extLst>
          </p:cNvPr>
          <p:cNvSpPr txBox="1"/>
          <p:nvPr/>
        </p:nvSpPr>
        <p:spPr>
          <a:xfrm>
            <a:off x="5708686" y="5762147"/>
            <a:ext cx="598168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300" i="1" dirty="0"/>
              <a:t>Päätavoitteesta johdetut tarkemmat alatavoitteet ja niihin liittyvät toimenpiteet on kuvattu seuraavalla</a:t>
            </a:r>
            <a:r>
              <a:rPr lang="fi-FI" sz="1300" i="1" dirty="0">
                <a:highlight>
                  <a:srgbClr val="FFFF00"/>
                </a:highlight>
              </a:rPr>
              <a:t> kahdella </a:t>
            </a:r>
            <a:r>
              <a:rPr lang="fi-FI" sz="1300" i="1" dirty="0"/>
              <a:t>sivulla</a:t>
            </a:r>
          </a:p>
        </p:txBody>
      </p:sp>
      <p:pic>
        <p:nvPicPr>
          <p:cNvPr id="9" name="Kuvan paikkamerkki 6">
            <a:extLst>
              <a:ext uri="{FF2B5EF4-FFF2-40B4-BE49-F238E27FC236}">
                <a16:creationId xmlns:a16="http://schemas.microsoft.com/office/drawing/2014/main" id="{CBAEB5C8-497D-84E4-2549-D2437036316A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2609" r="22609"/>
          <a:stretch/>
        </p:blipFill>
        <p:spPr>
          <a:xfrm>
            <a:off x="589936" y="727561"/>
            <a:ext cx="4611688" cy="5616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703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orakulmio 2">
            <a:extLst>
              <a:ext uri="{FF2B5EF4-FFF2-40B4-BE49-F238E27FC236}">
                <a16:creationId xmlns:a16="http://schemas.microsoft.com/office/drawing/2014/main" id="{C7A2997D-D8C8-4807-A998-36DEF084A842}"/>
              </a:ext>
            </a:extLst>
          </p:cNvPr>
          <p:cNvSpPr/>
          <p:nvPr/>
        </p:nvSpPr>
        <p:spPr>
          <a:xfrm>
            <a:off x="9454592" y="5826308"/>
            <a:ext cx="2586729" cy="9647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706"/>
            <a:endParaRPr lang="fi-FI" sz="2397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" name="Suorakulmio 1">
            <a:extLst>
              <a:ext uri="{FF2B5EF4-FFF2-40B4-BE49-F238E27FC236}">
                <a16:creationId xmlns:a16="http://schemas.microsoft.com/office/drawing/2014/main" id="{EEEC355B-9BD1-473F-9F86-F6ADDFC4A664}"/>
              </a:ext>
            </a:extLst>
          </p:cNvPr>
          <p:cNvSpPr/>
          <p:nvPr/>
        </p:nvSpPr>
        <p:spPr>
          <a:xfrm>
            <a:off x="9662797" y="5791824"/>
            <a:ext cx="790167" cy="4051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2183"/>
            <a:endParaRPr lang="fi-FI" sz="1795">
              <a:solidFill>
                <a:srgbClr val="FFFFFF"/>
              </a:solidFill>
              <a:latin typeface="Gerbera Light" panose="02000300000000000000" pitchFamily="50" charset="0"/>
              <a:ea typeface="Verdana" panose="020B0604030504040204" pitchFamily="34" charset="0"/>
            </a:endParaRPr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F79672BD-7E8E-4790-8ACB-53354AA4F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1519" y="446112"/>
            <a:ext cx="8109563" cy="522280"/>
          </a:xfrm>
        </p:spPr>
        <p:txBody>
          <a:bodyPr>
            <a:noAutofit/>
          </a:bodyPr>
          <a:lstStyle/>
          <a:p>
            <a:pPr algn="ctr">
              <a:spcAft>
                <a:spcPts val="1598"/>
              </a:spcAft>
            </a:pPr>
            <a:r>
              <a:rPr lang="fi-FI" sz="2397" b="1" dirty="0">
                <a:solidFill>
                  <a:srgbClr val="ED1F2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Rakenteet ja toimintamallit</a:t>
            </a:r>
            <a:endParaRPr lang="fi-FI" sz="1465" b="1" dirty="0">
              <a:solidFill>
                <a:srgbClr val="ED1F2D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5" name="Taulukko 5">
            <a:extLst>
              <a:ext uri="{FF2B5EF4-FFF2-40B4-BE49-F238E27FC236}">
                <a16:creationId xmlns:a16="http://schemas.microsoft.com/office/drawing/2014/main" id="{C372128D-B43C-46FE-ABB8-4CDE73FD5B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1705904"/>
              </p:ext>
            </p:extLst>
          </p:nvPr>
        </p:nvGraphicFramePr>
        <p:xfrm>
          <a:off x="487680" y="1204098"/>
          <a:ext cx="11291045" cy="445420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35125">
                  <a:extLst>
                    <a:ext uri="{9D8B030D-6E8A-4147-A177-3AD203B41FA5}">
                      <a16:colId xmlns:a16="http://schemas.microsoft.com/office/drawing/2014/main" val="2738604240"/>
                    </a:ext>
                  </a:extLst>
                </a:gridCol>
                <a:gridCol w="3705339">
                  <a:extLst>
                    <a:ext uri="{9D8B030D-6E8A-4147-A177-3AD203B41FA5}">
                      <a16:colId xmlns:a16="http://schemas.microsoft.com/office/drawing/2014/main" val="1108201854"/>
                    </a:ext>
                  </a:extLst>
                </a:gridCol>
                <a:gridCol w="5950581">
                  <a:extLst>
                    <a:ext uri="{9D8B030D-6E8A-4147-A177-3AD203B41FA5}">
                      <a16:colId xmlns:a16="http://schemas.microsoft.com/office/drawing/2014/main" val="401800867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i-FI" sz="1100">
                          <a:solidFill>
                            <a:schemeClr val="tx1"/>
                          </a:solidFill>
                          <a:latin typeface="Verdana"/>
                          <a:ea typeface="Verdana"/>
                        </a:rPr>
                        <a:t>Kohderyhmä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r>
                        <a:rPr lang="fi-FI" sz="1100">
                          <a:solidFill>
                            <a:schemeClr val="tx1"/>
                          </a:solidFill>
                          <a:latin typeface="Verdana"/>
                          <a:ea typeface="Verdana"/>
                        </a:rPr>
                        <a:t>Tavoite 2024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r>
                        <a:rPr lang="fi-FI" sz="1100">
                          <a:solidFill>
                            <a:schemeClr val="tx1"/>
                          </a:solidFill>
                          <a:latin typeface="Verdana"/>
                          <a:ea typeface="Verdana"/>
                        </a:rPr>
                        <a:t>Toimenpiteet</a:t>
                      </a:r>
                    </a:p>
                  </a:txBody>
                  <a:tcPr marL="121770" marR="121770" marT="60885" marB="60885"/>
                </a:tc>
                <a:extLst>
                  <a:ext uri="{0D108BD9-81ED-4DB2-BD59-A6C34878D82A}">
                    <a16:rowId xmlns:a16="http://schemas.microsoft.com/office/drawing/2014/main" val="3734623750"/>
                  </a:ext>
                </a:extLst>
              </a:tr>
              <a:tr h="736314"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dirty="0">
                          <a:latin typeface="+mn-lt"/>
                          <a:ea typeface="Verdana"/>
                        </a:rPr>
                        <a:t>--------------</a:t>
                      </a:r>
                    </a:p>
                    <a:p>
                      <a:pPr lvl="0">
                        <a:buNone/>
                      </a:pPr>
                      <a:endParaRPr lang="fi-FI" sz="1100" dirty="0">
                        <a:latin typeface="+mn-lt"/>
                        <a:ea typeface="Verdana"/>
                      </a:endParaRPr>
                    </a:p>
                    <a:p>
                      <a:pPr lvl="0">
                        <a:buNone/>
                      </a:pPr>
                      <a:endParaRPr lang="fi-FI" sz="1100" dirty="0">
                        <a:latin typeface="Verdana"/>
                        <a:ea typeface="Verdana"/>
                      </a:endParaRP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</a:rPr>
                        <a:t>---------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100" dirty="0">
                        <a:solidFill>
                          <a:schemeClr val="tx1"/>
                        </a:solidFill>
                        <a:latin typeface="+mn-lt"/>
                        <a:ea typeface="Verdan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100" dirty="0">
                        <a:solidFill>
                          <a:schemeClr val="tx1"/>
                        </a:solidFill>
                        <a:latin typeface="+mn-lt"/>
                        <a:ea typeface="Verdan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100" dirty="0">
                        <a:solidFill>
                          <a:schemeClr val="tx1"/>
                        </a:solidFill>
                        <a:latin typeface="+mn-lt"/>
                        <a:ea typeface="Verdan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100" dirty="0">
                        <a:solidFill>
                          <a:schemeClr val="tx1"/>
                        </a:solidFill>
                        <a:latin typeface="+mn-lt"/>
                        <a:ea typeface="Verdan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100" dirty="0">
                        <a:solidFill>
                          <a:schemeClr val="tx1"/>
                        </a:solidFill>
                        <a:latin typeface="+mn-lt"/>
                        <a:ea typeface="Verdana"/>
                      </a:endParaRP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228600" marR="0" lvl="0" indent="-22860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fi-FI" sz="11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</a:rPr>
                        <a:t>---------</a:t>
                      </a:r>
                    </a:p>
                    <a:p>
                      <a:pPr marL="228600" marR="0" lvl="0" indent="-22860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fi-FI" sz="11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</a:rPr>
                        <a:t>------</a:t>
                      </a:r>
                      <a:r>
                        <a:rPr lang="fi-FI" sz="1100" dirty="0">
                          <a:solidFill>
                            <a:schemeClr val="tx1"/>
                          </a:solidFill>
                          <a:latin typeface="+mn-lt"/>
                          <a:ea typeface="Verdana"/>
                        </a:rPr>
                        <a:t>.</a:t>
                      </a:r>
                    </a:p>
                  </a:txBody>
                  <a:tcPr marL="121770" marR="121770" marT="60885" marB="60885"/>
                </a:tc>
                <a:extLst>
                  <a:ext uri="{0D108BD9-81ED-4DB2-BD59-A6C34878D82A}">
                    <a16:rowId xmlns:a16="http://schemas.microsoft.com/office/drawing/2014/main" val="3517385713"/>
                  </a:ext>
                </a:extLst>
              </a:tr>
              <a:tr h="556422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fi-FI" sz="1100" dirty="0">
                          <a:solidFill>
                            <a:schemeClr val="tx1"/>
                          </a:solidFill>
                          <a:latin typeface="+mn-lt"/>
                          <a:ea typeface="Verdana"/>
                        </a:rPr>
                        <a:t>-----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228600" marR="0" lvl="0" indent="-2286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rgbClr val="333334"/>
                        </a:buClr>
                        <a:buFont typeface="Arial,Sans-Serif" panose="020B0604020202020204" pitchFamily="34" charset="0"/>
                        <a:buChar char="•"/>
                      </a:pPr>
                      <a:r>
                        <a:rPr lang="fi-FI" sz="1100" b="0" i="0" u="none" strike="noStrike" kern="1200" noProof="0" dirty="0">
                          <a:solidFill>
                            <a:schemeClr val="tx1"/>
                          </a:solidFill>
                          <a:latin typeface="+mn-lt"/>
                        </a:rPr>
                        <a:t>--------</a:t>
                      </a:r>
                      <a:endParaRPr lang="fi-FI" sz="1100" b="0" i="0" u="none" strike="noStrike" kern="1200" noProof="0" dirty="0">
                        <a:solidFill>
                          <a:schemeClr val="tx1"/>
                        </a:solidFill>
                        <a:latin typeface="Verdana"/>
                      </a:endParaRPr>
                    </a:p>
                  </a:txBody>
                  <a:tcPr marL="121770" marR="121770" marT="60885" marB="60885"/>
                </a:tc>
                <a:extLst>
                  <a:ext uri="{0D108BD9-81ED-4DB2-BD59-A6C34878D82A}">
                    <a16:rowId xmlns:a16="http://schemas.microsoft.com/office/drawing/2014/main" val="2623440423"/>
                  </a:ext>
                </a:extLst>
              </a:tr>
              <a:tr h="724348">
                <a:tc vMerge="1">
                  <a:txBody>
                    <a:bodyPr/>
                    <a:lstStyle/>
                    <a:p>
                      <a:endParaRPr lang="fi-FI" sz="1000">
                        <a:latin typeface="Verdana"/>
                        <a:ea typeface="Verdana"/>
                      </a:endParaRP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dirty="0">
                          <a:solidFill>
                            <a:schemeClr val="tx1"/>
                          </a:solidFill>
                          <a:latin typeface="+mn-lt"/>
                          <a:ea typeface="Verdana"/>
                        </a:rPr>
                        <a:t>--------</a:t>
                      </a:r>
                      <a:endParaRPr lang="fi-FI" sz="1100" dirty="0">
                        <a:solidFill>
                          <a:schemeClr val="tx1"/>
                        </a:solidFill>
                      </a:endParaRP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i-FI" sz="1100" dirty="0">
                          <a:solidFill>
                            <a:schemeClr val="tx1"/>
                          </a:solidFill>
                          <a:latin typeface="+mn-lt"/>
                          <a:ea typeface="Verdana"/>
                        </a:rPr>
                        <a:t>-</a:t>
                      </a:r>
                      <a:r>
                        <a:rPr lang="fi-FI" sz="110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------</a:t>
                      </a:r>
                      <a:endParaRPr lang="fi-FI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1770" marR="121770" marT="60885" marB="60885"/>
                </a:tc>
                <a:extLst>
                  <a:ext uri="{0D108BD9-81ED-4DB2-BD59-A6C34878D82A}">
                    <a16:rowId xmlns:a16="http://schemas.microsoft.com/office/drawing/2014/main" val="1977414451"/>
                  </a:ext>
                </a:extLst>
              </a:tr>
              <a:tr h="536560">
                <a:tc vMerge="1">
                  <a:txBody>
                    <a:bodyPr/>
                    <a:lstStyle/>
                    <a:p>
                      <a:endParaRPr lang="fi-FI" sz="1000">
                        <a:latin typeface="Verdana"/>
                        <a:ea typeface="Verdana"/>
                      </a:endParaRP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dirty="0">
                          <a:solidFill>
                            <a:schemeClr val="tx1"/>
                          </a:solidFill>
                          <a:latin typeface="+mn-lt"/>
                          <a:ea typeface="Verdana"/>
                        </a:rPr>
                        <a:t>---------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228600" marR="0" lvl="0" indent="-2286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rgbClr val="333334"/>
                        </a:buClr>
                        <a:buFont typeface="Arial,Sans-Serif" panose="020B0604020202020204" pitchFamily="34" charset="0"/>
                        <a:buChar char="•"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Verdana"/>
                          <a:cs typeface="+mn-cs"/>
                        </a:rPr>
                        <a:t>-------</a:t>
                      </a:r>
                      <a:endParaRPr lang="fi-FI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1770" marR="121770" marT="60885" marB="60885"/>
                </a:tc>
                <a:extLst>
                  <a:ext uri="{0D108BD9-81ED-4DB2-BD59-A6C34878D82A}">
                    <a16:rowId xmlns:a16="http://schemas.microsoft.com/office/drawing/2014/main" val="1894245892"/>
                  </a:ext>
                </a:extLst>
              </a:tr>
              <a:tr h="1052215">
                <a:tc vMerge="1">
                  <a:txBody>
                    <a:bodyPr/>
                    <a:lstStyle/>
                    <a:p>
                      <a:endParaRPr lang="fi-FI" sz="1000">
                        <a:solidFill>
                          <a:schemeClr val="accent2"/>
                        </a:solidFill>
                        <a:latin typeface="+mn-lt"/>
                        <a:ea typeface="Verdana"/>
                      </a:endParaRP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chemeClr val="tx1"/>
                          </a:solidFill>
                          <a:latin typeface="+mn-lt"/>
                        </a:rPr>
                        <a:t>---------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228600" lvl="0" indent="-228600" algn="l" defTabSz="914400" rtl="0" eaLnBrk="1" latinLnBrk="0" hangingPunct="1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i-FI" sz="1100" b="0" i="0" u="none" strike="noStrike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-------------</a:t>
                      </a:r>
                    </a:p>
                  </a:txBody>
                  <a:tcPr marL="121770" marR="121770" marT="60885" marB="60885"/>
                </a:tc>
                <a:extLst>
                  <a:ext uri="{0D108BD9-81ED-4DB2-BD59-A6C34878D82A}">
                    <a16:rowId xmlns:a16="http://schemas.microsoft.com/office/drawing/2014/main" val="17359969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8221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orakulmio 2">
            <a:extLst>
              <a:ext uri="{FF2B5EF4-FFF2-40B4-BE49-F238E27FC236}">
                <a16:creationId xmlns:a16="http://schemas.microsoft.com/office/drawing/2014/main" id="{C7A2997D-D8C8-4807-A998-36DEF084A842}"/>
              </a:ext>
            </a:extLst>
          </p:cNvPr>
          <p:cNvSpPr/>
          <p:nvPr/>
        </p:nvSpPr>
        <p:spPr>
          <a:xfrm>
            <a:off x="9454592" y="5826308"/>
            <a:ext cx="2586729" cy="9647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706"/>
            <a:endParaRPr lang="fi-FI" sz="2397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" name="Suorakulmio 1">
            <a:extLst>
              <a:ext uri="{FF2B5EF4-FFF2-40B4-BE49-F238E27FC236}">
                <a16:creationId xmlns:a16="http://schemas.microsoft.com/office/drawing/2014/main" id="{EEEC355B-9BD1-473F-9F86-F6ADDFC4A664}"/>
              </a:ext>
            </a:extLst>
          </p:cNvPr>
          <p:cNvSpPr/>
          <p:nvPr/>
        </p:nvSpPr>
        <p:spPr>
          <a:xfrm>
            <a:off x="9662797" y="5791824"/>
            <a:ext cx="790167" cy="4051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2183"/>
            <a:endParaRPr lang="fi-FI" sz="1795">
              <a:solidFill>
                <a:srgbClr val="FFFFFF"/>
              </a:solidFill>
              <a:latin typeface="Gerbera Light" panose="02000300000000000000" pitchFamily="50" charset="0"/>
              <a:ea typeface="Verdana" panose="020B0604030504040204" pitchFamily="34" charset="0"/>
            </a:endParaRPr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F79672BD-7E8E-4790-8ACB-53354AA4F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1039" y="425528"/>
            <a:ext cx="8150203" cy="584575"/>
          </a:xfrm>
        </p:spPr>
        <p:txBody>
          <a:bodyPr>
            <a:noAutofit/>
          </a:bodyPr>
          <a:lstStyle/>
          <a:p>
            <a:pPr algn="ctr">
              <a:spcAft>
                <a:spcPts val="1598"/>
              </a:spcAft>
            </a:pPr>
            <a:r>
              <a:rPr lang="fi-FI" sz="2397" b="1">
                <a:solidFill>
                  <a:srgbClr val="ED1F2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Rakenteet ja toimintamallit</a:t>
            </a:r>
            <a:endParaRPr lang="fi-FI" sz="1465" b="1">
              <a:solidFill>
                <a:srgbClr val="ED1F2D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5" name="Taulukko 5">
            <a:extLst>
              <a:ext uri="{FF2B5EF4-FFF2-40B4-BE49-F238E27FC236}">
                <a16:creationId xmlns:a16="http://schemas.microsoft.com/office/drawing/2014/main" id="{C372128D-B43C-46FE-ABB8-4CDE73FD5B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7727402"/>
              </p:ext>
            </p:extLst>
          </p:nvPr>
        </p:nvGraphicFramePr>
        <p:xfrm>
          <a:off x="523251" y="1514504"/>
          <a:ext cx="11145497" cy="319240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769752">
                  <a:extLst>
                    <a:ext uri="{9D8B030D-6E8A-4147-A177-3AD203B41FA5}">
                      <a16:colId xmlns:a16="http://schemas.microsoft.com/office/drawing/2014/main" val="2738604240"/>
                    </a:ext>
                  </a:extLst>
                </a:gridCol>
                <a:gridCol w="3348077">
                  <a:extLst>
                    <a:ext uri="{9D8B030D-6E8A-4147-A177-3AD203B41FA5}">
                      <a16:colId xmlns:a16="http://schemas.microsoft.com/office/drawing/2014/main" val="1108201854"/>
                    </a:ext>
                  </a:extLst>
                </a:gridCol>
                <a:gridCol w="6027668">
                  <a:extLst>
                    <a:ext uri="{9D8B030D-6E8A-4147-A177-3AD203B41FA5}">
                      <a16:colId xmlns:a16="http://schemas.microsoft.com/office/drawing/2014/main" val="4018008673"/>
                    </a:ext>
                  </a:extLst>
                </a:gridCol>
              </a:tblGrid>
              <a:tr h="324280">
                <a:tc>
                  <a:txBody>
                    <a:bodyPr/>
                    <a:lstStyle/>
                    <a:p>
                      <a:r>
                        <a:rPr lang="fi-FI" sz="1100">
                          <a:solidFill>
                            <a:schemeClr val="tx1"/>
                          </a:solidFill>
                          <a:latin typeface="Verdana"/>
                          <a:ea typeface="Verdana"/>
                        </a:rPr>
                        <a:t>Kohderyhmä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r>
                        <a:rPr lang="fi-FI" sz="1100">
                          <a:solidFill>
                            <a:schemeClr val="tx1"/>
                          </a:solidFill>
                          <a:latin typeface="Verdana"/>
                          <a:ea typeface="Verdana"/>
                        </a:rPr>
                        <a:t>Tavoite 2024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r>
                        <a:rPr lang="fi-FI" sz="1100">
                          <a:solidFill>
                            <a:schemeClr val="tx1"/>
                          </a:solidFill>
                          <a:latin typeface="Verdana"/>
                          <a:ea typeface="Verdana"/>
                        </a:rPr>
                        <a:t>Toimenpiteet</a:t>
                      </a:r>
                    </a:p>
                  </a:txBody>
                  <a:tcPr marL="121770" marR="121770" marT="60885" marB="60885"/>
                </a:tc>
                <a:extLst>
                  <a:ext uri="{0D108BD9-81ED-4DB2-BD59-A6C34878D82A}">
                    <a16:rowId xmlns:a16="http://schemas.microsoft.com/office/drawing/2014/main" val="3734623750"/>
                  </a:ext>
                </a:extLst>
              </a:tr>
              <a:tr h="8335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dirty="0">
                          <a:solidFill>
                            <a:schemeClr val="tx1"/>
                          </a:solidFill>
                          <a:latin typeface="+mn-lt"/>
                          <a:ea typeface="Verdana"/>
                        </a:rPr>
                        <a:t>-----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kern="1200" dirty="0">
                          <a:solidFill>
                            <a:schemeClr val="tx1"/>
                          </a:solidFill>
                          <a:latin typeface="+mn-lt"/>
                          <a:ea typeface="Verdana"/>
                          <a:cs typeface="+mn-cs"/>
                        </a:rPr>
                        <a:t>-----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228600" marR="0" lvl="0" indent="-22860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fi-FI" sz="1100" b="0" i="0" u="none" strike="noStrike" noProof="0" dirty="0">
                          <a:solidFill>
                            <a:schemeClr val="tx1"/>
                          </a:solidFill>
                          <a:latin typeface="+mn-lt"/>
                        </a:rPr>
                        <a:t>------</a:t>
                      </a:r>
                    </a:p>
                  </a:txBody>
                  <a:tcPr marL="121770" marR="121770" marT="60885" marB="60885"/>
                </a:tc>
                <a:extLst>
                  <a:ext uri="{0D108BD9-81ED-4DB2-BD59-A6C34878D82A}">
                    <a16:rowId xmlns:a16="http://schemas.microsoft.com/office/drawing/2014/main" val="2623440423"/>
                  </a:ext>
                </a:extLst>
              </a:tr>
              <a:tr h="1037659">
                <a:tc>
                  <a:txBody>
                    <a:bodyPr/>
                    <a:lstStyle/>
                    <a:p>
                      <a:r>
                        <a:rPr lang="fi-FI" sz="1100" dirty="0">
                          <a:solidFill>
                            <a:schemeClr val="tx1"/>
                          </a:solidFill>
                          <a:latin typeface="Verdana"/>
                          <a:ea typeface="Verdana"/>
                        </a:rPr>
                        <a:t>-----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r>
                        <a:rPr lang="fi-FI" sz="1100" dirty="0">
                          <a:solidFill>
                            <a:schemeClr val="tx1"/>
                          </a:solidFill>
                          <a:latin typeface="+mn-lt"/>
                          <a:ea typeface="Verdana"/>
                        </a:rPr>
                        <a:t>-----.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228600" lvl="0" indent="-22860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i-FI" sz="1100" b="0" i="0" u="none" strike="noStrike" noProof="0" dirty="0">
                          <a:solidFill>
                            <a:schemeClr val="tx1"/>
                          </a:solidFill>
                          <a:latin typeface="+mn-lt"/>
                        </a:rPr>
                        <a:t>-------</a:t>
                      </a:r>
                      <a:endParaRPr lang="fi-FI" sz="1100" dirty="0">
                        <a:solidFill>
                          <a:schemeClr val="tx1"/>
                        </a:solidFill>
                      </a:endParaRPr>
                    </a:p>
                  </a:txBody>
                  <a:tcPr marL="121770" marR="121770" marT="60885" marB="60885"/>
                </a:tc>
                <a:extLst>
                  <a:ext uri="{0D108BD9-81ED-4DB2-BD59-A6C34878D82A}">
                    <a16:rowId xmlns:a16="http://schemas.microsoft.com/office/drawing/2014/main" val="3199563080"/>
                  </a:ext>
                </a:extLst>
              </a:tr>
              <a:tr h="996869">
                <a:tc>
                  <a:txBody>
                    <a:bodyPr/>
                    <a:lstStyle/>
                    <a:p>
                      <a:r>
                        <a:rPr lang="fi-FI" sz="1100" dirty="0">
                          <a:solidFill>
                            <a:schemeClr val="tx1"/>
                          </a:solidFill>
                          <a:latin typeface="Verdana"/>
                          <a:ea typeface="Verdana"/>
                        </a:rPr>
                        <a:t>------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r>
                        <a:rPr lang="fi-FI" sz="1100" dirty="0">
                          <a:solidFill>
                            <a:schemeClr val="tx1"/>
                          </a:solidFill>
                          <a:latin typeface="Verdana"/>
                          <a:ea typeface="Verdana"/>
                        </a:rPr>
                        <a:t>-------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100" b="0" i="0" u="none" strike="noStrike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--------</a:t>
                      </a:r>
                    </a:p>
                  </a:txBody>
                  <a:tcPr marL="121770" marR="121770" marT="60885" marB="60885"/>
                </a:tc>
                <a:extLst>
                  <a:ext uri="{0D108BD9-81ED-4DB2-BD59-A6C34878D82A}">
                    <a16:rowId xmlns:a16="http://schemas.microsoft.com/office/drawing/2014/main" val="28652923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4581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Kuva 16" descr="Kuva, joka sisältää kohteen piha-, vaate, puu, henkilö&#10;&#10;Kuvaus luotu automaattisesti">
            <a:extLst>
              <a:ext uri="{FF2B5EF4-FFF2-40B4-BE49-F238E27FC236}">
                <a16:creationId xmlns:a16="http://schemas.microsoft.com/office/drawing/2014/main" id="{FE437852-FCA9-6199-3957-EE081393A0DD}"/>
              </a:ext>
            </a:extLst>
          </p:cNvPr>
          <p:cNvPicPr preferRelativeResize="0"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6032"/>
            <a:ext cx="12192000" cy="6874032"/>
          </a:xfrm>
          <a:prstGeom prst="rect">
            <a:avLst/>
          </a:prstGeom>
        </p:spPr>
      </p:pic>
      <p:sp>
        <p:nvSpPr>
          <p:cNvPr id="5" name="Otsikko 4">
            <a:extLst>
              <a:ext uri="{FF2B5EF4-FFF2-40B4-BE49-F238E27FC236}">
                <a16:creationId xmlns:a16="http://schemas.microsoft.com/office/drawing/2014/main" id="{8D55BD2C-82D3-463E-82DD-C5BF61058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39680"/>
            <a:ext cx="3263462" cy="1346857"/>
          </a:xfrm>
          <a:solidFill>
            <a:schemeClr val="bg1"/>
          </a:solidFill>
        </p:spPr>
        <p:txBody>
          <a:bodyPr anchor="ctr">
            <a:normAutofit fontScale="90000"/>
          </a:bodyPr>
          <a:lstStyle/>
          <a:p>
            <a:pPr algn="ctr">
              <a:spcBef>
                <a:spcPts val="1200"/>
              </a:spcBef>
            </a:pPr>
            <a:r>
              <a:rPr lang="fi-FI" dirty="0">
                <a:solidFill>
                  <a:srgbClr val="FF0000"/>
                </a:solidFill>
              </a:rPr>
              <a:t>Sydänliiton t</a:t>
            </a:r>
            <a:r>
              <a:rPr lang="fi-FI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oiminnan painopisteet</a:t>
            </a:r>
          </a:p>
        </p:txBody>
      </p:sp>
      <p:sp>
        <p:nvSpPr>
          <p:cNvPr id="6" name="Otsikko 4">
            <a:extLst>
              <a:ext uri="{FF2B5EF4-FFF2-40B4-BE49-F238E27FC236}">
                <a16:creationId xmlns:a16="http://schemas.microsoft.com/office/drawing/2014/main" id="{E19EA682-236A-4737-BE33-3F37338CFF0F}"/>
              </a:ext>
            </a:extLst>
          </p:cNvPr>
          <p:cNvSpPr txBox="1">
            <a:spLocks/>
          </p:cNvSpPr>
          <p:nvPr/>
        </p:nvSpPr>
        <p:spPr>
          <a:xfrm>
            <a:off x="737569" y="3373227"/>
            <a:ext cx="3716322" cy="2177597"/>
          </a:xfrm>
          <a:prstGeom prst="rect">
            <a:avLst/>
          </a:prstGeom>
          <a:solidFill>
            <a:schemeClr val="bg1"/>
          </a:solidFill>
        </p:spPr>
        <p:txBody>
          <a:bodyPr vert="horz" lIns="121767" tIns="60884" rIns="121767" bIns="60884" rtlCol="0" anchor="ctr">
            <a:noAutofit/>
          </a:bodyPr>
          <a:lstStyle>
            <a:lvl1pPr algn="l" eaLnBrk="1" hangingPunct="1">
              <a:defRPr sz="2400">
                <a:latin typeface="Verdana" charset="0"/>
                <a:ea typeface="Verdana" charset="0"/>
                <a:cs typeface="Verdana" charset="0"/>
              </a:defRPr>
            </a:lvl1pPr>
          </a:lstStyle>
          <a:p>
            <a:pPr algn="ctr" defTabSz="914376"/>
            <a:r>
              <a:rPr lang="fi-FI" sz="1800" b="1" kern="0" dirty="0">
                <a:solidFill>
                  <a:srgbClr val="FF0000"/>
                </a:solidFill>
                <a:latin typeface="Verdana"/>
                <a:ea typeface="Verdana"/>
              </a:rPr>
              <a:t>Vaikuttaminen</a:t>
            </a:r>
            <a:r>
              <a:rPr lang="fi-FI" sz="1800" b="1" kern="0" dirty="0">
                <a:latin typeface="Verdana"/>
                <a:ea typeface="Verdana"/>
              </a:rPr>
              <a:t> </a:t>
            </a:r>
          </a:p>
          <a:p>
            <a:pPr algn="ctr" defTabSz="914376"/>
            <a:r>
              <a:rPr lang="fi-FI" sz="1800" b="1" i="0" dirty="0">
                <a:effectLst/>
                <a:latin typeface="+mn-lt"/>
              </a:rPr>
              <a:t>Sydänliiton</a:t>
            </a:r>
            <a:br>
              <a:rPr lang="fi-FI" sz="1800" b="1" dirty="0">
                <a:latin typeface="+mn-lt"/>
              </a:rPr>
            </a:br>
            <a:r>
              <a:rPr lang="fi-FI" sz="1800" b="1" i="0" dirty="0">
                <a:effectLst/>
                <a:latin typeface="+mn-lt"/>
              </a:rPr>
              <a:t>ratkaisujen</a:t>
            </a:r>
            <a:br>
              <a:rPr lang="fi-FI" sz="1800" b="1" dirty="0">
                <a:latin typeface="+mn-lt"/>
              </a:rPr>
            </a:br>
            <a:r>
              <a:rPr lang="fi-FI" sz="1800" b="1" i="0" dirty="0">
                <a:effectLst/>
                <a:latin typeface="+mn-lt"/>
              </a:rPr>
              <a:t>hyödyntämiseksi ja</a:t>
            </a:r>
            <a:br>
              <a:rPr lang="fi-FI" sz="1800" b="1" dirty="0">
                <a:latin typeface="+mn-lt"/>
              </a:rPr>
            </a:br>
            <a:r>
              <a:rPr lang="fi-FI" sz="1800" b="1" i="0" dirty="0">
                <a:effectLst/>
                <a:latin typeface="+mn-lt"/>
              </a:rPr>
              <a:t>yhteiskunnallisen</a:t>
            </a:r>
            <a:br>
              <a:rPr lang="fi-FI" sz="1800" b="1" dirty="0">
                <a:latin typeface="+mn-lt"/>
              </a:rPr>
            </a:br>
            <a:r>
              <a:rPr lang="fi-FI" sz="1800" b="1" i="0" dirty="0">
                <a:effectLst/>
                <a:latin typeface="+mn-lt"/>
              </a:rPr>
              <a:t>keskustelun</a:t>
            </a:r>
            <a:br>
              <a:rPr lang="fi-FI" sz="1800" b="1" dirty="0">
                <a:latin typeface="+mn-lt"/>
              </a:rPr>
            </a:br>
            <a:r>
              <a:rPr lang="fi-FI" sz="1800" b="1" i="0" dirty="0">
                <a:effectLst/>
                <a:latin typeface="+mn-lt"/>
              </a:rPr>
              <a:t>käynnistämiseks</a:t>
            </a:r>
            <a:r>
              <a:rPr lang="fi-FI" sz="1800" b="1" i="0" kern="0" dirty="0">
                <a:effectLst/>
                <a:latin typeface="+mn-lt"/>
                <a:ea typeface="Verdana"/>
              </a:rPr>
              <a:t>i</a:t>
            </a:r>
            <a:endParaRPr lang="fi-FI" sz="1800" b="1" kern="0" dirty="0">
              <a:latin typeface="+mn-lt"/>
              <a:ea typeface="Verdana"/>
            </a:endParaRPr>
          </a:p>
        </p:txBody>
      </p:sp>
      <p:sp>
        <p:nvSpPr>
          <p:cNvPr id="7" name="Otsikko 4">
            <a:extLst>
              <a:ext uri="{FF2B5EF4-FFF2-40B4-BE49-F238E27FC236}">
                <a16:creationId xmlns:a16="http://schemas.microsoft.com/office/drawing/2014/main" id="{735D1AB5-0158-4F37-B876-E2E90E78DA35}"/>
              </a:ext>
            </a:extLst>
          </p:cNvPr>
          <p:cNvSpPr txBox="1">
            <a:spLocks/>
          </p:cNvSpPr>
          <p:nvPr/>
        </p:nvSpPr>
        <p:spPr>
          <a:xfrm>
            <a:off x="7662499" y="3373227"/>
            <a:ext cx="3716321" cy="2646687"/>
          </a:xfrm>
          <a:prstGeom prst="rect">
            <a:avLst/>
          </a:prstGeom>
          <a:solidFill>
            <a:schemeClr val="bg1"/>
          </a:solidFill>
        </p:spPr>
        <p:txBody>
          <a:bodyPr vert="horz" lIns="121767" tIns="60884" rIns="121767" bIns="60884" rtlCol="0" anchor="ctr">
            <a:noAutofit/>
          </a:bodyPr>
          <a:lstStyle>
            <a:lvl1pPr algn="l" eaLnBrk="1" hangingPunct="1">
              <a:defRPr sz="2400">
                <a:latin typeface="Verdana" charset="0"/>
                <a:ea typeface="Verdana" charset="0"/>
                <a:cs typeface="Verdana" charset="0"/>
              </a:defRPr>
            </a:lvl1pPr>
          </a:lstStyle>
          <a:p>
            <a:pPr algn="ctr" rtl="0"/>
            <a:r>
              <a:rPr lang="fi-FI" sz="18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Rakenteet </a:t>
            </a:r>
            <a:r>
              <a:rPr lang="fi-FI" sz="1800" b="1" dirty="0">
                <a:effectLst/>
                <a:latin typeface="+mn-lt"/>
              </a:rPr>
              <a:t>tukevat</a:t>
            </a:r>
            <a:br>
              <a:rPr lang="fi-FI" sz="1800" b="1" dirty="0">
                <a:effectLst/>
                <a:latin typeface="+mn-lt"/>
              </a:rPr>
            </a:br>
            <a:r>
              <a:rPr lang="fi-FI" sz="1800" b="1" dirty="0">
                <a:effectLst/>
                <a:latin typeface="+mn-lt"/>
              </a:rPr>
              <a:t> Sydänliiton </a:t>
            </a:r>
          </a:p>
          <a:p>
            <a:pPr algn="ctr" rtl="0"/>
            <a:r>
              <a:rPr lang="fi-FI" sz="1800" b="1" dirty="0">
                <a:latin typeface="+mn-lt"/>
              </a:rPr>
              <a:t>  </a:t>
            </a:r>
            <a:r>
              <a:rPr lang="fi-FI" sz="1800" b="1" dirty="0">
                <a:effectLst/>
                <a:latin typeface="+mn-lt"/>
              </a:rPr>
              <a:t>toimintojen,</a:t>
            </a:r>
            <a:br>
              <a:rPr lang="fi-FI" sz="1800" b="1" dirty="0">
                <a:effectLst/>
                <a:latin typeface="+mn-lt"/>
              </a:rPr>
            </a:br>
            <a:r>
              <a:rPr lang="fi-FI" sz="1800" b="1" dirty="0">
                <a:effectLst/>
                <a:latin typeface="+mn-lt"/>
              </a:rPr>
              <a:t>tuotteiden ja </a:t>
            </a:r>
            <a:br>
              <a:rPr lang="fi-FI" sz="1800" b="1" dirty="0">
                <a:effectLst/>
                <a:latin typeface="+mn-lt"/>
              </a:rPr>
            </a:br>
            <a:r>
              <a:rPr lang="fi-FI" sz="1800" b="1" dirty="0">
                <a:effectLst/>
                <a:latin typeface="+mn-lt"/>
              </a:rPr>
              <a:t>menetelmien</a:t>
            </a:r>
            <a:br>
              <a:rPr lang="fi-FI" sz="1800" b="1" dirty="0">
                <a:effectLst/>
                <a:latin typeface="+mn-lt"/>
              </a:rPr>
            </a:br>
            <a:r>
              <a:rPr lang="fi-FI" sz="1800" b="1" dirty="0">
                <a:effectLst/>
                <a:latin typeface="+mn-lt"/>
              </a:rPr>
              <a:t>käyttöä sekä</a:t>
            </a:r>
            <a:br>
              <a:rPr lang="fi-FI" sz="1800" b="1" dirty="0">
                <a:effectLst/>
                <a:latin typeface="+mn-lt"/>
              </a:rPr>
            </a:br>
            <a:r>
              <a:rPr lang="fi-FI" sz="1800" b="1" dirty="0">
                <a:effectLst/>
                <a:latin typeface="+mn-lt"/>
              </a:rPr>
              <a:t>vaikuttamista</a:t>
            </a:r>
            <a:br>
              <a:rPr lang="fi-FI" sz="1800" b="1" dirty="0">
                <a:effectLst/>
                <a:latin typeface="+mn-lt"/>
              </a:rPr>
            </a:br>
            <a:br>
              <a:rPr lang="fi-FI" sz="1800" b="0" i="0" dirty="0">
                <a:effectLst/>
                <a:latin typeface="Arial" panose="020B0604020202020204" pitchFamily="34" charset="0"/>
              </a:rPr>
            </a:br>
            <a:endParaRPr lang="fi-FI" sz="1800" b="1" kern="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Otsikko 4">
            <a:extLst>
              <a:ext uri="{FF2B5EF4-FFF2-40B4-BE49-F238E27FC236}">
                <a16:creationId xmlns:a16="http://schemas.microsoft.com/office/drawing/2014/main" id="{0B2C1A1F-4326-4769-B99D-72EA30DF8A8D}"/>
              </a:ext>
            </a:extLst>
          </p:cNvPr>
          <p:cNvSpPr txBox="1">
            <a:spLocks/>
          </p:cNvSpPr>
          <p:nvPr/>
        </p:nvSpPr>
        <p:spPr>
          <a:xfrm>
            <a:off x="3409122" y="311074"/>
            <a:ext cx="6464720" cy="863031"/>
          </a:xfrm>
          <a:prstGeom prst="rect">
            <a:avLst/>
          </a:prstGeom>
          <a:solidFill>
            <a:schemeClr val="bg1"/>
          </a:solidFill>
        </p:spPr>
        <p:txBody>
          <a:bodyPr vert="horz" lIns="121767" tIns="60884" rIns="121767" bIns="60884" rtlCol="0" anchor="ctr">
            <a:normAutofit/>
          </a:bodyPr>
          <a:lstStyle>
            <a:lvl1pPr algn="l" eaLnBrk="1" hangingPunct="1">
              <a:defRPr sz="2400">
                <a:latin typeface="Verdana" charset="0"/>
                <a:ea typeface="Verdana" charset="0"/>
                <a:cs typeface="Verdana" charset="0"/>
              </a:defRPr>
            </a:lvl1pPr>
          </a:lstStyle>
          <a:p>
            <a:pPr algn="ctr" defTabSz="914376"/>
            <a:r>
              <a:rPr lang="fi-FI" sz="1800" b="1" kern="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Toiminnot, tuotteet ja menetelmät </a:t>
            </a:r>
            <a:r>
              <a:rPr lang="fi-FI" sz="1800" b="1" kern="0" dirty="0">
                <a:latin typeface="Verdana" panose="020B0604030504040204" pitchFamily="34" charset="0"/>
                <a:ea typeface="Verdana" panose="020B0604030504040204" pitchFamily="34" charset="0"/>
              </a:rPr>
              <a:t>kohderyhmän tarpeisiin</a:t>
            </a:r>
          </a:p>
        </p:txBody>
      </p:sp>
      <p:cxnSp>
        <p:nvCxnSpPr>
          <p:cNvPr id="11" name="Suora yhdysviiva 10">
            <a:extLst>
              <a:ext uri="{FF2B5EF4-FFF2-40B4-BE49-F238E27FC236}">
                <a16:creationId xmlns:a16="http://schemas.microsoft.com/office/drawing/2014/main" id="{295637D4-54F0-FB4E-A97C-12B773753D71}"/>
              </a:ext>
            </a:extLst>
          </p:cNvPr>
          <p:cNvCxnSpPr>
            <a:cxnSpLocks/>
          </p:cNvCxnSpPr>
          <p:nvPr/>
        </p:nvCxnSpPr>
        <p:spPr>
          <a:xfrm flipH="1">
            <a:off x="3657600" y="1341724"/>
            <a:ext cx="2159792" cy="17694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uora yhdysviiva 12">
            <a:extLst>
              <a:ext uri="{FF2B5EF4-FFF2-40B4-BE49-F238E27FC236}">
                <a16:creationId xmlns:a16="http://schemas.microsoft.com/office/drawing/2014/main" id="{763BEA46-90CD-DE5D-AE8E-416AE7279BC5}"/>
              </a:ext>
            </a:extLst>
          </p:cNvPr>
          <p:cNvCxnSpPr>
            <a:cxnSpLocks/>
          </p:cNvCxnSpPr>
          <p:nvPr/>
        </p:nvCxnSpPr>
        <p:spPr>
          <a:xfrm flipH="1">
            <a:off x="4532444" y="4295999"/>
            <a:ext cx="304738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uora yhdysviiva 14">
            <a:extLst>
              <a:ext uri="{FF2B5EF4-FFF2-40B4-BE49-F238E27FC236}">
                <a16:creationId xmlns:a16="http://schemas.microsoft.com/office/drawing/2014/main" id="{4EC79E5E-0673-E010-24CE-BFC6F12F1DD2}"/>
              </a:ext>
            </a:extLst>
          </p:cNvPr>
          <p:cNvCxnSpPr>
            <a:cxnSpLocks/>
          </p:cNvCxnSpPr>
          <p:nvPr/>
        </p:nvCxnSpPr>
        <p:spPr>
          <a:xfrm>
            <a:off x="6243484" y="1341724"/>
            <a:ext cx="2138516" cy="17694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1291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F79672BD-7E8E-4790-8ACB-53354AA4F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spcAft>
                <a:spcPts val="1598"/>
              </a:spcAft>
            </a:pPr>
            <a:r>
              <a:rPr lang="fi-FI" sz="2800" dirty="0">
                <a:solidFill>
                  <a:srgbClr val="ED1F2D"/>
                </a:solidFill>
              </a:rPr>
              <a:t>Tuotteet, toiminnot ja menetelmät kohderyhmien tarpeisiin</a:t>
            </a:r>
            <a:endParaRPr lang="fi-FI" sz="1800" b="1" dirty="0">
              <a:solidFill>
                <a:srgbClr val="ED1F2D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20" name="Taulukko 8">
            <a:extLst>
              <a:ext uri="{FF2B5EF4-FFF2-40B4-BE49-F238E27FC236}">
                <a16:creationId xmlns:a16="http://schemas.microsoft.com/office/drawing/2014/main" id="{2992ECF6-B4B4-CAB2-A6C4-1F4A5301C8B0}"/>
              </a:ext>
            </a:extLst>
          </p:cNvPr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668052216"/>
              </p:ext>
            </p:extLst>
          </p:nvPr>
        </p:nvGraphicFramePr>
        <p:xfrm>
          <a:off x="5708688" y="1879242"/>
          <a:ext cx="5981682" cy="368486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402578">
                  <a:extLst>
                    <a:ext uri="{9D8B030D-6E8A-4147-A177-3AD203B41FA5}">
                      <a16:colId xmlns:a16="http://schemas.microsoft.com/office/drawing/2014/main" val="2341204502"/>
                    </a:ext>
                  </a:extLst>
                </a:gridCol>
                <a:gridCol w="3579104">
                  <a:extLst>
                    <a:ext uri="{9D8B030D-6E8A-4147-A177-3AD203B41FA5}">
                      <a16:colId xmlns:a16="http://schemas.microsoft.com/office/drawing/2014/main" val="3638585169"/>
                    </a:ext>
                  </a:extLst>
                </a:gridCol>
              </a:tblGrid>
              <a:tr h="579719">
                <a:tc>
                  <a:txBody>
                    <a:bodyPr/>
                    <a:lstStyle/>
                    <a:p>
                      <a:pPr algn="ctr"/>
                      <a:r>
                        <a:rPr lang="fi-FI" sz="1200" b="1" baseline="0">
                          <a:solidFill>
                            <a:schemeClr val="bg1"/>
                          </a:solidFill>
                        </a:rPr>
                        <a:t>Päätavoitteet</a:t>
                      </a:r>
                      <a:endParaRPr lang="fi-FI" sz="1200" b="1" baseline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b="1" baseline="0">
                          <a:solidFill>
                            <a:schemeClr val="bg1"/>
                          </a:solidFill>
                        </a:rPr>
                        <a:t>Ydinhavainnot toimintaympäristöstä</a:t>
                      </a:r>
                      <a:endParaRPr lang="fi-FI" sz="1200" b="1" baseline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7399199"/>
                  </a:ext>
                </a:extLst>
              </a:tr>
              <a:tr h="310514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="0" baseline="0" dirty="0">
                          <a:solidFill>
                            <a:schemeClr val="tx1"/>
                          </a:solidFill>
                        </a:rPr>
                        <a:t>----------------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="0" baseline="0" dirty="0">
                          <a:solidFill>
                            <a:schemeClr val="tx1"/>
                          </a:solidFill>
                        </a:rPr>
                        <a:t>------------------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i-FI" sz="1199" b="0" baseline="0" dirty="0">
                          <a:solidFill>
                            <a:schemeClr val="tx1"/>
                          </a:solidFill>
                        </a:rPr>
                        <a:t>----------------------------</a:t>
                      </a:r>
                    </a:p>
                    <a:p>
                      <a:pPr marL="171450" indent="-171450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i-FI" sz="1199" b="0" baseline="0" dirty="0">
                          <a:solidFill>
                            <a:schemeClr val="tx1"/>
                          </a:solidFill>
                        </a:rPr>
                        <a:t>----------------------------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96656"/>
                  </a:ext>
                </a:extLst>
              </a:tr>
            </a:tbl>
          </a:graphicData>
        </a:graphic>
      </p:graphicFrame>
      <p:sp>
        <p:nvSpPr>
          <p:cNvPr id="2" name="Tekstiruutu 1">
            <a:extLst>
              <a:ext uri="{FF2B5EF4-FFF2-40B4-BE49-F238E27FC236}">
                <a16:creationId xmlns:a16="http://schemas.microsoft.com/office/drawing/2014/main" id="{FCDCAD8D-B839-4709-CE56-15C958327996}"/>
              </a:ext>
            </a:extLst>
          </p:cNvPr>
          <p:cNvSpPr txBox="1"/>
          <p:nvPr/>
        </p:nvSpPr>
        <p:spPr>
          <a:xfrm>
            <a:off x="5708686" y="5762147"/>
            <a:ext cx="598168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300" i="1" dirty="0"/>
              <a:t>Päätavoitteesta johdetut tarkemmat alatavoitteet ja niihin liittyvät toimenpiteet kohderyhmittäin kuvattu seuraavalla </a:t>
            </a:r>
            <a:r>
              <a:rPr lang="fi-FI" sz="1300" i="1" dirty="0">
                <a:highlight>
                  <a:srgbClr val="FFFF00"/>
                </a:highlight>
              </a:rPr>
              <a:t>neljällä</a:t>
            </a:r>
            <a:r>
              <a:rPr lang="fi-FI" sz="1300" i="1" dirty="0"/>
              <a:t> sivulla. </a:t>
            </a:r>
          </a:p>
        </p:txBody>
      </p:sp>
      <p:pic>
        <p:nvPicPr>
          <p:cNvPr id="9" name="Kuvan paikkamerkki 6" descr="Kuva, joka sisältää kohteen vaate, henkilö, piha-, taivas&#10;&#10;Kuvaus luotu automaattisesti">
            <a:extLst>
              <a:ext uri="{FF2B5EF4-FFF2-40B4-BE49-F238E27FC236}">
                <a16:creationId xmlns:a16="http://schemas.microsoft.com/office/drawing/2014/main" id="{CBAEB5C8-497D-84E4-2549-D2437036316A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19209" r="19209"/>
          <a:stretch>
            <a:fillRect/>
          </a:stretch>
        </p:blipFill>
        <p:spPr>
          <a:xfrm>
            <a:off x="589936" y="727561"/>
            <a:ext cx="4611688" cy="5616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60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orakulmio 2">
            <a:extLst>
              <a:ext uri="{FF2B5EF4-FFF2-40B4-BE49-F238E27FC236}">
                <a16:creationId xmlns:a16="http://schemas.microsoft.com/office/drawing/2014/main" id="{C7A2997D-D8C8-4807-A998-36DEF084A842}"/>
              </a:ext>
            </a:extLst>
          </p:cNvPr>
          <p:cNvSpPr/>
          <p:nvPr/>
        </p:nvSpPr>
        <p:spPr>
          <a:xfrm>
            <a:off x="9454592" y="5826308"/>
            <a:ext cx="2586729" cy="9647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706"/>
            <a:endParaRPr lang="fi-FI" sz="2397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" name="Suorakulmio 1">
            <a:extLst>
              <a:ext uri="{FF2B5EF4-FFF2-40B4-BE49-F238E27FC236}">
                <a16:creationId xmlns:a16="http://schemas.microsoft.com/office/drawing/2014/main" id="{EEEC355B-9BD1-473F-9F86-F6ADDFC4A664}"/>
              </a:ext>
            </a:extLst>
          </p:cNvPr>
          <p:cNvSpPr/>
          <p:nvPr/>
        </p:nvSpPr>
        <p:spPr>
          <a:xfrm>
            <a:off x="9662797" y="5668150"/>
            <a:ext cx="790167" cy="4051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2183"/>
            <a:endParaRPr lang="fi-FI" sz="1795">
              <a:solidFill>
                <a:srgbClr val="FFFFFF"/>
              </a:solidFill>
              <a:latin typeface="Gerbera Light" panose="02000300000000000000" pitchFamily="50" charset="0"/>
              <a:ea typeface="Verdana" panose="020B0604030504040204" pitchFamily="34" charset="0"/>
            </a:endParaRPr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F79672BD-7E8E-4790-8ACB-53354AA4F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6809" y="351227"/>
            <a:ext cx="6941162" cy="726868"/>
          </a:xfrm>
        </p:spPr>
        <p:txBody>
          <a:bodyPr>
            <a:noAutofit/>
          </a:bodyPr>
          <a:lstStyle/>
          <a:p>
            <a:pPr algn="ctr">
              <a:spcAft>
                <a:spcPts val="1598"/>
              </a:spcAft>
            </a:pPr>
            <a:r>
              <a:rPr lang="fi-FI" sz="2000" dirty="0">
                <a:solidFill>
                  <a:srgbClr val="ED1F2D"/>
                </a:solidFill>
              </a:rPr>
              <a:t>Tuotteet, toiminnot ja menetelmät kohderyhmien tarpeisiin – </a:t>
            </a:r>
            <a:r>
              <a:rPr lang="fi-FI" sz="2000" dirty="0">
                <a:solidFill>
                  <a:schemeClr val="accent1">
                    <a:lumMod val="50000"/>
                  </a:schemeClr>
                </a:solidFill>
              </a:rPr>
              <a:t>lapsiperheet</a:t>
            </a:r>
            <a:endParaRPr lang="fi-FI" sz="2000" b="1" dirty="0">
              <a:solidFill>
                <a:srgbClr val="ED1F2D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5" name="Taulukko 5">
            <a:extLst>
              <a:ext uri="{FF2B5EF4-FFF2-40B4-BE49-F238E27FC236}">
                <a16:creationId xmlns:a16="http://schemas.microsoft.com/office/drawing/2014/main" id="{C372128D-B43C-46FE-ABB8-4CDE73FD5B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527965"/>
              </p:ext>
            </p:extLst>
          </p:nvPr>
        </p:nvGraphicFramePr>
        <p:xfrm>
          <a:off x="302004" y="1417739"/>
          <a:ext cx="11551640" cy="521910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40256">
                  <a:extLst>
                    <a:ext uri="{9D8B030D-6E8A-4147-A177-3AD203B41FA5}">
                      <a16:colId xmlns:a16="http://schemas.microsoft.com/office/drawing/2014/main" val="2738604240"/>
                    </a:ext>
                  </a:extLst>
                </a:gridCol>
                <a:gridCol w="3560443">
                  <a:extLst>
                    <a:ext uri="{9D8B030D-6E8A-4147-A177-3AD203B41FA5}">
                      <a16:colId xmlns:a16="http://schemas.microsoft.com/office/drawing/2014/main" val="1108201854"/>
                    </a:ext>
                  </a:extLst>
                </a:gridCol>
                <a:gridCol w="6150941">
                  <a:extLst>
                    <a:ext uri="{9D8B030D-6E8A-4147-A177-3AD203B41FA5}">
                      <a16:colId xmlns:a16="http://schemas.microsoft.com/office/drawing/2014/main" val="4018008673"/>
                    </a:ext>
                  </a:extLst>
                </a:gridCol>
              </a:tblGrid>
              <a:tr h="354109">
                <a:tc>
                  <a:txBody>
                    <a:bodyPr/>
                    <a:lstStyle/>
                    <a:p>
                      <a:r>
                        <a:rPr lang="fi-FI" sz="1100" dirty="0">
                          <a:solidFill>
                            <a:schemeClr val="bg1"/>
                          </a:solidFill>
                          <a:latin typeface="Verdana"/>
                          <a:ea typeface="Verdana"/>
                        </a:rPr>
                        <a:t>Kohderyhmä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r>
                        <a:rPr lang="fi-FI" sz="1100">
                          <a:solidFill>
                            <a:schemeClr val="bg1"/>
                          </a:solidFill>
                          <a:latin typeface="Verdana"/>
                          <a:ea typeface="Verdana"/>
                        </a:rPr>
                        <a:t>Tavoite 2024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r>
                        <a:rPr lang="fi-FI" sz="1100">
                          <a:solidFill>
                            <a:schemeClr val="bg1"/>
                          </a:solidFill>
                          <a:latin typeface="Verdana"/>
                          <a:ea typeface="Verdana"/>
                        </a:rPr>
                        <a:t>Toimenpiteet</a:t>
                      </a:r>
                    </a:p>
                  </a:txBody>
                  <a:tcPr marL="121770" marR="121770" marT="60885" marB="60885"/>
                </a:tc>
                <a:extLst>
                  <a:ext uri="{0D108BD9-81ED-4DB2-BD59-A6C34878D82A}">
                    <a16:rowId xmlns:a16="http://schemas.microsoft.com/office/drawing/2014/main" val="3734623750"/>
                  </a:ext>
                </a:extLst>
              </a:tr>
              <a:tr h="1871176">
                <a:tc>
                  <a:txBody>
                    <a:bodyPr/>
                    <a:lstStyle/>
                    <a:p>
                      <a:r>
                        <a:rPr lang="fi-FI" sz="1100" dirty="0">
                          <a:latin typeface="Verdana"/>
                          <a:ea typeface="Verdana"/>
                        </a:rPr>
                        <a:t>-----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r>
                        <a:rPr lang="fi-FI" sz="11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-------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228600" marR="0" lvl="0" indent="-22860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1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------</a:t>
                      </a:r>
                    </a:p>
                  </a:txBody>
                  <a:tcPr marL="121770" marR="121770" marT="60885" marB="60885"/>
                </a:tc>
                <a:extLst>
                  <a:ext uri="{0D108BD9-81ED-4DB2-BD59-A6C34878D82A}">
                    <a16:rowId xmlns:a16="http://schemas.microsoft.com/office/drawing/2014/main" val="2623440423"/>
                  </a:ext>
                </a:extLst>
              </a:tr>
              <a:tr h="29938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dirty="0">
                          <a:latin typeface="+mn-lt"/>
                          <a:ea typeface="Verdana"/>
                        </a:rPr>
                        <a:t>------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endParaRPr lang="fi-FI" sz="1100" dirty="0">
                        <a:solidFill>
                          <a:schemeClr val="tx1"/>
                        </a:solidFill>
                        <a:latin typeface="+mn-lt"/>
                        <a:ea typeface="Verdana"/>
                      </a:endParaRPr>
                    </a:p>
                    <a:p>
                      <a:r>
                        <a:rPr lang="fi-FI" sz="1100" dirty="0">
                          <a:solidFill>
                            <a:schemeClr val="tx1"/>
                          </a:solidFill>
                          <a:latin typeface="Verdana"/>
                          <a:ea typeface="Verdana"/>
                        </a:rPr>
                        <a:t>-------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228600" marR="0" lvl="0" indent="-2286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fi-FI" sz="1100" dirty="0">
                          <a:solidFill>
                            <a:schemeClr val="tx1"/>
                          </a:solidFill>
                        </a:rPr>
                        <a:t>-----------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100" b="0" dirty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100" b="0" dirty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21770" marR="121770" marT="60885" marB="60885"/>
                </a:tc>
                <a:extLst>
                  <a:ext uri="{0D108BD9-81ED-4DB2-BD59-A6C34878D82A}">
                    <a16:rowId xmlns:a16="http://schemas.microsoft.com/office/drawing/2014/main" val="22871704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934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orakulmio 2">
            <a:extLst>
              <a:ext uri="{FF2B5EF4-FFF2-40B4-BE49-F238E27FC236}">
                <a16:creationId xmlns:a16="http://schemas.microsoft.com/office/drawing/2014/main" id="{C7A2997D-D8C8-4807-A998-36DEF084A842}"/>
              </a:ext>
            </a:extLst>
          </p:cNvPr>
          <p:cNvSpPr/>
          <p:nvPr/>
        </p:nvSpPr>
        <p:spPr>
          <a:xfrm>
            <a:off x="9454592" y="5826308"/>
            <a:ext cx="2586729" cy="9647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706"/>
            <a:endParaRPr lang="fi-FI" sz="2397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" name="Suorakulmio 1">
            <a:extLst>
              <a:ext uri="{FF2B5EF4-FFF2-40B4-BE49-F238E27FC236}">
                <a16:creationId xmlns:a16="http://schemas.microsoft.com/office/drawing/2014/main" id="{EEEC355B-9BD1-473F-9F86-F6ADDFC4A664}"/>
              </a:ext>
            </a:extLst>
          </p:cNvPr>
          <p:cNvSpPr/>
          <p:nvPr/>
        </p:nvSpPr>
        <p:spPr>
          <a:xfrm>
            <a:off x="9662797" y="5668150"/>
            <a:ext cx="790167" cy="4051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2183"/>
            <a:endParaRPr lang="fi-FI" sz="1795">
              <a:solidFill>
                <a:srgbClr val="FFFFFF"/>
              </a:solidFill>
              <a:latin typeface="Gerbera Light" panose="02000300000000000000" pitchFamily="50" charset="0"/>
              <a:ea typeface="Verdana" panose="020B0604030504040204" pitchFamily="34" charset="0"/>
            </a:endParaRPr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F79672BD-7E8E-4790-8ACB-53354AA4F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5522" y="311644"/>
            <a:ext cx="8506944" cy="624157"/>
          </a:xfrm>
        </p:spPr>
        <p:txBody>
          <a:bodyPr>
            <a:noAutofit/>
          </a:bodyPr>
          <a:lstStyle/>
          <a:p>
            <a:pPr algn="ctr">
              <a:spcAft>
                <a:spcPts val="1598"/>
              </a:spcAft>
            </a:pPr>
            <a:r>
              <a:rPr lang="fi-FI" sz="2000" dirty="0">
                <a:solidFill>
                  <a:srgbClr val="ED1F2D"/>
                </a:solidFill>
              </a:rPr>
              <a:t>Tuotteet, toiminnot ja menetelmät kohderyhmien tarpeisiin – </a:t>
            </a:r>
            <a:r>
              <a:rPr lang="fi-FI" sz="2000" dirty="0">
                <a:solidFill>
                  <a:schemeClr val="accent1">
                    <a:lumMod val="50000"/>
                  </a:schemeClr>
                </a:solidFill>
              </a:rPr>
              <a:t>henkilöt, joilla on sydänterveyden riskitekijä</a:t>
            </a:r>
            <a:endParaRPr lang="fi-FI" sz="1400" b="1" dirty="0">
              <a:solidFill>
                <a:srgbClr val="ED1F2D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6" name="Taulukko 5">
            <a:extLst>
              <a:ext uri="{FF2B5EF4-FFF2-40B4-BE49-F238E27FC236}">
                <a16:creationId xmlns:a16="http://schemas.microsoft.com/office/drawing/2014/main" id="{7F8672BE-66C8-FBE6-C286-4730553F5C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6846849"/>
              </p:ext>
            </p:extLst>
          </p:nvPr>
        </p:nvGraphicFramePr>
        <p:xfrm>
          <a:off x="302004" y="1417739"/>
          <a:ext cx="11551640" cy="521910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40256">
                  <a:extLst>
                    <a:ext uri="{9D8B030D-6E8A-4147-A177-3AD203B41FA5}">
                      <a16:colId xmlns:a16="http://schemas.microsoft.com/office/drawing/2014/main" val="2738604240"/>
                    </a:ext>
                  </a:extLst>
                </a:gridCol>
                <a:gridCol w="3560443">
                  <a:extLst>
                    <a:ext uri="{9D8B030D-6E8A-4147-A177-3AD203B41FA5}">
                      <a16:colId xmlns:a16="http://schemas.microsoft.com/office/drawing/2014/main" val="1108201854"/>
                    </a:ext>
                  </a:extLst>
                </a:gridCol>
                <a:gridCol w="6150941">
                  <a:extLst>
                    <a:ext uri="{9D8B030D-6E8A-4147-A177-3AD203B41FA5}">
                      <a16:colId xmlns:a16="http://schemas.microsoft.com/office/drawing/2014/main" val="4018008673"/>
                    </a:ext>
                  </a:extLst>
                </a:gridCol>
              </a:tblGrid>
              <a:tr h="354109">
                <a:tc>
                  <a:txBody>
                    <a:bodyPr/>
                    <a:lstStyle/>
                    <a:p>
                      <a:r>
                        <a:rPr lang="fi-FI" sz="1100" dirty="0">
                          <a:solidFill>
                            <a:schemeClr val="bg1"/>
                          </a:solidFill>
                          <a:latin typeface="Verdana"/>
                          <a:ea typeface="Verdana"/>
                        </a:rPr>
                        <a:t>Kohderyhmä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r>
                        <a:rPr lang="fi-FI" sz="1100">
                          <a:solidFill>
                            <a:schemeClr val="bg1"/>
                          </a:solidFill>
                          <a:latin typeface="Verdana"/>
                          <a:ea typeface="Verdana"/>
                        </a:rPr>
                        <a:t>Tavoite 2024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r>
                        <a:rPr lang="fi-FI" sz="1100">
                          <a:solidFill>
                            <a:schemeClr val="bg1"/>
                          </a:solidFill>
                          <a:latin typeface="Verdana"/>
                          <a:ea typeface="Verdana"/>
                        </a:rPr>
                        <a:t>Toimenpiteet</a:t>
                      </a:r>
                    </a:p>
                  </a:txBody>
                  <a:tcPr marL="121770" marR="121770" marT="60885" marB="60885"/>
                </a:tc>
                <a:extLst>
                  <a:ext uri="{0D108BD9-81ED-4DB2-BD59-A6C34878D82A}">
                    <a16:rowId xmlns:a16="http://schemas.microsoft.com/office/drawing/2014/main" val="3734623750"/>
                  </a:ext>
                </a:extLst>
              </a:tr>
              <a:tr h="1871176">
                <a:tc>
                  <a:txBody>
                    <a:bodyPr/>
                    <a:lstStyle/>
                    <a:p>
                      <a:r>
                        <a:rPr lang="fi-FI" sz="1100" dirty="0">
                          <a:latin typeface="Verdana"/>
                          <a:ea typeface="Verdana"/>
                        </a:rPr>
                        <a:t>-----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r>
                        <a:rPr lang="fi-FI" sz="11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-------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228600" marR="0" lvl="0" indent="-22860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1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------</a:t>
                      </a:r>
                    </a:p>
                  </a:txBody>
                  <a:tcPr marL="121770" marR="121770" marT="60885" marB="60885"/>
                </a:tc>
                <a:extLst>
                  <a:ext uri="{0D108BD9-81ED-4DB2-BD59-A6C34878D82A}">
                    <a16:rowId xmlns:a16="http://schemas.microsoft.com/office/drawing/2014/main" val="2623440423"/>
                  </a:ext>
                </a:extLst>
              </a:tr>
              <a:tr h="29938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dirty="0">
                          <a:latin typeface="+mn-lt"/>
                          <a:ea typeface="Verdana"/>
                        </a:rPr>
                        <a:t>------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endParaRPr lang="fi-FI" sz="1100" dirty="0">
                        <a:solidFill>
                          <a:schemeClr val="tx1"/>
                        </a:solidFill>
                        <a:latin typeface="+mn-lt"/>
                        <a:ea typeface="Verdana"/>
                      </a:endParaRPr>
                    </a:p>
                    <a:p>
                      <a:r>
                        <a:rPr lang="fi-FI" sz="1100" dirty="0">
                          <a:solidFill>
                            <a:schemeClr val="tx1"/>
                          </a:solidFill>
                          <a:latin typeface="Verdana"/>
                          <a:ea typeface="Verdana"/>
                        </a:rPr>
                        <a:t>-------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228600" marR="0" lvl="0" indent="-2286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fi-FI" sz="1100" dirty="0">
                          <a:solidFill>
                            <a:schemeClr val="tx1"/>
                          </a:solidFill>
                        </a:rPr>
                        <a:t>-----------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100" b="0" dirty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100" b="0" dirty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21770" marR="121770" marT="60885" marB="60885"/>
                </a:tc>
                <a:extLst>
                  <a:ext uri="{0D108BD9-81ED-4DB2-BD59-A6C34878D82A}">
                    <a16:rowId xmlns:a16="http://schemas.microsoft.com/office/drawing/2014/main" val="22871704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6677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orakulmio 2">
            <a:extLst>
              <a:ext uri="{FF2B5EF4-FFF2-40B4-BE49-F238E27FC236}">
                <a16:creationId xmlns:a16="http://schemas.microsoft.com/office/drawing/2014/main" id="{C7A2997D-D8C8-4807-A998-36DEF084A842}"/>
              </a:ext>
            </a:extLst>
          </p:cNvPr>
          <p:cNvSpPr/>
          <p:nvPr/>
        </p:nvSpPr>
        <p:spPr>
          <a:xfrm>
            <a:off x="9454592" y="5826308"/>
            <a:ext cx="2586729" cy="9647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706"/>
            <a:endParaRPr lang="fi-FI" sz="2397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" name="Suorakulmio 1">
            <a:extLst>
              <a:ext uri="{FF2B5EF4-FFF2-40B4-BE49-F238E27FC236}">
                <a16:creationId xmlns:a16="http://schemas.microsoft.com/office/drawing/2014/main" id="{EEEC355B-9BD1-473F-9F86-F6ADDFC4A664}"/>
              </a:ext>
            </a:extLst>
          </p:cNvPr>
          <p:cNvSpPr/>
          <p:nvPr/>
        </p:nvSpPr>
        <p:spPr>
          <a:xfrm>
            <a:off x="9662797" y="5668150"/>
            <a:ext cx="790167" cy="4051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2183"/>
            <a:endParaRPr lang="fi-FI" sz="1795">
              <a:solidFill>
                <a:srgbClr val="FFFFFF"/>
              </a:solidFill>
              <a:latin typeface="Gerbera Light" panose="02000300000000000000" pitchFamily="50" charset="0"/>
              <a:ea typeface="Verdana" panose="020B0604030504040204" pitchFamily="34" charset="0"/>
            </a:endParaRPr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F79672BD-7E8E-4790-8ACB-53354AA4F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2480" y="354035"/>
            <a:ext cx="8006079" cy="766532"/>
          </a:xfrm>
        </p:spPr>
        <p:txBody>
          <a:bodyPr>
            <a:noAutofit/>
          </a:bodyPr>
          <a:lstStyle/>
          <a:p>
            <a:pPr algn="ctr">
              <a:spcAft>
                <a:spcPts val="1598"/>
              </a:spcAft>
            </a:pPr>
            <a:r>
              <a:rPr lang="fi-FI" sz="2000" dirty="0">
                <a:solidFill>
                  <a:srgbClr val="ED1F2D"/>
                </a:solidFill>
              </a:rPr>
              <a:t>Tuotteet ja toiminnot ja menetelmät kohderyhmien tarpeisiin – </a:t>
            </a:r>
            <a:r>
              <a:rPr lang="fi-FI" sz="2000" dirty="0">
                <a:solidFill>
                  <a:schemeClr val="accent1">
                    <a:lumMod val="50000"/>
                  </a:schemeClr>
                </a:solidFill>
              </a:rPr>
              <a:t>sairastuneet ja läheiset</a:t>
            </a:r>
            <a:endParaRPr lang="fi-FI" sz="2000" b="1" dirty="0">
              <a:solidFill>
                <a:srgbClr val="ED1F2D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6" name="Taulukko 5">
            <a:extLst>
              <a:ext uri="{FF2B5EF4-FFF2-40B4-BE49-F238E27FC236}">
                <a16:creationId xmlns:a16="http://schemas.microsoft.com/office/drawing/2014/main" id="{4DA91FB6-77D5-0229-66C9-B2092D69DC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6846849"/>
              </p:ext>
            </p:extLst>
          </p:nvPr>
        </p:nvGraphicFramePr>
        <p:xfrm>
          <a:off x="302004" y="1417739"/>
          <a:ext cx="11551640" cy="521910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40256">
                  <a:extLst>
                    <a:ext uri="{9D8B030D-6E8A-4147-A177-3AD203B41FA5}">
                      <a16:colId xmlns:a16="http://schemas.microsoft.com/office/drawing/2014/main" val="2738604240"/>
                    </a:ext>
                  </a:extLst>
                </a:gridCol>
                <a:gridCol w="3560443">
                  <a:extLst>
                    <a:ext uri="{9D8B030D-6E8A-4147-A177-3AD203B41FA5}">
                      <a16:colId xmlns:a16="http://schemas.microsoft.com/office/drawing/2014/main" val="1108201854"/>
                    </a:ext>
                  </a:extLst>
                </a:gridCol>
                <a:gridCol w="6150941">
                  <a:extLst>
                    <a:ext uri="{9D8B030D-6E8A-4147-A177-3AD203B41FA5}">
                      <a16:colId xmlns:a16="http://schemas.microsoft.com/office/drawing/2014/main" val="4018008673"/>
                    </a:ext>
                  </a:extLst>
                </a:gridCol>
              </a:tblGrid>
              <a:tr h="354109">
                <a:tc>
                  <a:txBody>
                    <a:bodyPr/>
                    <a:lstStyle/>
                    <a:p>
                      <a:r>
                        <a:rPr lang="fi-FI" sz="1100" dirty="0">
                          <a:solidFill>
                            <a:schemeClr val="bg1"/>
                          </a:solidFill>
                          <a:latin typeface="Verdana"/>
                          <a:ea typeface="Verdana"/>
                        </a:rPr>
                        <a:t>Kohderyhmä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r>
                        <a:rPr lang="fi-FI" sz="1100">
                          <a:solidFill>
                            <a:schemeClr val="bg1"/>
                          </a:solidFill>
                          <a:latin typeface="Verdana"/>
                          <a:ea typeface="Verdana"/>
                        </a:rPr>
                        <a:t>Tavoite 2024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r>
                        <a:rPr lang="fi-FI" sz="1100">
                          <a:solidFill>
                            <a:schemeClr val="bg1"/>
                          </a:solidFill>
                          <a:latin typeface="Verdana"/>
                          <a:ea typeface="Verdana"/>
                        </a:rPr>
                        <a:t>Toimenpiteet</a:t>
                      </a:r>
                    </a:p>
                  </a:txBody>
                  <a:tcPr marL="121770" marR="121770" marT="60885" marB="60885"/>
                </a:tc>
                <a:extLst>
                  <a:ext uri="{0D108BD9-81ED-4DB2-BD59-A6C34878D82A}">
                    <a16:rowId xmlns:a16="http://schemas.microsoft.com/office/drawing/2014/main" val="3734623750"/>
                  </a:ext>
                </a:extLst>
              </a:tr>
              <a:tr h="1871176">
                <a:tc>
                  <a:txBody>
                    <a:bodyPr/>
                    <a:lstStyle/>
                    <a:p>
                      <a:r>
                        <a:rPr lang="fi-FI" sz="1100" dirty="0">
                          <a:latin typeface="Verdana"/>
                          <a:ea typeface="Verdana"/>
                        </a:rPr>
                        <a:t>-----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r>
                        <a:rPr lang="fi-FI" sz="11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-------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228600" marR="0" lvl="0" indent="-22860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1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------</a:t>
                      </a:r>
                    </a:p>
                  </a:txBody>
                  <a:tcPr marL="121770" marR="121770" marT="60885" marB="60885"/>
                </a:tc>
                <a:extLst>
                  <a:ext uri="{0D108BD9-81ED-4DB2-BD59-A6C34878D82A}">
                    <a16:rowId xmlns:a16="http://schemas.microsoft.com/office/drawing/2014/main" val="2623440423"/>
                  </a:ext>
                </a:extLst>
              </a:tr>
              <a:tr h="29938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dirty="0">
                          <a:latin typeface="+mn-lt"/>
                          <a:ea typeface="Verdana"/>
                        </a:rPr>
                        <a:t>------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endParaRPr lang="fi-FI" sz="1100" dirty="0">
                        <a:solidFill>
                          <a:schemeClr val="tx1"/>
                        </a:solidFill>
                        <a:latin typeface="+mn-lt"/>
                        <a:ea typeface="Verdana"/>
                      </a:endParaRPr>
                    </a:p>
                    <a:p>
                      <a:r>
                        <a:rPr lang="fi-FI" sz="1100" dirty="0">
                          <a:solidFill>
                            <a:schemeClr val="tx1"/>
                          </a:solidFill>
                          <a:latin typeface="Verdana"/>
                          <a:ea typeface="Verdana"/>
                        </a:rPr>
                        <a:t>-------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228600" marR="0" lvl="0" indent="-2286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fi-FI" sz="1100" dirty="0">
                          <a:solidFill>
                            <a:schemeClr val="tx1"/>
                          </a:solidFill>
                        </a:rPr>
                        <a:t>-----------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100" b="0" dirty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100" b="0" dirty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21770" marR="121770" marT="60885" marB="60885"/>
                </a:tc>
                <a:extLst>
                  <a:ext uri="{0D108BD9-81ED-4DB2-BD59-A6C34878D82A}">
                    <a16:rowId xmlns:a16="http://schemas.microsoft.com/office/drawing/2014/main" val="22871704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7967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3">
            <a:extLst>
              <a:ext uri="{FF2B5EF4-FFF2-40B4-BE49-F238E27FC236}">
                <a16:creationId xmlns:a16="http://schemas.microsoft.com/office/drawing/2014/main" id="{E9EA8E8B-757D-406B-9BFA-556563318C3A}"/>
              </a:ext>
            </a:extLst>
          </p:cNvPr>
          <p:cNvSpPr txBox="1">
            <a:spLocks/>
          </p:cNvSpPr>
          <p:nvPr/>
        </p:nvSpPr>
        <p:spPr>
          <a:xfrm>
            <a:off x="1048856" y="305902"/>
            <a:ext cx="9679302" cy="653934"/>
          </a:xfrm>
          <a:prstGeom prst="rect">
            <a:avLst/>
          </a:prstGeom>
        </p:spPr>
        <p:txBody>
          <a:bodyPr lIns="91438" tIns="45720" rIns="91438" bIns="45720" anchor="t"/>
          <a:lstStyle>
            <a:lvl1pPr algn="ctr" eaLnBrk="1" hangingPunct="1">
              <a:defRPr sz="4000">
                <a:latin typeface="Verdana" charset="0"/>
                <a:ea typeface="Verdana" charset="0"/>
                <a:cs typeface="Verdana" charset="0"/>
              </a:defRPr>
            </a:lvl1pPr>
          </a:lstStyle>
          <a:p>
            <a:pPr defTabSz="914376">
              <a:defRPr/>
            </a:pPr>
            <a:r>
              <a:rPr lang="fi-FI" sz="2801" b="1">
                <a:solidFill>
                  <a:srgbClr val="FF0000"/>
                </a:solidFill>
              </a:rPr>
              <a:t>Painopisteet ja toimenpiteet vuosi</a:t>
            </a:r>
            <a:r>
              <a:rPr lang="fi-FI" sz="3050" b="1" kern="0">
                <a:solidFill>
                  <a:srgbClr val="FF0000"/>
                </a:solidFill>
                <a:latin typeface="Verdana"/>
                <a:ea typeface="Verdana"/>
              </a:rPr>
              <a:t> 2024 </a:t>
            </a:r>
            <a:endParaRPr lang="fi-FI" sz="3050">
              <a:solidFill>
                <a:srgbClr val="FF0000"/>
              </a:solidFill>
              <a:latin typeface="Verdana"/>
              <a:ea typeface="Verdana"/>
            </a:endParaRPr>
          </a:p>
        </p:txBody>
      </p:sp>
      <p:cxnSp>
        <p:nvCxnSpPr>
          <p:cNvPr id="7" name="Suora yhdysviiva 6">
            <a:extLst>
              <a:ext uri="{FF2B5EF4-FFF2-40B4-BE49-F238E27FC236}">
                <a16:creationId xmlns:a16="http://schemas.microsoft.com/office/drawing/2014/main" id="{B0F1DF20-C99A-CADD-01CB-41A1819608D4}"/>
              </a:ext>
            </a:extLst>
          </p:cNvPr>
          <p:cNvCxnSpPr>
            <a:cxnSpLocks/>
          </p:cNvCxnSpPr>
          <p:nvPr/>
        </p:nvCxnSpPr>
        <p:spPr>
          <a:xfrm>
            <a:off x="10005030" y="1437387"/>
            <a:ext cx="0" cy="32933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uora yhdysviiva 25">
            <a:extLst>
              <a:ext uri="{FF2B5EF4-FFF2-40B4-BE49-F238E27FC236}">
                <a16:creationId xmlns:a16="http://schemas.microsoft.com/office/drawing/2014/main" id="{2DEC9020-CF3C-C0C8-EAF6-3A0DCE9C062A}"/>
              </a:ext>
            </a:extLst>
          </p:cNvPr>
          <p:cNvCxnSpPr>
            <a:cxnSpLocks/>
          </p:cNvCxnSpPr>
          <p:nvPr/>
        </p:nvCxnSpPr>
        <p:spPr>
          <a:xfrm>
            <a:off x="1850110" y="1429500"/>
            <a:ext cx="0" cy="2934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uora yhdysviiva 12">
            <a:extLst>
              <a:ext uri="{FF2B5EF4-FFF2-40B4-BE49-F238E27FC236}">
                <a16:creationId xmlns:a16="http://schemas.microsoft.com/office/drawing/2014/main" id="{6C6BC171-59C6-181A-6921-AF9CEEC4927F}"/>
              </a:ext>
            </a:extLst>
          </p:cNvPr>
          <p:cNvCxnSpPr>
            <a:cxnSpLocks/>
          </p:cNvCxnSpPr>
          <p:nvPr/>
        </p:nvCxnSpPr>
        <p:spPr>
          <a:xfrm>
            <a:off x="7295691" y="1455670"/>
            <a:ext cx="0" cy="32933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uora yhdysviiva 39">
            <a:extLst>
              <a:ext uri="{FF2B5EF4-FFF2-40B4-BE49-F238E27FC236}">
                <a16:creationId xmlns:a16="http://schemas.microsoft.com/office/drawing/2014/main" id="{5618069E-6BCE-F520-F381-FBD5E381B596}"/>
              </a:ext>
            </a:extLst>
          </p:cNvPr>
          <p:cNvCxnSpPr>
            <a:cxnSpLocks/>
          </p:cNvCxnSpPr>
          <p:nvPr/>
        </p:nvCxnSpPr>
        <p:spPr>
          <a:xfrm>
            <a:off x="4472123" y="1429501"/>
            <a:ext cx="0" cy="32933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1" name="Taulukko 44">
            <a:extLst>
              <a:ext uri="{FF2B5EF4-FFF2-40B4-BE49-F238E27FC236}">
                <a16:creationId xmlns:a16="http://schemas.microsoft.com/office/drawing/2014/main" id="{927E5DE2-5E5E-86F2-586C-E5D1497166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4603656"/>
              </p:ext>
            </p:extLst>
          </p:nvPr>
        </p:nvGraphicFramePr>
        <p:xfrm>
          <a:off x="622958" y="959836"/>
          <a:ext cx="10946083" cy="4848073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01950">
                  <a:extLst>
                    <a:ext uri="{9D8B030D-6E8A-4147-A177-3AD203B41FA5}">
                      <a16:colId xmlns:a16="http://schemas.microsoft.com/office/drawing/2014/main" val="3824271356"/>
                    </a:ext>
                  </a:extLst>
                </a:gridCol>
                <a:gridCol w="2585884">
                  <a:extLst>
                    <a:ext uri="{9D8B030D-6E8A-4147-A177-3AD203B41FA5}">
                      <a16:colId xmlns:a16="http://schemas.microsoft.com/office/drawing/2014/main" val="697361850"/>
                    </a:ext>
                  </a:extLst>
                </a:gridCol>
                <a:gridCol w="2753032">
                  <a:extLst>
                    <a:ext uri="{9D8B030D-6E8A-4147-A177-3AD203B41FA5}">
                      <a16:colId xmlns:a16="http://schemas.microsoft.com/office/drawing/2014/main" val="2886674768"/>
                    </a:ext>
                  </a:extLst>
                </a:gridCol>
                <a:gridCol w="2670356">
                  <a:extLst>
                    <a:ext uri="{9D8B030D-6E8A-4147-A177-3AD203B41FA5}">
                      <a16:colId xmlns:a16="http://schemas.microsoft.com/office/drawing/2014/main" val="2884749243"/>
                    </a:ext>
                  </a:extLst>
                </a:gridCol>
                <a:gridCol w="2434861">
                  <a:extLst>
                    <a:ext uri="{9D8B030D-6E8A-4147-A177-3AD203B41FA5}">
                      <a16:colId xmlns:a16="http://schemas.microsoft.com/office/drawing/2014/main" val="2538846917"/>
                    </a:ext>
                  </a:extLst>
                </a:gridCol>
              </a:tblGrid>
              <a:tr h="252922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fi-FI" sz="900" b="0"/>
                    </a:p>
                  </a:txBody>
                  <a:tcPr marL="121770" marR="121770" marT="60885" marB="60885" vert="vert270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fi-FI" sz="1000" b="1" dirty="0"/>
                        <a:t>Tammi-Maaliskuu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fi-FI" sz="900" b="0" dirty="0"/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fi-FI" sz="900" b="0" dirty="0"/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fi-FI" sz="900" b="0" dirty="0"/>
                        <a:t>Teema: 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fi-FI" sz="1000" b="1" dirty="0"/>
                        <a:t>Huhti-Kesäkuu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fi-FI" sz="900" b="0" dirty="0"/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fi-FI" sz="900" b="0" dirty="0"/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fi-FI" sz="900" b="0" dirty="0"/>
                        <a:t>Teema: 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0" marR="0" lvl="0" indent="0" algn="ctr" defTabSz="9143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i-FI" sz="1000" b="1" dirty="0">
                          <a:solidFill>
                            <a:schemeClr val="dk1"/>
                          </a:solidFill>
                          <a:effectLst/>
                        </a:rPr>
                        <a:t>Heinä-Syyskuu</a:t>
                      </a:r>
                    </a:p>
                    <a:p>
                      <a:pPr marL="0" marR="0" lvl="0" indent="0" algn="ctr" defTabSz="9143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fi-FI" sz="900" b="0" dirty="0">
                        <a:solidFill>
                          <a:schemeClr val="dk1"/>
                        </a:solidFill>
                        <a:effectLst/>
                      </a:endParaRPr>
                    </a:p>
                    <a:p>
                      <a:pPr marL="0" marR="0" lvl="0" indent="0" algn="ctr" defTabSz="9143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fi-FI" sz="900" b="0" dirty="0">
                        <a:solidFill>
                          <a:schemeClr val="dk1"/>
                        </a:solidFill>
                        <a:effectLst/>
                      </a:endParaRPr>
                    </a:p>
                    <a:p>
                      <a:pPr marL="0" marR="0" lvl="0" indent="0" algn="ctr" defTabSz="9143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i-FI" sz="900" b="0" dirty="0">
                          <a:solidFill>
                            <a:schemeClr val="dk1"/>
                          </a:solidFill>
                          <a:effectLst/>
                        </a:rPr>
                        <a:t>Teema:</a:t>
                      </a:r>
                      <a:endParaRPr lang="fi-FI" sz="900" b="0" i="0" dirty="0">
                        <a:solidFill>
                          <a:schemeClr val="dk1"/>
                        </a:solidFill>
                        <a:effectLst/>
                        <a:latin typeface="+mn-lt"/>
                        <a:ea typeface="Verdana"/>
                      </a:endParaRP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fi-FI" sz="1000" b="1" dirty="0"/>
                        <a:t>Loka-Joulukuu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fi-FI" sz="900" b="0" dirty="0"/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fi-FI" sz="900" b="0" dirty="0"/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fi-FI" sz="900" b="0" dirty="0"/>
                        <a:t>Teema:</a:t>
                      </a:r>
                    </a:p>
                  </a:txBody>
                  <a:tcPr marL="121770" marR="121770" marT="60885" marB="60885"/>
                </a:tc>
                <a:extLst>
                  <a:ext uri="{0D108BD9-81ED-4DB2-BD59-A6C34878D82A}">
                    <a16:rowId xmlns:a16="http://schemas.microsoft.com/office/drawing/2014/main" val="2476992706"/>
                  </a:ext>
                </a:extLst>
              </a:tr>
              <a:tr h="966712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fi-FI" sz="900" b="0"/>
                        <a:t>LIITTO</a:t>
                      </a:r>
                    </a:p>
                  </a:txBody>
                  <a:tcPr marL="121770" marR="121770" marT="60885" marB="60885" vert="vert27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i-FI" sz="900" b="0" dirty="0"/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900" b="0" dirty="0"/>
                        <a:t>--------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171450" marR="0" lvl="0" indent="-171450" algn="l" defTabSz="9143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900" b="0" dirty="0">
                          <a:solidFill>
                            <a:schemeClr val="dk1"/>
                          </a:solidFill>
                          <a:effectLst/>
                        </a:rPr>
                        <a:t>-----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900" b="0" dirty="0"/>
                        <a:t>------</a:t>
                      </a:r>
                    </a:p>
                    <a:p>
                      <a:endParaRPr lang="fi-FI" sz="900" b="0" dirty="0"/>
                    </a:p>
                  </a:txBody>
                  <a:tcPr marL="121770" marR="121770" marT="60885" marB="60885"/>
                </a:tc>
                <a:extLst>
                  <a:ext uri="{0D108BD9-81ED-4DB2-BD59-A6C34878D82A}">
                    <a16:rowId xmlns:a16="http://schemas.microsoft.com/office/drawing/2014/main" val="4062321461"/>
                  </a:ext>
                </a:extLst>
              </a:tr>
              <a:tr h="156405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fi-FI" sz="900" b="0"/>
                    </a:p>
                  </a:txBody>
                  <a:tcPr marL="121770" marR="121770" marT="60885" marB="60885" vert="vert270"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i-FI" sz="900" dirty="0">
                          <a:solidFill>
                            <a:schemeClr val="tx1"/>
                          </a:solidFill>
                        </a:rPr>
                        <a:t>Läpi vuoden menevät toiminnot: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fi-FI" sz="9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21770" marR="121770" marT="60885" marB="60885"/>
                </a:tc>
                <a:tc hMerge="1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i-FI" sz="900" b="0"/>
                    </a:p>
                  </a:txBody>
                  <a:tcPr marL="121770" marR="121770" marT="60885" marB="60885"/>
                </a:tc>
                <a:tc hMerge="1">
                  <a:txBody>
                    <a:bodyPr/>
                    <a:lstStyle/>
                    <a:p>
                      <a:pPr marL="171450" marR="0" lvl="0" indent="-171450" algn="l" defTabSz="9143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fi-FI" sz="900" b="0" i="0">
                        <a:solidFill>
                          <a:schemeClr val="dk1"/>
                        </a:solidFill>
                        <a:effectLst/>
                        <a:latin typeface="+mn-lt"/>
                        <a:ea typeface="Verdana"/>
                      </a:endParaRPr>
                    </a:p>
                  </a:txBody>
                  <a:tcPr marL="121770" marR="121770" marT="60885" marB="60885"/>
                </a:tc>
                <a:tc hMerge="1">
                  <a:txBody>
                    <a:bodyPr/>
                    <a:lstStyle/>
                    <a:p>
                      <a:endParaRPr lang="fi-FI" sz="900" b="0"/>
                    </a:p>
                  </a:txBody>
                  <a:tcPr marL="121770" marR="121770" marT="60885" marB="60885"/>
                </a:tc>
                <a:extLst>
                  <a:ext uri="{0D108BD9-81ED-4DB2-BD59-A6C34878D82A}">
                    <a16:rowId xmlns:a16="http://schemas.microsoft.com/office/drawing/2014/main" val="2112416865"/>
                  </a:ext>
                </a:extLst>
              </a:tr>
              <a:tr h="993371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fi-FI" sz="900" b="0"/>
                        <a:t>ALUE/PIIRI</a:t>
                      </a:r>
                    </a:p>
                  </a:txBody>
                  <a:tcPr marL="121770" marR="121770" marT="60885" marB="60885" vert="vert270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900" dirty="0"/>
                        <a:t>----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900" dirty="0"/>
                        <a:t>-----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171450" marR="0" lvl="0" indent="-171450" algn="l" defTabSz="9143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900" dirty="0"/>
                        <a:t>----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900" dirty="0"/>
                        <a:t>-------</a:t>
                      </a:r>
                    </a:p>
                    <a:p>
                      <a:endParaRPr lang="fi-FI" sz="900" b="0" dirty="0"/>
                    </a:p>
                  </a:txBody>
                  <a:tcPr marL="121770" marR="121770" marT="60885" marB="60885"/>
                </a:tc>
                <a:extLst>
                  <a:ext uri="{0D108BD9-81ED-4DB2-BD59-A6C34878D82A}">
                    <a16:rowId xmlns:a16="http://schemas.microsoft.com/office/drawing/2014/main" val="2354954105"/>
                  </a:ext>
                </a:extLst>
              </a:tr>
              <a:tr h="974157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fi-FI" sz="900" b="0"/>
                        <a:t>YHDISTYS</a:t>
                      </a:r>
                    </a:p>
                  </a:txBody>
                  <a:tcPr marL="121770" marR="121770" marT="60885" marB="60885" vert="vert270"/>
                </a:tc>
                <a:tc>
                  <a:txBody>
                    <a:bodyPr/>
                    <a:lstStyle/>
                    <a:p>
                      <a:pPr marL="171450" marR="0" lvl="0" indent="-171450" algn="l" defTabSz="9143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900" dirty="0"/>
                        <a:t>---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900" dirty="0"/>
                        <a:t>----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171450" marR="0" lvl="0" indent="-171450" algn="l" defTabSz="9143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900" dirty="0"/>
                        <a:t>----</a:t>
                      </a:r>
                    </a:p>
                    <a:p>
                      <a:endParaRPr lang="fi-FI" sz="900" b="0" dirty="0"/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900" dirty="0"/>
                        <a:t>----</a:t>
                      </a:r>
                    </a:p>
                    <a:p>
                      <a:endParaRPr lang="fi-FI" sz="900" b="0" dirty="0"/>
                    </a:p>
                  </a:txBody>
                  <a:tcPr marL="121770" marR="121770" marT="60885" marB="60885"/>
                </a:tc>
                <a:extLst>
                  <a:ext uri="{0D108BD9-81ED-4DB2-BD59-A6C34878D82A}">
                    <a16:rowId xmlns:a16="http://schemas.microsoft.com/office/drawing/2014/main" val="575457762"/>
                  </a:ext>
                </a:extLst>
              </a:tr>
              <a:tr h="832093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fi-FI" sz="900" b="0"/>
                        <a:t>VALTAK.</a:t>
                      </a:r>
                    </a:p>
                  </a:txBody>
                  <a:tcPr marL="121770" marR="121770" marT="60885" marB="60885" vert="vert270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900" dirty="0"/>
                        <a:t>-----</a:t>
                      </a:r>
                    </a:p>
                    <a:p>
                      <a:endParaRPr lang="fi-FI" sz="900" b="0" dirty="0"/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900" dirty="0"/>
                        <a:t>------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171450" marR="0" lvl="0" indent="-171450" algn="l" defTabSz="9143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900" dirty="0"/>
                        <a:t>-----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171450" marR="0" lvl="0" indent="-171450" algn="l" defTabSz="9143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900" dirty="0">
                          <a:solidFill>
                            <a:schemeClr val="tx1"/>
                          </a:solidFill>
                        </a:rPr>
                        <a:t>------</a:t>
                      </a:r>
                    </a:p>
                  </a:txBody>
                  <a:tcPr marL="121770" marR="121770" marT="60885" marB="60885"/>
                </a:tc>
                <a:extLst>
                  <a:ext uri="{0D108BD9-81ED-4DB2-BD59-A6C34878D82A}">
                    <a16:rowId xmlns:a16="http://schemas.microsoft.com/office/drawing/2014/main" val="2408688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5661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F79672BD-7E8E-4790-8ACB-53354AA4F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defTabSz="914376"/>
            <a:r>
              <a:rPr lang="fi-FI" sz="2200" b="1" kern="0" dirty="0">
                <a:solidFill>
                  <a:srgbClr val="FF0000"/>
                </a:solidFill>
                <a:latin typeface="Verdana"/>
                <a:ea typeface="Verdana"/>
              </a:rPr>
              <a:t>Vaikuttaminen --------</a:t>
            </a:r>
          </a:p>
        </p:txBody>
      </p:sp>
      <p:graphicFrame>
        <p:nvGraphicFramePr>
          <p:cNvPr id="20" name="Taulukko 8">
            <a:extLst>
              <a:ext uri="{FF2B5EF4-FFF2-40B4-BE49-F238E27FC236}">
                <a16:creationId xmlns:a16="http://schemas.microsoft.com/office/drawing/2014/main" id="{2992ECF6-B4B4-CAB2-A6C4-1F4A5301C8B0}"/>
              </a:ext>
            </a:extLst>
          </p:cNvPr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440245042"/>
              </p:ext>
            </p:extLst>
          </p:nvPr>
        </p:nvGraphicFramePr>
        <p:xfrm>
          <a:off x="5708688" y="2143760"/>
          <a:ext cx="5981682" cy="3420345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693034">
                  <a:extLst>
                    <a:ext uri="{9D8B030D-6E8A-4147-A177-3AD203B41FA5}">
                      <a16:colId xmlns:a16="http://schemas.microsoft.com/office/drawing/2014/main" val="2341204502"/>
                    </a:ext>
                  </a:extLst>
                </a:gridCol>
                <a:gridCol w="3288648">
                  <a:extLst>
                    <a:ext uri="{9D8B030D-6E8A-4147-A177-3AD203B41FA5}">
                      <a16:colId xmlns:a16="http://schemas.microsoft.com/office/drawing/2014/main" val="3638585169"/>
                    </a:ext>
                  </a:extLst>
                </a:gridCol>
              </a:tblGrid>
              <a:tr h="538104">
                <a:tc>
                  <a:txBody>
                    <a:bodyPr/>
                    <a:lstStyle/>
                    <a:p>
                      <a:pPr algn="ctr"/>
                      <a:r>
                        <a:rPr lang="fi-FI" sz="1200" b="1" baseline="0">
                          <a:solidFill>
                            <a:schemeClr val="tx1"/>
                          </a:solidFill>
                        </a:rPr>
                        <a:t>Päätavoitteet</a:t>
                      </a:r>
                      <a:endParaRPr lang="fi-FI" sz="1200" b="1" baseline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b="1" baseline="0">
                          <a:solidFill>
                            <a:schemeClr val="tx1"/>
                          </a:solidFill>
                        </a:rPr>
                        <a:t>Ydinhavainnot toimintaympäristöstä</a:t>
                      </a:r>
                      <a:endParaRPr lang="fi-FI" sz="1200" b="1" baseline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7399199"/>
                  </a:ext>
                </a:extLst>
              </a:tr>
              <a:tr h="288224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fi-FI" sz="1200" i="0" dirty="0">
                          <a:solidFill>
                            <a:schemeClr val="dk1"/>
                          </a:solidFill>
                          <a:ea typeface="Verdana" panose="020B0604030504040204" pitchFamily="34" charset="0"/>
                        </a:rPr>
                        <a:t>--------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fi-FI" sz="1200" i="0" dirty="0">
                          <a:solidFill>
                            <a:schemeClr val="dk1"/>
                          </a:solidFill>
                          <a:ea typeface="Verdana" panose="020B0604030504040204" pitchFamily="34" charset="0"/>
                        </a:rPr>
                        <a:t>---------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i-FI" sz="1199" b="0" baseline="0" dirty="0">
                          <a:solidFill>
                            <a:schemeClr val="tx1"/>
                          </a:solidFill>
                        </a:rPr>
                        <a:t>-------</a:t>
                      </a:r>
                    </a:p>
                    <a:p>
                      <a:pPr marL="171450" indent="-171450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i-FI" sz="1199" b="0" baseline="0" dirty="0">
                          <a:solidFill>
                            <a:schemeClr val="tx1"/>
                          </a:solidFill>
                        </a:rPr>
                        <a:t>-------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96656"/>
                  </a:ext>
                </a:extLst>
              </a:tr>
            </a:tbl>
          </a:graphicData>
        </a:graphic>
      </p:graphicFrame>
      <p:sp>
        <p:nvSpPr>
          <p:cNvPr id="2" name="Tekstiruutu 1">
            <a:extLst>
              <a:ext uri="{FF2B5EF4-FFF2-40B4-BE49-F238E27FC236}">
                <a16:creationId xmlns:a16="http://schemas.microsoft.com/office/drawing/2014/main" id="{FCDCAD8D-B839-4709-CE56-15C958327996}"/>
              </a:ext>
            </a:extLst>
          </p:cNvPr>
          <p:cNvSpPr txBox="1"/>
          <p:nvPr/>
        </p:nvSpPr>
        <p:spPr>
          <a:xfrm>
            <a:off x="5708686" y="5843557"/>
            <a:ext cx="598168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300" i="1" dirty="0"/>
              <a:t>Päätavoitteesta johdetut tarkemmat alatavoitteet ja niihin liittyvät toimenpiteet kuvattu seuraavalla sivulla. </a:t>
            </a:r>
          </a:p>
        </p:txBody>
      </p:sp>
      <p:pic>
        <p:nvPicPr>
          <p:cNvPr id="9" name="Kuvan paikkamerkki 6">
            <a:extLst>
              <a:ext uri="{FF2B5EF4-FFF2-40B4-BE49-F238E27FC236}">
                <a16:creationId xmlns:a16="http://schemas.microsoft.com/office/drawing/2014/main" id="{CBAEB5C8-497D-84E4-2549-D2437036316A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2288" r="22288"/>
          <a:stretch/>
        </p:blipFill>
        <p:spPr>
          <a:xfrm>
            <a:off x="589936" y="727561"/>
            <a:ext cx="4611688" cy="5616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042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orakulmio 2">
            <a:extLst>
              <a:ext uri="{FF2B5EF4-FFF2-40B4-BE49-F238E27FC236}">
                <a16:creationId xmlns:a16="http://schemas.microsoft.com/office/drawing/2014/main" id="{C7A2997D-D8C8-4807-A998-36DEF084A842}"/>
              </a:ext>
            </a:extLst>
          </p:cNvPr>
          <p:cNvSpPr/>
          <p:nvPr/>
        </p:nvSpPr>
        <p:spPr>
          <a:xfrm>
            <a:off x="9454592" y="5826308"/>
            <a:ext cx="2586729" cy="9647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706"/>
            <a:endParaRPr lang="fi-FI" sz="2397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" name="Suorakulmio 1">
            <a:extLst>
              <a:ext uri="{FF2B5EF4-FFF2-40B4-BE49-F238E27FC236}">
                <a16:creationId xmlns:a16="http://schemas.microsoft.com/office/drawing/2014/main" id="{EEEC355B-9BD1-473F-9F86-F6ADDFC4A664}"/>
              </a:ext>
            </a:extLst>
          </p:cNvPr>
          <p:cNvSpPr/>
          <p:nvPr/>
        </p:nvSpPr>
        <p:spPr>
          <a:xfrm>
            <a:off x="9662797" y="5772800"/>
            <a:ext cx="790167" cy="4051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2183"/>
            <a:endParaRPr lang="fi-FI" sz="1795">
              <a:solidFill>
                <a:srgbClr val="FFFFFF"/>
              </a:solidFill>
              <a:latin typeface="Gerbera Light" panose="02000300000000000000" pitchFamily="50" charset="0"/>
              <a:ea typeface="Verdana" panose="020B0604030504040204" pitchFamily="34" charset="0"/>
            </a:endParaRPr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F79672BD-7E8E-4790-8ACB-53354AA4F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3259" y="412931"/>
            <a:ext cx="8180683" cy="576378"/>
          </a:xfrm>
        </p:spPr>
        <p:txBody>
          <a:bodyPr>
            <a:noAutofit/>
          </a:bodyPr>
          <a:lstStyle/>
          <a:p>
            <a:pPr algn="ctr">
              <a:spcAft>
                <a:spcPts val="1598"/>
              </a:spcAft>
            </a:pPr>
            <a:r>
              <a:rPr lang="fi-FI" sz="2397" b="1" dirty="0">
                <a:solidFill>
                  <a:srgbClr val="ED1F2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Vaikuttaminen</a:t>
            </a:r>
            <a:endParaRPr lang="fi-FI" sz="1465" b="1" dirty="0">
              <a:solidFill>
                <a:srgbClr val="ED1F2D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5" name="Taulukko 5">
            <a:extLst>
              <a:ext uri="{FF2B5EF4-FFF2-40B4-BE49-F238E27FC236}">
                <a16:creationId xmlns:a16="http://schemas.microsoft.com/office/drawing/2014/main" id="{C372128D-B43C-46FE-ABB8-4CDE73FD5B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469647"/>
              </p:ext>
            </p:extLst>
          </p:nvPr>
        </p:nvGraphicFramePr>
        <p:xfrm>
          <a:off x="517960" y="1433451"/>
          <a:ext cx="11156079" cy="48663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7207">
                  <a:extLst>
                    <a:ext uri="{9D8B030D-6E8A-4147-A177-3AD203B41FA5}">
                      <a16:colId xmlns:a16="http://schemas.microsoft.com/office/drawing/2014/main" val="2738604240"/>
                    </a:ext>
                  </a:extLst>
                </a:gridCol>
                <a:gridCol w="2840019">
                  <a:extLst>
                    <a:ext uri="{9D8B030D-6E8A-4147-A177-3AD203B41FA5}">
                      <a16:colId xmlns:a16="http://schemas.microsoft.com/office/drawing/2014/main" val="1108201854"/>
                    </a:ext>
                  </a:extLst>
                </a:gridCol>
                <a:gridCol w="6488853">
                  <a:extLst>
                    <a:ext uri="{9D8B030D-6E8A-4147-A177-3AD203B41FA5}">
                      <a16:colId xmlns:a16="http://schemas.microsoft.com/office/drawing/2014/main" val="4018008673"/>
                    </a:ext>
                  </a:extLst>
                </a:gridCol>
              </a:tblGrid>
              <a:tr h="272068">
                <a:tc>
                  <a:txBody>
                    <a:bodyPr/>
                    <a:lstStyle/>
                    <a:p>
                      <a:r>
                        <a:rPr lang="fi-FI" sz="1100">
                          <a:solidFill>
                            <a:schemeClr val="tx1"/>
                          </a:solidFill>
                          <a:latin typeface="Verdana"/>
                          <a:ea typeface="Verdana"/>
                        </a:rPr>
                        <a:t>Kohderyhmä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r>
                        <a:rPr lang="fi-FI" sz="1100">
                          <a:solidFill>
                            <a:schemeClr val="tx1"/>
                          </a:solidFill>
                          <a:latin typeface="Verdana"/>
                          <a:ea typeface="Verdana"/>
                        </a:rPr>
                        <a:t>Tavoite 2024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r>
                        <a:rPr lang="fi-FI" sz="1100">
                          <a:solidFill>
                            <a:schemeClr val="tx1"/>
                          </a:solidFill>
                          <a:latin typeface="Verdana"/>
                          <a:ea typeface="Verdana"/>
                        </a:rPr>
                        <a:t>Toimenpiteet</a:t>
                      </a:r>
                    </a:p>
                  </a:txBody>
                  <a:tcPr marL="121770" marR="121770" marT="60885" marB="60885"/>
                </a:tc>
                <a:extLst>
                  <a:ext uri="{0D108BD9-81ED-4DB2-BD59-A6C34878D82A}">
                    <a16:rowId xmlns:a16="http://schemas.microsoft.com/office/drawing/2014/main" val="3734623750"/>
                  </a:ext>
                </a:extLst>
              </a:tr>
              <a:tr h="1590135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333334"/>
                          </a:solidFill>
                          <a:latin typeface="Verdana"/>
                        </a:rPr>
                        <a:t>---</a:t>
                      </a:r>
                      <a:endParaRPr lang="fi-FI" dirty="0"/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i="0" dirty="0">
                          <a:latin typeface="+mn-lt"/>
                          <a:ea typeface="Verdana"/>
                        </a:rPr>
                        <a:t>-------</a:t>
                      </a:r>
                    </a:p>
                    <a:p>
                      <a:endParaRPr lang="fi-FI" sz="1100" i="0" dirty="0">
                        <a:latin typeface="+mn-lt"/>
                        <a:ea typeface="Verdana"/>
                      </a:endParaRP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33334"/>
                          </a:solidFill>
                          <a:effectLst/>
                          <a:uLnTx/>
                          <a:uFillTx/>
                          <a:latin typeface="+mn-lt"/>
                          <a:ea typeface="Verdana"/>
                          <a:cs typeface="+mn-cs"/>
                        </a:rPr>
                        <a:t>-------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33334"/>
                          </a:solidFill>
                          <a:effectLst/>
                          <a:uLnTx/>
                          <a:uFillTx/>
                          <a:latin typeface="+mn-lt"/>
                          <a:ea typeface="Verdana"/>
                          <a:cs typeface="+mn-cs"/>
                        </a:rPr>
                        <a:t>-------</a:t>
                      </a:r>
                    </a:p>
                  </a:txBody>
                  <a:tcPr marL="121770" marR="121770" marT="60885" marB="60885"/>
                </a:tc>
                <a:extLst>
                  <a:ext uri="{0D108BD9-81ED-4DB2-BD59-A6C34878D82A}">
                    <a16:rowId xmlns:a16="http://schemas.microsoft.com/office/drawing/2014/main" val="2623440423"/>
                  </a:ext>
                </a:extLst>
              </a:tr>
              <a:tr h="1375233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i-FI" sz="1100" b="0" i="0" u="none" strike="noStrike" baseline="0" noProof="0" dirty="0">
                          <a:solidFill>
                            <a:srgbClr val="333334"/>
                          </a:solidFill>
                          <a:latin typeface="Verdana"/>
                        </a:rPr>
                        <a:t>----</a:t>
                      </a:r>
                      <a:endParaRPr lang="fi-FI" dirty="0"/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fi-FI" sz="1100" b="0" i="0" u="none" strike="noStrike" baseline="0" noProof="0" dirty="0">
                          <a:solidFill>
                            <a:srgbClr val="333334"/>
                          </a:solidFill>
                          <a:latin typeface="Verdana"/>
                        </a:rPr>
                        <a:t>-----</a:t>
                      </a:r>
                      <a:endParaRPr lang="fi-FI" sz="1100" b="0" i="0" u="none" strike="noStrike" baseline="0" noProof="0" dirty="0">
                        <a:solidFill>
                          <a:srgbClr val="FF0000"/>
                        </a:solidFill>
                        <a:latin typeface="Verdana"/>
                      </a:endParaRP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100" b="0" i="0" dirty="0">
                          <a:solidFill>
                            <a:schemeClr val="dk1"/>
                          </a:solidFill>
                          <a:effectLst/>
                          <a:latin typeface="Verdana"/>
                          <a:ea typeface="Verdana"/>
                          <a:cs typeface="+mn-cs"/>
                        </a:rPr>
                        <a:t>------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100" b="0" i="0" dirty="0">
                          <a:solidFill>
                            <a:schemeClr val="dk1"/>
                          </a:solidFill>
                          <a:effectLst/>
                          <a:latin typeface="Verdana"/>
                          <a:ea typeface="Verdana"/>
                          <a:cs typeface="+mn-cs"/>
                        </a:rPr>
                        <a:t>------</a:t>
                      </a:r>
                    </a:p>
                  </a:txBody>
                  <a:tcPr marL="121770" marR="121770" marT="60885" marB="60885"/>
                </a:tc>
                <a:extLst>
                  <a:ext uri="{0D108BD9-81ED-4DB2-BD59-A6C34878D82A}">
                    <a16:rowId xmlns:a16="http://schemas.microsoft.com/office/drawing/2014/main" val="367863913"/>
                  </a:ext>
                </a:extLst>
              </a:tr>
              <a:tr h="161157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i-FI" sz="1100" b="0" i="0" u="none" strike="noStrike" baseline="0" noProof="0" dirty="0">
                          <a:solidFill>
                            <a:srgbClr val="333334"/>
                          </a:solidFill>
                          <a:latin typeface="Verdana"/>
                        </a:rPr>
                        <a:t>----</a:t>
                      </a:r>
                      <a:endParaRPr lang="fi-FI" dirty="0"/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fi-FI" sz="1100" dirty="0">
                          <a:latin typeface="Verdana"/>
                          <a:ea typeface="Verdana"/>
                        </a:rPr>
                        <a:t>-----</a:t>
                      </a:r>
                    </a:p>
                  </a:txBody>
                  <a:tcPr marL="121770" marR="121770" marT="60885" marB="60885"/>
                </a:tc>
                <a:tc>
                  <a:txBody>
                    <a:bodyPr/>
                    <a:lstStyle/>
                    <a:p>
                      <a:pPr marL="228600" indent="-22860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i-FI" sz="1100" dirty="0">
                          <a:latin typeface="+mn-lt"/>
                          <a:ea typeface="Verdana"/>
                        </a:rPr>
                        <a:t>---------</a:t>
                      </a:r>
                    </a:p>
                    <a:p>
                      <a:pPr marL="228600" indent="-22860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i-FI" sz="1100" dirty="0">
                          <a:latin typeface="+mn-lt"/>
                          <a:ea typeface="Verdana"/>
                        </a:rPr>
                        <a:t>------</a:t>
                      </a:r>
                    </a:p>
                  </a:txBody>
                  <a:tcPr marL="121770" marR="121770" marT="60885" marB="60885"/>
                </a:tc>
                <a:extLst>
                  <a:ext uri="{0D108BD9-81ED-4DB2-BD59-A6C34878D82A}">
                    <a16:rowId xmlns:a16="http://schemas.microsoft.com/office/drawing/2014/main" val="6477400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6962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-teema">
  <a:themeElements>
    <a:clrScheme name="Custom 8">
      <a:dk1>
        <a:srgbClr val="333334"/>
      </a:dk1>
      <a:lt1>
        <a:srgbClr val="FFFFFF"/>
      </a:lt1>
      <a:dk2>
        <a:srgbClr val="333334"/>
      </a:dk2>
      <a:lt2>
        <a:srgbClr val="FEE3D2"/>
      </a:lt2>
      <a:accent1>
        <a:srgbClr val="FEE3D2"/>
      </a:accent1>
      <a:accent2>
        <a:srgbClr val="ED1B2E"/>
      </a:accent2>
      <a:accent3>
        <a:srgbClr val="F58B75"/>
      </a:accent3>
      <a:accent4>
        <a:srgbClr val="C6C7C9"/>
      </a:accent4>
      <a:accent5>
        <a:srgbClr val="7FD5C5"/>
      </a:accent5>
      <a:accent6>
        <a:srgbClr val="EADE28"/>
      </a:accent6>
      <a:hlink>
        <a:srgbClr val="ED1B2E"/>
      </a:hlink>
      <a:folHlink>
        <a:srgbClr val="F58B75"/>
      </a:folHlink>
    </a:clrScheme>
    <a:fontScheme name="Consolas-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Esitys8" id="{4BE84585-81FF-4089-962B-DB2C7C08C23A}" vid="{E90F2FC8-A8EF-4998-A0B5-7EEBD07AA6C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752B5932F1497349A684220E163BD3F2" ma:contentTypeVersion="3" ma:contentTypeDescription="Luo uusi asiakirja." ma:contentTypeScope="" ma:versionID="9bb6bcc33dead5dace83f984d54a49cc">
  <xsd:schema xmlns:xsd="http://www.w3.org/2001/XMLSchema" xmlns:xs="http://www.w3.org/2001/XMLSchema" xmlns:p="http://schemas.microsoft.com/office/2006/metadata/properties" xmlns:ns2="65634995-1a50-4bdd-ad73-1ee564773237" targetNamespace="http://schemas.microsoft.com/office/2006/metadata/properties" ma:root="true" ma:fieldsID="0226b2f7ef02fcd333604987e210ede2" ns2:_="">
    <xsd:import namespace="65634995-1a50-4bdd-ad73-1ee56477323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634995-1a50-4bdd-ad73-1ee56477323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42EA099-66D4-4003-9E3F-4CF8B4EA3A3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3558DA1-2A43-48B8-A9B6-049A76F4EE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5634995-1a50-4bdd-ad73-1ee56477323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797E0F8-BA9A-4402-85EF-21AAD31F7756}">
  <ds:schemaRefs>
    <ds:schemaRef ds:uri="http://schemas.microsoft.com/office/2006/documentManagement/types"/>
    <ds:schemaRef ds:uri="http://www.w3.org/XML/1998/namespace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65634995-1a50-4bdd-ad73-1ee564773237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Sydänliitto ja Tulppa presentaatiopohja ilman kuvia</Template>
  <TotalTime>99</TotalTime>
  <Words>292</Words>
  <Application>Microsoft Office PowerPoint</Application>
  <PresentationFormat>Laajakuva</PresentationFormat>
  <Paragraphs>161</Paragraphs>
  <Slides>12</Slides>
  <Notes>10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9" baseType="lpstr">
      <vt:lpstr>Arial</vt:lpstr>
      <vt:lpstr>Arial,Sans-Serif</vt:lpstr>
      <vt:lpstr>Calibri</vt:lpstr>
      <vt:lpstr>Georgia</vt:lpstr>
      <vt:lpstr>Gerbera Light</vt:lpstr>
      <vt:lpstr>Verdana</vt:lpstr>
      <vt:lpstr>Office-teema</vt:lpstr>
      <vt:lpstr>Toimintasuunnitelma 2024  </vt:lpstr>
      <vt:lpstr>Sydänliiton toiminnan painopisteet</vt:lpstr>
      <vt:lpstr>Tuotteet, toiminnot ja menetelmät kohderyhmien tarpeisiin</vt:lpstr>
      <vt:lpstr>Tuotteet, toiminnot ja menetelmät kohderyhmien tarpeisiin – lapsiperheet</vt:lpstr>
      <vt:lpstr>Tuotteet, toiminnot ja menetelmät kohderyhmien tarpeisiin – henkilöt, joilla on sydänterveyden riskitekijä</vt:lpstr>
      <vt:lpstr>Tuotteet ja toiminnot ja menetelmät kohderyhmien tarpeisiin – sairastuneet ja läheiset</vt:lpstr>
      <vt:lpstr>PowerPoint-esitys</vt:lpstr>
      <vt:lpstr>Vaikuttaminen --------</vt:lpstr>
      <vt:lpstr>Vaikuttaminen</vt:lpstr>
      <vt:lpstr>Rakenteet ----------</vt:lpstr>
      <vt:lpstr>Rakenteet ja toimintamallit</vt:lpstr>
      <vt:lpstr>Rakenteet ja toimintamallit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Anna Autio</dc:creator>
  <cp:lastModifiedBy>Anna Autio</cp:lastModifiedBy>
  <cp:revision>1</cp:revision>
  <dcterms:created xsi:type="dcterms:W3CDTF">2023-09-12T10:57:57Z</dcterms:created>
  <dcterms:modified xsi:type="dcterms:W3CDTF">2023-09-14T07:37:20Z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0x010100752B5932F1497349A684220E163BD3F2</vt:lpwstr>
  </property>
</Properties>
</file>