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26" r:id="rId5"/>
  </p:sldMasterIdLst>
  <p:notesMasterIdLst>
    <p:notesMasterId r:id="rId9"/>
  </p:notesMasterIdLst>
  <p:handoutMasterIdLst>
    <p:handoutMasterId r:id="rId10"/>
  </p:handoutMasterIdLst>
  <p:sldIdLst>
    <p:sldId id="816" r:id="rId6"/>
    <p:sldId id="817" r:id="rId7"/>
    <p:sldId id="818" r:id="rId8"/>
  </p:sldIdLst>
  <p:sldSz cx="9155113" cy="5149850"/>
  <p:notesSz cx="9144000" cy="5149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D3"/>
    <a:srgbClr val="FF9D81"/>
    <a:srgbClr val="E59778"/>
    <a:srgbClr val="DEFAD8"/>
    <a:srgbClr val="F58D75"/>
    <a:srgbClr val="ED1F2D"/>
    <a:srgbClr val="EA8570"/>
    <a:srgbClr val="E8D3BE"/>
    <a:srgbClr val="E5D1C2"/>
    <a:srgbClr val="E9C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D0FC4B-A0B4-4D93-A4AB-A60C1BD8AE9E}" v="3" dt="2024-09-16T11:31:23.14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Normaali tyyli 4 - Korostu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52"/>
  </p:normalViewPr>
  <p:slideViewPr>
    <p:cSldViewPr>
      <p:cViewPr varScale="1">
        <p:scale>
          <a:sx n="146" d="100"/>
          <a:sy n="146" d="100"/>
        </p:scale>
        <p:origin x="276" y="114"/>
      </p:cViewPr>
      <p:guideLst/>
    </p:cSldViewPr>
  </p:slideViewPr>
  <p:notesTextViewPr>
    <p:cViewPr>
      <p:scale>
        <a:sx n="100" d="100"/>
        <a:sy n="100" d="100"/>
      </p:scale>
      <p:origin x="0" y="0"/>
    </p:cViewPr>
  </p:notesTextViewPr>
  <p:notesViewPr>
    <p:cSldViewPr>
      <p:cViewPr varScale="1">
        <p:scale>
          <a:sx n="161" d="100"/>
          <a:sy n="161" d="100"/>
        </p:scale>
        <p:origin x="208" y="350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5180013" y="0"/>
            <a:ext cx="3962400" cy="258763"/>
          </a:xfrm>
          <a:prstGeom prst="rect">
            <a:avLst/>
          </a:prstGeom>
        </p:spPr>
        <p:txBody>
          <a:bodyPr vert="horz" lIns="91440" tIns="45720" rIns="91440" bIns="45720" rtlCol="0"/>
          <a:lstStyle>
            <a:lvl1pPr algn="r">
              <a:defRPr sz="1200"/>
            </a:lvl1pPr>
          </a:lstStyle>
          <a:p>
            <a:fld id="{11DEF96A-F6CC-9C40-93B9-BD0D33E6BBB8}" type="datetimeFigureOut">
              <a:rPr lang="sv-SE" smtClean="0"/>
              <a:t>2024-09-25</a:t>
            </a:fld>
            <a:endParaRPr lang="sv-SE"/>
          </a:p>
        </p:txBody>
      </p:sp>
      <p:sp>
        <p:nvSpPr>
          <p:cNvPr id="4" name="Footer Placeholder 3"/>
          <p:cNvSpPr>
            <a:spLocks noGrp="1"/>
          </p:cNvSpPr>
          <p:nvPr>
            <p:ph type="ftr" sz="quarter" idx="2"/>
          </p:nvPr>
        </p:nvSpPr>
        <p:spPr>
          <a:xfrm>
            <a:off x="0" y="4891088"/>
            <a:ext cx="3962400" cy="258762"/>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5180013" y="4891088"/>
            <a:ext cx="3962400" cy="258762"/>
          </a:xfrm>
          <a:prstGeom prst="rect">
            <a:avLst/>
          </a:prstGeom>
        </p:spPr>
        <p:txBody>
          <a:bodyPr vert="horz" lIns="91440" tIns="45720" rIns="91440" bIns="45720" rtlCol="0" anchor="b"/>
          <a:lstStyle>
            <a:lvl1pPr algn="r">
              <a:defRPr sz="1200"/>
            </a:lvl1pPr>
          </a:lstStyle>
          <a:p>
            <a:fld id="{0719E6E9-DA38-814C-8CE2-4F491CB7371E}" type="slidenum">
              <a:rPr lang="sv-SE" smtClean="0"/>
              <a:t>‹#›</a:t>
            </a:fld>
            <a:endParaRPr lang="sv-SE"/>
          </a:p>
        </p:txBody>
      </p:sp>
    </p:spTree>
    <p:extLst>
      <p:ext uri="{BB962C8B-B14F-4D97-AF65-F5344CB8AC3E}">
        <p14:creationId xmlns:p14="http://schemas.microsoft.com/office/powerpoint/2010/main" val="58237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5180013" y="0"/>
            <a:ext cx="3962400" cy="258763"/>
          </a:xfrm>
          <a:prstGeom prst="rect">
            <a:avLst/>
          </a:prstGeom>
        </p:spPr>
        <p:txBody>
          <a:bodyPr vert="horz" lIns="91440" tIns="45720" rIns="91440" bIns="45720" rtlCol="0"/>
          <a:lstStyle>
            <a:lvl1pPr algn="r">
              <a:defRPr sz="1200"/>
            </a:lvl1pPr>
          </a:lstStyle>
          <a:p>
            <a:fld id="{2CAA65F9-3E2E-344F-A26D-1997B153CD2C}" type="datetimeFigureOut">
              <a:rPr lang="sv-SE" smtClean="0"/>
              <a:t>2024-09-25</a:t>
            </a:fld>
            <a:endParaRPr lang="sv-SE"/>
          </a:p>
        </p:txBody>
      </p:sp>
      <p:sp>
        <p:nvSpPr>
          <p:cNvPr id="4" name="Slide Image Placeholder 3"/>
          <p:cNvSpPr>
            <a:spLocks noGrp="1" noRot="1" noChangeAspect="1"/>
          </p:cNvSpPr>
          <p:nvPr>
            <p:ph type="sldImg" idx="2"/>
          </p:nvPr>
        </p:nvSpPr>
        <p:spPr>
          <a:xfrm>
            <a:off x="3028950" y="644525"/>
            <a:ext cx="3086100" cy="1736725"/>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914400" y="2478088"/>
            <a:ext cx="7315200" cy="20288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4891088"/>
            <a:ext cx="3962400" cy="258762"/>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5180013" y="4891088"/>
            <a:ext cx="3962400" cy="258762"/>
          </a:xfrm>
          <a:prstGeom prst="rect">
            <a:avLst/>
          </a:prstGeom>
        </p:spPr>
        <p:txBody>
          <a:bodyPr vert="horz" lIns="91440" tIns="45720" rIns="91440" bIns="45720" rtlCol="0" anchor="b"/>
          <a:lstStyle>
            <a:lvl1pPr algn="r">
              <a:defRPr sz="1200"/>
            </a:lvl1pPr>
          </a:lstStyle>
          <a:p>
            <a:fld id="{D1C88C55-4EFF-ED48-AF64-CA51B1DA40CD}" type="slidenum">
              <a:rPr lang="sv-SE" smtClean="0"/>
              <a:t>‹#›</a:t>
            </a:fld>
            <a:endParaRPr lang="sv-SE"/>
          </a:p>
        </p:txBody>
      </p:sp>
    </p:spTree>
    <p:extLst>
      <p:ext uri="{BB962C8B-B14F-4D97-AF65-F5344CB8AC3E}">
        <p14:creationId xmlns:p14="http://schemas.microsoft.com/office/powerpoint/2010/main" val="509753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Tähän kuvaan tulee mahdollisesti täydennystä pitkin matkaa. Markku ja Annukka sekä kehittämistyöryhmä ja pienryhmät kokoontuvat tarpeen mukaan. Palvelumuotoilua apuna käyttäen yritämme löytää tuotokselle hyvän muodon, rakenteen yms., jotta sitä olisi sujuva käyttää käytännön työkaluna.</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C88C55-4EFF-ED48-AF64-CA51B1DA40C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332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Tähän kuvaan tulee mahdollisesti täydennystä pitkin matkaa. Markku ja Annukka sekä kehittämistyöryhmä ja pienryhmät kokoontuvat tarpeen mukaan. Palvelumuotoilua apuna käyttäen yritämme löytää tuotokselle hyvän muodon, rakenteen yms., jotta sitä olisi sujuva käyttää käytännön työkaluna.</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C88C55-4EFF-ED48-AF64-CA51B1DA40C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271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Tähän kuvaan tulee mahdollisesti täydennystä pitkin matkaa. Markku ja Annukka sekä kehittämistyöryhmä ja pienryhmät kokoontuvat tarpeen mukaan. Palvelumuotoilua apuna käyttäen yritämme löytää tuotokselle hyvän muodon, rakenteen yms., jotta sitä olisi sujuva käyttää käytännön työkaluna.</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C88C55-4EFF-ED48-AF64-CA51B1DA40C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083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p:bg>
      <p:bgPr>
        <a:solidFill>
          <a:srgbClr val="FFE4D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1556" y="1325245"/>
            <a:ext cx="4572000" cy="2499360"/>
          </a:xfrm>
          <a:prstGeom prst="rect">
            <a:avLst/>
          </a:prstGeom>
        </p:spPr>
      </p:pic>
    </p:spTree>
    <p:extLst>
      <p:ext uri="{BB962C8B-B14F-4D97-AF65-F5344CB8AC3E}">
        <p14:creationId xmlns:p14="http://schemas.microsoft.com/office/powerpoint/2010/main" val="52253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teksti + 1/3 kuva + 1/3 teksti">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15" name="Text Placeholder 20"/>
          <p:cNvSpPr>
            <a:spLocks noGrp="1"/>
          </p:cNvSpPr>
          <p:nvPr>
            <p:ph type="body" sz="quarter" idx="14"/>
          </p:nvPr>
        </p:nvSpPr>
        <p:spPr>
          <a:xfrm>
            <a:off x="617539" y="774738"/>
            <a:ext cx="2520000" cy="3240347"/>
          </a:xfrm>
          <a:prstGeom prst="rect">
            <a:avLst/>
          </a:prstGeom>
        </p:spPr>
        <p:txBody>
          <a:bodyPr>
            <a:normAutofit/>
          </a:bodyPr>
          <a:lstStyle>
            <a:lvl1pPr>
              <a:defRPr sz="1600"/>
            </a:lvl1pPr>
          </a:lstStyle>
          <a:p>
            <a:pPr lvl="0"/>
            <a:r>
              <a:rPr lang="fi-FI" noProof="0"/>
              <a:t>Muokkaa tekstin perustyylejä</a:t>
            </a:r>
          </a:p>
        </p:txBody>
      </p:sp>
      <p:sp>
        <p:nvSpPr>
          <p:cNvPr id="17" name="Text Placeholder 20"/>
          <p:cNvSpPr>
            <a:spLocks noGrp="1"/>
          </p:cNvSpPr>
          <p:nvPr>
            <p:ph type="body" sz="quarter" idx="16"/>
          </p:nvPr>
        </p:nvSpPr>
        <p:spPr>
          <a:xfrm>
            <a:off x="6017715" y="774727"/>
            <a:ext cx="2519859" cy="3240358"/>
          </a:xfrm>
          <a:prstGeom prst="rect">
            <a:avLst/>
          </a:prstGeom>
        </p:spPr>
        <p:txBody>
          <a:bodyPr>
            <a:normAutofit/>
          </a:bodyPr>
          <a:lstStyle>
            <a:lvl1pPr>
              <a:defRPr sz="1600"/>
            </a:lvl1pPr>
          </a:lstStyle>
          <a:p>
            <a:pPr lvl="0"/>
            <a:r>
              <a:rPr lang="fi-FI" noProof="0"/>
              <a:t>Muokkaa tekstin perustyylejä</a:t>
            </a:r>
          </a:p>
        </p:txBody>
      </p:sp>
      <p:sp>
        <p:nvSpPr>
          <p:cNvPr id="19" name="Content Placeholder 18"/>
          <p:cNvSpPr>
            <a:spLocks noGrp="1"/>
          </p:cNvSpPr>
          <p:nvPr>
            <p:ph sz="quarter" idx="17"/>
          </p:nvPr>
        </p:nvSpPr>
        <p:spPr>
          <a:xfrm>
            <a:off x="3317557" y="774426"/>
            <a:ext cx="2520000" cy="3240659"/>
          </a:xfrm>
        </p:spPr>
        <p:txBody>
          <a:bodyPr/>
          <a:lstStyle/>
          <a:p>
            <a:pPr lvl="0"/>
            <a:r>
              <a:rPr lang="fi-FI" noProof="0"/>
              <a:t>Muokkaa tekstin perustyylejä</a:t>
            </a:r>
          </a:p>
        </p:txBody>
      </p:sp>
    </p:spTree>
    <p:extLst>
      <p:ext uri="{BB962C8B-B14F-4D97-AF65-F5344CB8AC3E}">
        <p14:creationId xmlns:p14="http://schemas.microsoft.com/office/powerpoint/2010/main" val="126550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laatikkot + kuva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18" name="Text Placeholder 28"/>
          <p:cNvSpPr>
            <a:spLocks noGrp="1"/>
          </p:cNvSpPr>
          <p:nvPr>
            <p:ph type="body" sz="quarter" idx="13"/>
          </p:nvPr>
        </p:nvSpPr>
        <p:spPr>
          <a:xfrm>
            <a:off x="617116" y="414685"/>
            <a:ext cx="2160241" cy="1440160"/>
          </a:xfrm>
          <a:prstGeom prst="rect">
            <a:avLst/>
          </a:prstGeom>
          <a:solidFill>
            <a:schemeClr val="bg1">
              <a:lumMod val="95000"/>
            </a:schemeClr>
          </a:solidFill>
        </p:spPr>
        <p:txBody>
          <a:bodyPr lIns="180000" tIns="180000" rIns="180000" bIns="180000"/>
          <a:lstStyle>
            <a:lvl1pPr algn="l">
              <a:defRPr sz="1000"/>
            </a:lvl1pPr>
          </a:lstStyle>
          <a:p>
            <a:pPr lvl="0"/>
            <a:r>
              <a:rPr lang="fi-FI" noProof="0"/>
              <a:t>Muokkaa tekstin perustyylejä</a:t>
            </a:r>
          </a:p>
        </p:txBody>
      </p:sp>
      <p:sp>
        <p:nvSpPr>
          <p:cNvPr id="25" name="Text Placeholder 43"/>
          <p:cNvSpPr>
            <a:spLocks noGrp="1"/>
          </p:cNvSpPr>
          <p:nvPr>
            <p:ph type="body" sz="quarter" idx="17" hasCustomPrompt="1"/>
          </p:nvPr>
        </p:nvSpPr>
        <p:spPr>
          <a:xfrm>
            <a:off x="3137396" y="4017596"/>
            <a:ext cx="2880320" cy="213514"/>
          </a:xfrm>
          <a:prstGeom prst="rect">
            <a:avLst/>
          </a:prstGeom>
        </p:spPr>
        <p:txBody>
          <a:bodyPr/>
          <a:lstStyle>
            <a:lvl1pPr algn="ctr">
              <a:defRPr sz="800" baseline="0"/>
            </a:lvl1pPr>
          </a:lstStyle>
          <a:p>
            <a:pPr lvl="0"/>
            <a:r>
              <a:rPr lang="fi-FI" noProof="0" dirty="0"/>
              <a:t>Lähde, </a:t>
            </a:r>
            <a:r>
              <a:rPr lang="fi-FI" noProof="0" dirty="0" err="1"/>
              <a:t>Dolor</a:t>
            </a:r>
            <a:r>
              <a:rPr lang="fi-FI" noProof="0" dirty="0"/>
              <a:t> </a:t>
            </a:r>
            <a:r>
              <a:rPr lang="fi-FI" noProof="0" dirty="0" err="1"/>
              <a:t>lorem</a:t>
            </a:r>
            <a:r>
              <a:rPr lang="fi-FI" noProof="0" dirty="0"/>
              <a:t> </a:t>
            </a:r>
            <a:r>
              <a:rPr lang="fi-FI" noProof="0" dirty="0" err="1"/>
              <a:t>ipsum</a:t>
            </a:r>
            <a:endParaRPr lang="fi-FI" noProof="0" dirty="0"/>
          </a:p>
        </p:txBody>
      </p:sp>
      <p:sp>
        <p:nvSpPr>
          <p:cNvPr id="27" name="Content Placeholder 26"/>
          <p:cNvSpPr>
            <a:spLocks noGrp="1"/>
          </p:cNvSpPr>
          <p:nvPr>
            <p:ph sz="quarter" idx="18"/>
          </p:nvPr>
        </p:nvSpPr>
        <p:spPr>
          <a:xfrm>
            <a:off x="3859665" y="774725"/>
            <a:ext cx="1440000" cy="2881575"/>
          </a:xfrm>
        </p:spPr>
        <p:txBody>
          <a:bodyPr/>
          <a:lstStyle/>
          <a:p>
            <a:pPr lvl="0"/>
            <a:r>
              <a:rPr lang="fi-FI" noProof="0"/>
              <a:t>Muokkaa tekstin perustyylejä</a:t>
            </a:r>
          </a:p>
        </p:txBody>
      </p:sp>
      <p:sp>
        <p:nvSpPr>
          <p:cNvPr id="26" name="Text Placeholder 28"/>
          <p:cNvSpPr>
            <a:spLocks noGrp="1"/>
          </p:cNvSpPr>
          <p:nvPr>
            <p:ph type="body" sz="quarter" idx="19"/>
          </p:nvPr>
        </p:nvSpPr>
        <p:spPr>
          <a:xfrm>
            <a:off x="617116" y="2577435"/>
            <a:ext cx="2160241" cy="1437650"/>
          </a:xfrm>
          <a:prstGeom prst="rect">
            <a:avLst/>
          </a:prstGeom>
          <a:solidFill>
            <a:schemeClr val="bg1">
              <a:lumMod val="95000"/>
            </a:schemeClr>
          </a:solidFill>
        </p:spPr>
        <p:txBody>
          <a:bodyPr lIns="180000" tIns="180000" rIns="180000" bIns="180000"/>
          <a:lstStyle>
            <a:lvl1pPr algn="l">
              <a:defRPr sz="1000"/>
            </a:lvl1pPr>
          </a:lstStyle>
          <a:p>
            <a:pPr lvl="0"/>
            <a:r>
              <a:rPr lang="fi-FI" noProof="0"/>
              <a:t>Muokkaa tekstin perustyylejä</a:t>
            </a:r>
          </a:p>
        </p:txBody>
      </p:sp>
      <p:sp>
        <p:nvSpPr>
          <p:cNvPr id="28" name="Text Placeholder 28"/>
          <p:cNvSpPr>
            <a:spLocks noGrp="1"/>
          </p:cNvSpPr>
          <p:nvPr>
            <p:ph type="body" sz="quarter" idx="20"/>
          </p:nvPr>
        </p:nvSpPr>
        <p:spPr>
          <a:xfrm>
            <a:off x="6377755" y="414685"/>
            <a:ext cx="2159819" cy="1440160"/>
          </a:xfrm>
          <a:prstGeom prst="rect">
            <a:avLst/>
          </a:prstGeom>
          <a:solidFill>
            <a:schemeClr val="bg1">
              <a:lumMod val="95000"/>
            </a:schemeClr>
          </a:solidFill>
        </p:spPr>
        <p:txBody>
          <a:bodyPr lIns="180000" tIns="180000" rIns="180000" bIns="180000"/>
          <a:lstStyle>
            <a:lvl1pPr algn="l">
              <a:defRPr sz="1000"/>
            </a:lvl1pPr>
          </a:lstStyle>
          <a:p>
            <a:pPr lvl="0"/>
            <a:r>
              <a:rPr lang="fi-FI" noProof="0"/>
              <a:t>Muokkaa tekstin perustyylejä</a:t>
            </a:r>
          </a:p>
        </p:txBody>
      </p:sp>
      <p:sp>
        <p:nvSpPr>
          <p:cNvPr id="29" name="Text Placeholder 28"/>
          <p:cNvSpPr>
            <a:spLocks noGrp="1"/>
          </p:cNvSpPr>
          <p:nvPr>
            <p:ph type="body" sz="quarter" idx="21"/>
          </p:nvPr>
        </p:nvSpPr>
        <p:spPr>
          <a:xfrm>
            <a:off x="6377755" y="2577435"/>
            <a:ext cx="2159819" cy="1440160"/>
          </a:xfrm>
          <a:prstGeom prst="rect">
            <a:avLst/>
          </a:prstGeom>
          <a:solidFill>
            <a:schemeClr val="bg1">
              <a:lumMod val="95000"/>
            </a:schemeClr>
          </a:solidFill>
        </p:spPr>
        <p:txBody>
          <a:bodyPr lIns="180000" tIns="180000" rIns="180000" bIns="180000"/>
          <a:lstStyle>
            <a:lvl1pPr algn="l">
              <a:defRPr sz="1000"/>
            </a:lvl1pPr>
          </a:lstStyle>
          <a:p>
            <a:pPr lvl="0"/>
            <a:r>
              <a:rPr lang="fi-FI" noProof="0"/>
              <a:t>Muokkaa tekstin perustyylejä</a:t>
            </a:r>
          </a:p>
        </p:txBody>
      </p:sp>
      <p:cxnSp>
        <p:nvCxnSpPr>
          <p:cNvPr id="5" name="Suora nuoliyhdysviiva 4"/>
          <p:cNvCxnSpPr/>
          <p:nvPr userDrawn="1"/>
        </p:nvCxnSpPr>
        <p:spPr>
          <a:xfrm flipH="1" flipV="1">
            <a:off x="2921372" y="1134765"/>
            <a:ext cx="867239" cy="7200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uora nuoliyhdysviiva 30"/>
          <p:cNvCxnSpPr/>
          <p:nvPr userDrawn="1"/>
        </p:nvCxnSpPr>
        <p:spPr>
          <a:xfrm flipH="1">
            <a:off x="2921372" y="2572415"/>
            <a:ext cx="867239" cy="7225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uora nuoliyhdysviiva 35"/>
          <p:cNvCxnSpPr/>
          <p:nvPr userDrawn="1"/>
        </p:nvCxnSpPr>
        <p:spPr>
          <a:xfrm flipV="1">
            <a:off x="5370719" y="1134765"/>
            <a:ext cx="863021" cy="7150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uora nuoliyhdysviiva 38"/>
          <p:cNvCxnSpPr/>
          <p:nvPr userDrawn="1"/>
        </p:nvCxnSpPr>
        <p:spPr>
          <a:xfrm>
            <a:off x="5370719" y="2572413"/>
            <a:ext cx="863021" cy="7225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96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kolumnia viivall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7" name="Text Placeholder 20"/>
          <p:cNvSpPr>
            <a:spLocks noGrp="1"/>
          </p:cNvSpPr>
          <p:nvPr>
            <p:ph type="body" sz="quarter" idx="17"/>
          </p:nvPr>
        </p:nvSpPr>
        <p:spPr>
          <a:xfrm>
            <a:off x="617537" y="774724"/>
            <a:ext cx="3599979" cy="3600401"/>
          </a:xfrm>
          <a:prstGeom prst="rect">
            <a:avLst/>
          </a:prstGeom>
        </p:spPr>
        <p:txBody>
          <a:bodyPr>
            <a:normAutofit/>
          </a:bodyPr>
          <a:lstStyle>
            <a:lvl1pPr>
              <a:lnSpc>
                <a:spcPct val="100000"/>
              </a:lnSpc>
              <a:defRPr sz="1600"/>
            </a:lvl1pPr>
          </a:lstStyle>
          <a:p>
            <a:pPr lvl="0"/>
            <a:r>
              <a:rPr lang="fi-FI" noProof="0"/>
              <a:t>Muokkaa tekstin perustyylejä</a:t>
            </a:r>
          </a:p>
        </p:txBody>
      </p:sp>
      <p:sp>
        <p:nvSpPr>
          <p:cNvPr id="8" name="Text Placeholder 20"/>
          <p:cNvSpPr>
            <a:spLocks noGrp="1"/>
          </p:cNvSpPr>
          <p:nvPr>
            <p:ph type="body" sz="quarter" idx="18"/>
          </p:nvPr>
        </p:nvSpPr>
        <p:spPr>
          <a:xfrm>
            <a:off x="4937597" y="774724"/>
            <a:ext cx="3599978" cy="3600401"/>
          </a:xfrm>
          <a:prstGeom prst="rect">
            <a:avLst/>
          </a:prstGeom>
        </p:spPr>
        <p:txBody>
          <a:bodyPr>
            <a:normAutofit/>
          </a:bodyPr>
          <a:lstStyle>
            <a:lvl1pPr>
              <a:lnSpc>
                <a:spcPct val="100000"/>
              </a:lnSpc>
              <a:defRPr sz="1600"/>
            </a:lvl1pPr>
          </a:lstStyle>
          <a:p>
            <a:pPr lvl="0"/>
            <a:r>
              <a:rPr lang="fi-FI" noProof="0"/>
              <a:t>Muokkaa tekstin perustyylejä</a:t>
            </a:r>
          </a:p>
        </p:txBody>
      </p:sp>
      <p:cxnSp>
        <p:nvCxnSpPr>
          <p:cNvPr id="6" name="Suora yhdysviiva 5"/>
          <p:cNvCxnSpPr/>
          <p:nvPr userDrawn="1"/>
        </p:nvCxnSpPr>
        <p:spPr>
          <a:xfrm>
            <a:off x="4577556" y="774724"/>
            <a:ext cx="0" cy="360040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97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ksi kolumnia otsikoill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5" name="Text Placeholder 20"/>
          <p:cNvSpPr>
            <a:spLocks noGrp="1"/>
          </p:cNvSpPr>
          <p:nvPr>
            <p:ph type="body" sz="quarter" idx="17"/>
          </p:nvPr>
        </p:nvSpPr>
        <p:spPr>
          <a:xfrm>
            <a:off x="610340" y="1495425"/>
            <a:ext cx="3607175" cy="2879700"/>
          </a:xfrm>
          <a:prstGeom prst="rect">
            <a:avLst/>
          </a:prstGeom>
        </p:spPr>
        <p:txBody>
          <a:bodyPr>
            <a:normAutofit/>
          </a:bodyPr>
          <a:lstStyle>
            <a:lvl1pPr>
              <a:lnSpc>
                <a:spcPct val="100000"/>
              </a:lnSpc>
              <a:defRPr sz="1600"/>
            </a:lvl1pPr>
          </a:lstStyle>
          <a:p>
            <a:pPr lvl="0"/>
            <a:r>
              <a:rPr lang="fi-FI" noProof="0"/>
              <a:t>Muokkaa tekstin perustyylejä</a:t>
            </a:r>
          </a:p>
        </p:txBody>
      </p:sp>
      <p:sp>
        <p:nvSpPr>
          <p:cNvPr id="6" name="Text Placeholder 20"/>
          <p:cNvSpPr>
            <a:spLocks noGrp="1"/>
          </p:cNvSpPr>
          <p:nvPr>
            <p:ph type="body" sz="quarter" idx="18"/>
          </p:nvPr>
        </p:nvSpPr>
        <p:spPr>
          <a:xfrm>
            <a:off x="4942287" y="1495425"/>
            <a:ext cx="3595288" cy="2879700"/>
          </a:xfrm>
          <a:prstGeom prst="rect">
            <a:avLst/>
          </a:prstGeom>
        </p:spPr>
        <p:txBody>
          <a:bodyPr>
            <a:normAutofit/>
          </a:bodyPr>
          <a:lstStyle>
            <a:lvl1pPr>
              <a:lnSpc>
                <a:spcPct val="100000"/>
              </a:lnSpc>
              <a:defRPr sz="1600"/>
            </a:lvl1pPr>
          </a:lstStyle>
          <a:p>
            <a:pPr lvl="0"/>
            <a:r>
              <a:rPr lang="fi-FI" noProof="0"/>
              <a:t>Muokkaa tekstin perustyylejä</a:t>
            </a:r>
          </a:p>
        </p:txBody>
      </p:sp>
      <p:sp>
        <p:nvSpPr>
          <p:cNvPr id="11" name="Text Placeholder 10"/>
          <p:cNvSpPr>
            <a:spLocks noGrp="1"/>
          </p:cNvSpPr>
          <p:nvPr>
            <p:ph type="body" sz="quarter" idx="19"/>
          </p:nvPr>
        </p:nvSpPr>
        <p:spPr>
          <a:xfrm>
            <a:off x="4941535" y="414685"/>
            <a:ext cx="3596039" cy="720080"/>
          </a:xfrm>
        </p:spPr>
        <p:txBody>
          <a:bodyPr anchor="ctr" anchorCtr="0">
            <a:normAutofit/>
          </a:bodyPr>
          <a:lstStyle>
            <a:lvl1pPr algn="ctr">
              <a:defRPr sz="2400"/>
            </a:lvl1pPr>
          </a:lstStyle>
          <a:p>
            <a:pPr lvl="0"/>
            <a:r>
              <a:rPr lang="fi-FI" noProof="0"/>
              <a:t>Muokkaa tekstin perustyylejä</a:t>
            </a:r>
          </a:p>
        </p:txBody>
      </p:sp>
      <p:sp>
        <p:nvSpPr>
          <p:cNvPr id="10" name="Text Placeholder 10"/>
          <p:cNvSpPr>
            <a:spLocks noGrp="1"/>
          </p:cNvSpPr>
          <p:nvPr>
            <p:ph type="body" sz="quarter" idx="20"/>
          </p:nvPr>
        </p:nvSpPr>
        <p:spPr>
          <a:xfrm>
            <a:off x="628756" y="414685"/>
            <a:ext cx="3588760" cy="720080"/>
          </a:xfrm>
        </p:spPr>
        <p:txBody>
          <a:bodyPr anchor="ctr" anchorCtr="0">
            <a:normAutofit/>
          </a:bodyPr>
          <a:lstStyle>
            <a:lvl1pPr algn="ctr">
              <a:defRPr sz="2400"/>
            </a:lvl1pPr>
          </a:lstStyle>
          <a:p>
            <a:pPr lvl="0"/>
            <a:r>
              <a:rPr lang="fi-FI" noProof="0"/>
              <a:t>Muokkaa tekstin perustyylejä</a:t>
            </a:r>
          </a:p>
        </p:txBody>
      </p:sp>
      <p:cxnSp>
        <p:nvCxnSpPr>
          <p:cNvPr id="9" name="Suora yhdysviiva 8"/>
          <p:cNvCxnSpPr/>
          <p:nvPr userDrawn="1"/>
        </p:nvCxnSpPr>
        <p:spPr>
          <a:xfrm>
            <a:off x="4577556" y="1495425"/>
            <a:ext cx="0" cy="28797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49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eksti + kuv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7" name="Content Placeholder 6"/>
          <p:cNvSpPr>
            <a:spLocks noGrp="1"/>
          </p:cNvSpPr>
          <p:nvPr>
            <p:ph sz="quarter" idx="12"/>
          </p:nvPr>
        </p:nvSpPr>
        <p:spPr>
          <a:xfrm>
            <a:off x="6017716" y="774725"/>
            <a:ext cx="2519859" cy="3600400"/>
          </a:xfrm>
        </p:spPr>
        <p:txBody>
          <a:bodyPr/>
          <a:lstStyle/>
          <a:p>
            <a:pPr lvl="0"/>
            <a:r>
              <a:rPr lang="fi-FI" noProof="0"/>
              <a:t>Muokkaa tekstin perustyylejä</a:t>
            </a:r>
          </a:p>
        </p:txBody>
      </p:sp>
      <p:sp>
        <p:nvSpPr>
          <p:cNvPr id="6" name="Text Placeholder 10"/>
          <p:cNvSpPr>
            <a:spLocks noGrp="1"/>
          </p:cNvSpPr>
          <p:nvPr>
            <p:ph type="body" sz="quarter" idx="19"/>
          </p:nvPr>
        </p:nvSpPr>
        <p:spPr>
          <a:xfrm>
            <a:off x="617538" y="774725"/>
            <a:ext cx="5040138" cy="3600400"/>
          </a:xfrm>
        </p:spPr>
        <p:txBody>
          <a:bodyPr anchor="t" anchorCtr="0">
            <a:normAutofit/>
          </a:bodyPr>
          <a:lstStyle>
            <a:lvl1pPr algn="l">
              <a:defRPr sz="2400"/>
            </a:lvl1pPr>
          </a:lstStyle>
          <a:p>
            <a:pPr lvl="0"/>
            <a:r>
              <a:rPr lang="fi-FI" noProof="0"/>
              <a:t>Muokkaa tekstin perustyylejä</a:t>
            </a:r>
          </a:p>
        </p:txBody>
      </p:sp>
    </p:spTree>
    <p:extLst>
      <p:ext uri="{BB962C8B-B14F-4D97-AF65-F5344CB8AC3E}">
        <p14:creationId xmlns:p14="http://schemas.microsoft.com/office/powerpoint/2010/main" val="101458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eksti">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6" name="Text Placeholder 10"/>
          <p:cNvSpPr>
            <a:spLocks noGrp="1"/>
          </p:cNvSpPr>
          <p:nvPr>
            <p:ph type="body" sz="quarter" idx="19"/>
          </p:nvPr>
        </p:nvSpPr>
        <p:spPr>
          <a:xfrm>
            <a:off x="617538" y="774725"/>
            <a:ext cx="7920037" cy="3600400"/>
          </a:xfrm>
        </p:spPr>
        <p:txBody>
          <a:bodyPr anchor="t" anchorCtr="0">
            <a:normAutofit/>
          </a:bodyPr>
          <a:lstStyle>
            <a:lvl1pPr algn="l">
              <a:defRPr sz="2400"/>
            </a:lvl1pPr>
          </a:lstStyle>
          <a:p>
            <a:pPr lvl="0"/>
            <a:r>
              <a:rPr lang="fi-FI" noProof="0"/>
              <a:t>Muokkaa tekstin perustyylejä</a:t>
            </a:r>
          </a:p>
        </p:txBody>
      </p:sp>
    </p:spTree>
    <p:extLst>
      <p:ext uri="{BB962C8B-B14F-4D97-AF65-F5344CB8AC3E}">
        <p14:creationId xmlns:p14="http://schemas.microsoft.com/office/powerpoint/2010/main" val="206619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teksti (tausta)">
    <p:bg>
      <p:bgPr>
        <a:solidFill>
          <a:srgbClr val="FFE4D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6" name="Text Placeholder 10"/>
          <p:cNvSpPr>
            <a:spLocks noGrp="1"/>
          </p:cNvSpPr>
          <p:nvPr>
            <p:ph type="body" sz="quarter" idx="19"/>
          </p:nvPr>
        </p:nvSpPr>
        <p:spPr>
          <a:xfrm>
            <a:off x="617538" y="774725"/>
            <a:ext cx="7920037" cy="3600400"/>
          </a:xfrm>
        </p:spPr>
        <p:txBody>
          <a:bodyPr anchor="t" anchorCtr="0">
            <a:normAutofit/>
          </a:bodyPr>
          <a:lstStyle>
            <a:lvl1pPr algn="l">
              <a:defRPr sz="2400"/>
            </a:lvl1pPr>
          </a:lstStyle>
          <a:p>
            <a:pPr lvl="0"/>
            <a:r>
              <a:rPr lang="fi-FI" noProof="0"/>
              <a:t>Muokkaa tekstin perustyylejä</a:t>
            </a:r>
          </a:p>
        </p:txBody>
      </p:sp>
    </p:spTree>
    <p:extLst>
      <p:ext uri="{BB962C8B-B14F-4D97-AF65-F5344CB8AC3E}">
        <p14:creationId xmlns:p14="http://schemas.microsoft.com/office/powerpoint/2010/main" val="137718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55113" cy="5149850"/>
          </a:xfrm>
        </p:spPr>
        <p:txBody>
          <a:bodyPr/>
          <a:lstStyle/>
          <a:p>
            <a:r>
              <a:rPr lang="fi-FI" noProof="0"/>
              <a:t>Lisää kuva napsauttamalla kuvaketta</a:t>
            </a:r>
            <a:endParaRPr lang="fi-FI" noProof="0" dirty="0"/>
          </a:p>
        </p:txBody>
      </p:sp>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8" name="Text Placeholder 10"/>
          <p:cNvSpPr>
            <a:spLocks noGrp="1"/>
          </p:cNvSpPr>
          <p:nvPr>
            <p:ph type="body" sz="quarter" idx="19"/>
          </p:nvPr>
        </p:nvSpPr>
        <p:spPr>
          <a:xfrm>
            <a:off x="617538" y="774725"/>
            <a:ext cx="7920037" cy="3600400"/>
          </a:xfrm>
        </p:spPr>
        <p:txBody>
          <a:bodyPr anchor="t" anchorCtr="0">
            <a:normAutofit/>
          </a:bodyPr>
          <a:lstStyle>
            <a:lvl1pPr algn="l">
              <a:defRPr sz="2400"/>
            </a:lvl1pPr>
          </a:lstStyle>
          <a:p>
            <a:pPr lvl="0"/>
            <a:r>
              <a:rPr lang="fi-FI" noProof="0"/>
              <a:t>Muokkaa tekstin perustyylejä</a:t>
            </a:r>
          </a:p>
        </p:txBody>
      </p:sp>
    </p:spTree>
    <p:extLst>
      <p:ext uri="{BB962C8B-B14F-4D97-AF65-F5344CB8AC3E}">
        <p14:creationId xmlns:p14="http://schemas.microsoft.com/office/powerpoint/2010/main" val="20078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
            <a:ext cx="9155113" cy="5149851"/>
          </a:xfrm>
          <a:blipFill dpi="0" rotWithShape="1">
            <a:blip r:embed="rId2"/>
            <a:srcRect/>
            <a:stretch>
              <a:fillRect/>
            </a:stretch>
          </a:blipFill>
        </p:spPr>
        <p:txBody>
          <a:bodyPr/>
          <a:lstStyle>
            <a:lvl1pPr>
              <a:defRPr/>
            </a:lvl1pPr>
          </a:lstStyle>
          <a:p>
            <a:r>
              <a:rPr lang="fi-FI" noProof="0"/>
              <a:t>Lisää kuva napsauttamalla kuvaketta</a:t>
            </a:r>
            <a:endParaRPr lang="fi-FI" noProof="0" dirty="0"/>
          </a:p>
        </p:txBody>
      </p:sp>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8" name="Text Placeholder 10"/>
          <p:cNvSpPr>
            <a:spLocks noGrp="1"/>
          </p:cNvSpPr>
          <p:nvPr>
            <p:ph type="body" sz="quarter" idx="19"/>
          </p:nvPr>
        </p:nvSpPr>
        <p:spPr>
          <a:xfrm>
            <a:off x="617538" y="774725"/>
            <a:ext cx="7920037" cy="3600400"/>
          </a:xfrm>
        </p:spPr>
        <p:txBody>
          <a:bodyPr anchor="t" anchorCtr="0">
            <a:normAutofit/>
          </a:bodyPr>
          <a:lstStyle>
            <a:lvl1pPr algn="l">
              <a:defRPr sz="2400"/>
            </a:lvl1pPr>
          </a:lstStyle>
          <a:p>
            <a:pPr lvl="0"/>
            <a:r>
              <a:rPr lang="fi-FI" noProof="0"/>
              <a:t>Muokkaa tekstin perustyylejä</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55113" cy="5149850"/>
          </a:xfrm>
          <a:blipFill>
            <a:blip r:embed="rId2"/>
            <a:stretch>
              <a:fillRect/>
            </a:stretch>
          </a:blipFill>
        </p:spPr>
        <p:txBody>
          <a:bodyPr/>
          <a:lstStyle>
            <a:lvl1pPr>
              <a:defRPr baseline="0"/>
            </a:lvl1pPr>
          </a:lstStyle>
          <a:p>
            <a:r>
              <a:rPr lang="fi-FI" noProof="0"/>
              <a:t>Lisää kuva napsauttamalla kuvaketta</a:t>
            </a:r>
            <a:endParaRPr lang="fi-FI" noProof="0" dirty="0"/>
          </a:p>
        </p:txBody>
      </p:sp>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8" name="Text Placeholder 10"/>
          <p:cNvSpPr>
            <a:spLocks noGrp="1"/>
          </p:cNvSpPr>
          <p:nvPr>
            <p:ph type="body" sz="quarter" idx="19"/>
          </p:nvPr>
        </p:nvSpPr>
        <p:spPr>
          <a:xfrm>
            <a:off x="617538" y="774725"/>
            <a:ext cx="7920037" cy="3600400"/>
          </a:xfrm>
        </p:spPr>
        <p:txBody>
          <a:bodyPr anchor="t" anchorCtr="0">
            <a:normAutofit/>
          </a:bodyPr>
          <a:lstStyle>
            <a:lvl1pPr algn="l">
              <a:defRPr sz="2400"/>
            </a:lvl1pPr>
          </a:lstStyle>
          <a:p>
            <a:pPr lvl="0"/>
            <a:r>
              <a:rPr lang="fi-FI" noProof="0"/>
              <a:t>Muokkaa tekstin perustyylejä</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p:bg>
      <p:bgPr>
        <a:solidFill>
          <a:srgbClr val="FFE4D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2" name="Otsikko 1"/>
          <p:cNvSpPr>
            <a:spLocks noGrp="1"/>
          </p:cNvSpPr>
          <p:nvPr>
            <p:ph type="title"/>
          </p:nvPr>
        </p:nvSpPr>
        <p:spPr>
          <a:xfrm>
            <a:off x="617538" y="1495426"/>
            <a:ext cx="7920037" cy="1799579"/>
          </a:xfrm>
        </p:spPr>
        <p:txBody>
          <a:bodyPr/>
          <a:lstStyle/>
          <a:p>
            <a:r>
              <a:rPr lang="fi-FI"/>
              <a:t>Muokkaa ots. perustyyl. napsautt.</a:t>
            </a:r>
            <a:endParaRPr lang="fi-FI" dirty="0"/>
          </a:p>
        </p:txBody>
      </p:sp>
    </p:spTree>
    <p:extLst>
      <p:ext uri="{BB962C8B-B14F-4D97-AF65-F5344CB8AC3E}">
        <p14:creationId xmlns:p14="http://schemas.microsoft.com/office/powerpoint/2010/main" val="149703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skitetty teksti + alaotsikk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6" name="Text Placeholder 20"/>
          <p:cNvSpPr>
            <a:spLocks noGrp="1"/>
          </p:cNvSpPr>
          <p:nvPr>
            <p:ph type="body" sz="quarter" idx="17"/>
          </p:nvPr>
        </p:nvSpPr>
        <p:spPr>
          <a:xfrm>
            <a:off x="1697237" y="774725"/>
            <a:ext cx="5760640" cy="2808312"/>
          </a:xfrm>
          <a:prstGeom prst="rect">
            <a:avLst/>
          </a:prstGeom>
        </p:spPr>
        <p:txBody>
          <a:bodyPr>
            <a:normAutofit/>
          </a:bodyPr>
          <a:lstStyle>
            <a:lvl1pPr algn="ctr">
              <a:lnSpc>
                <a:spcPct val="100000"/>
              </a:lnSpc>
              <a:defRPr sz="1800"/>
            </a:lvl1pPr>
          </a:lstStyle>
          <a:p>
            <a:pPr lvl="0"/>
            <a:r>
              <a:rPr lang="fi-FI" noProof="0"/>
              <a:t>Muokkaa tekstin perustyylejä</a:t>
            </a:r>
          </a:p>
        </p:txBody>
      </p:sp>
      <p:sp>
        <p:nvSpPr>
          <p:cNvPr id="7" name="Text Placeholder 43"/>
          <p:cNvSpPr>
            <a:spLocks noGrp="1"/>
          </p:cNvSpPr>
          <p:nvPr>
            <p:ph type="body" sz="quarter" idx="15"/>
          </p:nvPr>
        </p:nvSpPr>
        <p:spPr>
          <a:xfrm>
            <a:off x="1697237" y="3799061"/>
            <a:ext cx="5760640" cy="216024"/>
          </a:xfrm>
          <a:prstGeom prst="rect">
            <a:avLst/>
          </a:prstGeom>
        </p:spPr>
        <p:txBody>
          <a:bodyPr/>
          <a:lstStyle>
            <a:lvl1pPr algn="ctr">
              <a:defRPr sz="1000"/>
            </a:lvl1pPr>
          </a:lstStyle>
          <a:p>
            <a:pPr lvl="0"/>
            <a:r>
              <a:rPr lang="fi-FI" noProof="0"/>
              <a:t>Muokkaa tekstin perustyylejä</a:t>
            </a:r>
          </a:p>
        </p:txBody>
      </p:sp>
    </p:spTree>
    <p:extLst>
      <p:ext uri="{BB962C8B-B14F-4D97-AF65-F5344CB8AC3E}">
        <p14:creationId xmlns:p14="http://schemas.microsoft.com/office/powerpoint/2010/main" val="46600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taatti">
    <p:bg>
      <p:bgPr>
        <a:solidFill>
          <a:srgbClr val="FFE4D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6" name="Text Placeholder 5"/>
          <p:cNvSpPr>
            <a:spLocks noGrp="1"/>
          </p:cNvSpPr>
          <p:nvPr>
            <p:ph type="body" sz="quarter" idx="12"/>
          </p:nvPr>
        </p:nvSpPr>
        <p:spPr>
          <a:xfrm>
            <a:off x="617538" y="774725"/>
            <a:ext cx="7920037" cy="2880320"/>
          </a:xfrm>
        </p:spPr>
        <p:txBody>
          <a:bodyPr anchor="ctr">
            <a:normAutofit/>
          </a:bodyPr>
          <a:lstStyle>
            <a:lvl1pPr algn="ctr">
              <a:lnSpc>
                <a:spcPct val="100000"/>
              </a:lnSpc>
              <a:defRPr sz="2400" i="1">
                <a:solidFill>
                  <a:schemeClr val="tx1"/>
                </a:solidFill>
                <a:latin typeface="Georgia" charset="0"/>
                <a:ea typeface="Georgia" charset="0"/>
                <a:cs typeface="Georgia" charset="0"/>
              </a:defRPr>
            </a:lvl1pPr>
          </a:lstStyle>
          <a:p>
            <a:pPr lvl="0"/>
            <a:r>
              <a:rPr lang="fi-FI" noProof="0"/>
              <a:t>Muokkaa tekstin perustyylejä</a:t>
            </a:r>
          </a:p>
        </p:txBody>
      </p:sp>
      <p:sp>
        <p:nvSpPr>
          <p:cNvPr id="7" name="Text Placeholder 43"/>
          <p:cNvSpPr>
            <a:spLocks noGrp="1"/>
          </p:cNvSpPr>
          <p:nvPr>
            <p:ph type="body" sz="quarter" idx="15"/>
          </p:nvPr>
        </p:nvSpPr>
        <p:spPr>
          <a:xfrm>
            <a:off x="617538" y="4015085"/>
            <a:ext cx="7920037" cy="288031"/>
          </a:xfrm>
          <a:prstGeom prst="rect">
            <a:avLst/>
          </a:prstGeom>
        </p:spPr>
        <p:txBody>
          <a:bodyPr anchor="ctr" anchorCtr="0"/>
          <a:lstStyle>
            <a:lvl1pPr algn="ctr">
              <a:defRPr sz="1000">
                <a:solidFill>
                  <a:schemeClr val="tx1"/>
                </a:solidFill>
              </a:defRPr>
            </a:lvl1pPr>
          </a:lstStyle>
          <a:p>
            <a:pPr lvl="0"/>
            <a:r>
              <a:rPr lang="fi-FI" noProof="0"/>
              <a:t>Muokkaa tekstin perustyylejä</a:t>
            </a:r>
          </a:p>
        </p:txBody>
      </p:sp>
    </p:spTree>
    <p:extLst>
      <p:ext uri="{BB962C8B-B14F-4D97-AF65-F5344CB8AC3E}">
        <p14:creationId xmlns:p14="http://schemas.microsoft.com/office/powerpoint/2010/main" val="60110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i + Kuva (1/1)">
    <p:spTree>
      <p:nvGrpSpPr>
        <p:cNvPr id="1" name=""/>
        <p:cNvGrpSpPr/>
        <p:nvPr/>
      </p:nvGrpSpPr>
      <p:grpSpPr>
        <a:xfrm>
          <a:off x="0" y="0"/>
          <a:ext cx="0" cy="0"/>
          <a:chOff x="0" y="0"/>
          <a:chExt cx="0" cy="0"/>
        </a:xfrm>
      </p:grpSpPr>
      <p:sp>
        <p:nvSpPr>
          <p:cNvPr id="7" name="Content Placeholder 6"/>
          <p:cNvSpPr>
            <a:spLocks noGrp="1"/>
          </p:cNvSpPr>
          <p:nvPr>
            <p:ph sz="quarter" idx="18"/>
          </p:nvPr>
        </p:nvSpPr>
        <p:spPr>
          <a:xfrm>
            <a:off x="4577556" y="0"/>
            <a:ext cx="4577557" cy="5149850"/>
          </a:xfrm>
        </p:spPr>
        <p:txBody>
          <a:bodyPr/>
          <a:lstStyle>
            <a:lvl1pPr>
              <a:defRPr/>
            </a:lvl1pPr>
          </a:lstStyle>
          <a:p>
            <a:pPr lvl="0"/>
            <a:r>
              <a:rPr lang="fi-FI" noProof="0"/>
              <a:t>Muokkaa tekstin perustyylejä</a:t>
            </a:r>
          </a:p>
        </p:txBody>
      </p:sp>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5" name="Text Placeholder 20"/>
          <p:cNvSpPr>
            <a:spLocks noGrp="1"/>
          </p:cNvSpPr>
          <p:nvPr>
            <p:ph type="body" sz="quarter" idx="17"/>
          </p:nvPr>
        </p:nvSpPr>
        <p:spPr>
          <a:xfrm>
            <a:off x="617537" y="774725"/>
            <a:ext cx="3599979" cy="3600399"/>
          </a:xfrm>
          <a:prstGeom prst="rect">
            <a:avLst/>
          </a:prstGeom>
        </p:spPr>
        <p:txBody>
          <a:bodyPr>
            <a:normAutofit/>
          </a:bodyPr>
          <a:lstStyle>
            <a:lvl1pPr>
              <a:lnSpc>
                <a:spcPct val="100000"/>
              </a:lnSpc>
              <a:defRPr sz="1600"/>
            </a:lvl1pPr>
          </a:lstStyle>
          <a:p>
            <a:pPr lvl="0"/>
            <a:r>
              <a:rPr lang="fi-FI" noProof="0"/>
              <a:t>Muokkaa tekstin perustyylejä</a:t>
            </a:r>
          </a:p>
        </p:txBody>
      </p:sp>
    </p:spTree>
    <p:extLst>
      <p:ext uri="{BB962C8B-B14F-4D97-AF65-F5344CB8AC3E}">
        <p14:creationId xmlns:p14="http://schemas.microsoft.com/office/powerpoint/2010/main" val="18677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ksti + Kuva (1/1)">
    <p:spTree>
      <p:nvGrpSpPr>
        <p:cNvPr id="1" name=""/>
        <p:cNvGrpSpPr/>
        <p:nvPr/>
      </p:nvGrpSpPr>
      <p:grpSpPr>
        <a:xfrm>
          <a:off x="0" y="0"/>
          <a:ext cx="0" cy="0"/>
          <a:chOff x="0" y="0"/>
          <a:chExt cx="0" cy="0"/>
        </a:xfrm>
      </p:grpSpPr>
      <p:sp>
        <p:nvSpPr>
          <p:cNvPr id="7" name="Content Placeholder 6"/>
          <p:cNvSpPr>
            <a:spLocks noGrp="1"/>
          </p:cNvSpPr>
          <p:nvPr>
            <p:ph sz="quarter" idx="18"/>
          </p:nvPr>
        </p:nvSpPr>
        <p:spPr>
          <a:xfrm>
            <a:off x="4577557" y="-1"/>
            <a:ext cx="4577557" cy="5149850"/>
          </a:xfrm>
          <a:blipFill>
            <a:blip r:embed="rId2"/>
            <a:stretch>
              <a:fillRect/>
            </a:stretch>
          </a:blipFill>
        </p:spPr>
        <p:txBody>
          <a:bodyPr/>
          <a:lstStyle>
            <a:lvl1pPr>
              <a:defRPr/>
            </a:lvl1pPr>
          </a:lstStyle>
          <a:p>
            <a:pPr lvl="0"/>
            <a:r>
              <a:rPr lang="fi-FI"/>
              <a:t>Muokkaa tekstin perustyylejä</a:t>
            </a:r>
          </a:p>
        </p:txBody>
      </p:sp>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5" name="Text Placeholder 20"/>
          <p:cNvSpPr>
            <a:spLocks noGrp="1"/>
          </p:cNvSpPr>
          <p:nvPr>
            <p:ph type="body" sz="quarter" idx="17"/>
          </p:nvPr>
        </p:nvSpPr>
        <p:spPr>
          <a:xfrm>
            <a:off x="617538" y="774725"/>
            <a:ext cx="3599977" cy="3600399"/>
          </a:xfrm>
          <a:prstGeom prst="rect">
            <a:avLst/>
          </a:prstGeom>
        </p:spPr>
        <p:txBody>
          <a:bodyPr>
            <a:normAutofit/>
          </a:bodyPr>
          <a:lstStyle>
            <a:lvl1pPr>
              <a:lnSpc>
                <a:spcPct val="100000"/>
              </a:lnSpc>
              <a:defRPr sz="1600"/>
            </a:lvl1pPr>
          </a:lstStyle>
          <a:p>
            <a:pPr lvl="0"/>
            <a:r>
              <a:rPr lang="fi-FI" noProof="0"/>
              <a:t>Muokkaa tekstin perustyylejä</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 + Teksti">
    <p:spTree>
      <p:nvGrpSpPr>
        <p:cNvPr id="1" name=""/>
        <p:cNvGrpSpPr/>
        <p:nvPr/>
      </p:nvGrpSpPr>
      <p:grpSpPr>
        <a:xfrm>
          <a:off x="0" y="0"/>
          <a:ext cx="0" cy="0"/>
          <a:chOff x="0" y="0"/>
          <a:chExt cx="0" cy="0"/>
        </a:xfrm>
      </p:grpSpPr>
      <p:sp>
        <p:nvSpPr>
          <p:cNvPr id="6" name="Content Placeholder 6"/>
          <p:cNvSpPr>
            <a:spLocks noGrp="1" noChangeAspect="1"/>
          </p:cNvSpPr>
          <p:nvPr>
            <p:ph sz="quarter" idx="18"/>
          </p:nvPr>
        </p:nvSpPr>
        <p:spPr>
          <a:xfrm>
            <a:off x="1" y="0"/>
            <a:ext cx="4577556" cy="5149850"/>
          </a:xfrm>
        </p:spPr>
        <p:txBody>
          <a:bodyPr/>
          <a:lstStyle>
            <a:lvl1pPr>
              <a:defRPr/>
            </a:lvl1pPr>
          </a:lstStyle>
          <a:p>
            <a:pPr lvl="0"/>
            <a:r>
              <a:rPr lang="fi-FI" noProof="0"/>
              <a:t>Muokkaa tekstin perustyylejä</a:t>
            </a:r>
          </a:p>
        </p:txBody>
      </p:sp>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5" name="Text Placeholder 20"/>
          <p:cNvSpPr>
            <a:spLocks noGrp="1"/>
          </p:cNvSpPr>
          <p:nvPr>
            <p:ph type="body" sz="quarter" idx="17"/>
          </p:nvPr>
        </p:nvSpPr>
        <p:spPr>
          <a:xfrm>
            <a:off x="4937596" y="774725"/>
            <a:ext cx="3599979" cy="3600399"/>
          </a:xfrm>
          <a:prstGeom prst="rect">
            <a:avLst/>
          </a:prstGeom>
        </p:spPr>
        <p:txBody>
          <a:bodyPr>
            <a:normAutofit/>
          </a:bodyPr>
          <a:lstStyle>
            <a:lvl1pPr>
              <a:lnSpc>
                <a:spcPct val="100000"/>
              </a:lnSpc>
              <a:defRPr sz="1600"/>
            </a:lvl1pPr>
          </a:lstStyle>
          <a:p>
            <a:pPr lvl="0"/>
            <a:r>
              <a:rPr lang="fi-FI" noProof="0"/>
              <a:t>Muokkaa tekstin perustyylejä</a:t>
            </a:r>
          </a:p>
        </p:txBody>
      </p:sp>
    </p:spTree>
    <p:extLst>
      <p:ext uri="{BB962C8B-B14F-4D97-AF65-F5344CB8AC3E}">
        <p14:creationId xmlns:p14="http://schemas.microsoft.com/office/powerpoint/2010/main" val="71693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Kuva + Teksti">
    <p:spTree>
      <p:nvGrpSpPr>
        <p:cNvPr id="1" name=""/>
        <p:cNvGrpSpPr/>
        <p:nvPr/>
      </p:nvGrpSpPr>
      <p:grpSpPr>
        <a:xfrm>
          <a:off x="0" y="0"/>
          <a:ext cx="0" cy="0"/>
          <a:chOff x="0" y="0"/>
          <a:chExt cx="0" cy="0"/>
        </a:xfrm>
      </p:grpSpPr>
      <p:sp>
        <p:nvSpPr>
          <p:cNvPr id="6" name="Content Placeholder 6"/>
          <p:cNvSpPr>
            <a:spLocks noGrp="1"/>
          </p:cNvSpPr>
          <p:nvPr>
            <p:ph sz="quarter" idx="18"/>
          </p:nvPr>
        </p:nvSpPr>
        <p:spPr>
          <a:xfrm>
            <a:off x="-10523" y="0"/>
            <a:ext cx="4588079" cy="5149850"/>
          </a:xfrm>
          <a:blipFill>
            <a:blip r:embed="rId2"/>
            <a:stretch>
              <a:fillRect/>
            </a:stretch>
          </a:blipFill>
        </p:spPr>
        <p:txBody>
          <a:bodyPr/>
          <a:lstStyle/>
          <a:p>
            <a:pPr lvl="0"/>
            <a:r>
              <a:rPr lang="fi-FI"/>
              <a:t>Muokkaa tekstin perustyylejä</a:t>
            </a:r>
          </a:p>
        </p:txBody>
      </p:sp>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5" name="Text Placeholder 20"/>
          <p:cNvSpPr>
            <a:spLocks noGrp="1"/>
          </p:cNvSpPr>
          <p:nvPr>
            <p:ph type="body" sz="quarter" idx="17"/>
          </p:nvPr>
        </p:nvSpPr>
        <p:spPr>
          <a:xfrm>
            <a:off x="4937596" y="774725"/>
            <a:ext cx="3599979" cy="3600399"/>
          </a:xfrm>
          <a:prstGeom prst="rect">
            <a:avLst/>
          </a:prstGeom>
        </p:spPr>
        <p:txBody>
          <a:bodyPr>
            <a:normAutofit/>
          </a:bodyPr>
          <a:lstStyle>
            <a:lvl1pPr>
              <a:lnSpc>
                <a:spcPct val="100000"/>
              </a:lnSpc>
              <a:defRPr sz="1600"/>
            </a:lvl1pPr>
          </a:lstStyle>
          <a:p>
            <a:pPr lvl="0"/>
            <a:r>
              <a:rPr lang="fi-FI" noProof="0"/>
              <a:t>Muokkaa tekstin perustyylejä</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Kuva + Teksti">
    <p:spTree>
      <p:nvGrpSpPr>
        <p:cNvPr id="1" name=""/>
        <p:cNvGrpSpPr/>
        <p:nvPr/>
      </p:nvGrpSpPr>
      <p:grpSpPr>
        <a:xfrm>
          <a:off x="0" y="0"/>
          <a:ext cx="0" cy="0"/>
          <a:chOff x="0" y="0"/>
          <a:chExt cx="0" cy="0"/>
        </a:xfrm>
      </p:grpSpPr>
      <p:sp>
        <p:nvSpPr>
          <p:cNvPr id="6" name="Content Placeholder 6"/>
          <p:cNvSpPr>
            <a:spLocks noGrp="1"/>
          </p:cNvSpPr>
          <p:nvPr>
            <p:ph sz="quarter" idx="18"/>
          </p:nvPr>
        </p:nvSpPr>
        <p:spPr>
          <a:xfrm>
            <a:off x="0" y="0"/>
            <a:ext cx="4566349" cy="5149850"/>
          </a:xfrm>
          <a:blipFill>
            <a:blip r:embed="rId2"/>
            <a:stretch>
              <a:fillRect/>
            </a:stretch>
          </a:blipFill>
        </p:spPr>
        <p:txBody>
          <a:bodyPr/>
          <a:lstStyle/>
          <a:p>
            <a:pPr lvl="0"/>
            <a:r>
              <a:rPr lang="fi-FI"/>
              <a:t>Muokkaa tekstin perustyylejä</a:t>
            </a:r>
          </a:p>
        </p:txBody>
      </p:sp>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5" name="Text Placeholder 20"/>
          <p:cNvSpPr>
            <a:spLocks noGrp="1"/>
          </p:cNvSpPr>
          <p:nvPr>
            <p:ph type="body" sz="quarter" idx="17"/>
          </p:nvPr>
        </p:nvSpPr>
        <p:spPr>
          <a:xfrm>
            <a:off x="4937596" y="774725"/>
            <a:ext cx="3599979" cy="3600399"/>
          </a:xfrm>
          <a:prstGeom prst="rect">
            <a:avLst/>
          </a:prstGeom>
        </p:spPr>
        <p:txBody>
          <a:bodyPr>
            <a:normAutofit/>
          </a:bodyPr>
          <a:lstStyle>
            <a:lvl1pPr>
              <a:lnSpc>
                <a:spcPct val="100000"/>
              </a:lnSpc>
              <a:defRPr sz="1600"/>
            </a:lvl1pPr>
          </a:lstStyle>
          <a:p>
            <a:pPr lvl="0"/>
            <a:r>
              <a:rPr lang="fi-FI" noProof="0"/>
              <a:t>Muokkaa tekstin perustyylejä</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_alaotsikko_kuva">
    <p:spTree>
      <p:nvGrpSpPr>
        <p:cNvPr id="1" name=""/>
        <p:cNvGrpSpPr/>
        <p:nvPr/>
      </p:nvGrpSpPr>
      <p:grpSpPr>
        <a:xfrm>
          <a:off x="0" y="0"/>
          <a:ext cx="0" cy="0"/>
          <a:chOff x="0" y="0"/>
          <a:chExt cx="0" cy="0"/>
        </a:xfrm>
      </p:grpSpPr>
      <p:sp>
        <p:nvSpPr>
          <p:cNvPr id="7" name="Content Placeholder 6"/>
          <p:cNvSpPr>
            <a:spLocks noGrp="1"/>
          </p:cNvSpPr>
          <p:nvPr>
            <p:ph sz="quarter" idx="18"/>
          </p:nvPr>
        </p:nvSpPr>
        <p:spPr>
          <a:xfrm>
            <a:off x="4577556" y="0"/>
            <a:ext cx="4577557" cy="5149850"/>
          </a:xfrm>
        </p:spPr>
        <p:txBody>
          <a:bodyPr/>
          <a:lstStyle/>
          <a:p>
            <a:pPr lvl="0"/>
            <a:r>
              <a:rPr lang="fi-FI" noProof="0"/>
              <a:t>Muokkaa tekstin perustyylejä</a:t>
            </a:r>
          </a:p>
        </p:txBody>
      </p:sp>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5" name="Text Placeholder 20"/>
          <p:cNvSpPr>
            <a:spLocks noGrp="1"/>
          </p:cNvSpPr>
          <p:nvPr>
            <p:ph type="body" sz="quarter" idx="17"/>
          </p:nvPr>
        </p:nvSpPr>
        <p:spPr>
          <a:xfrm>
            <a:off x="617538" y="1495425"/>
            <a:ext cx="3599978" cy="2879700"/>
          </a:xfrm>
          <a:prstGeom prst="rect">
            <a:avLst/>
          </a:prstGeom>
        </p:spPr>
        <p:txBody>
          <a:bodyPr>
            <a:normAutofit/>
          </a:bodyPr>
          <a:lstStyle>
            <a:lvl1pPr>
              <a:lnSpc>
                <a:spcPct val="100000"/>
              </a:lnSpc>
              <a:defRPr sz="1600"/>
            </a:lvl1pPr>
          </a:lstStyle>
          <a:p>
            <a:pPr lvl="0"/>
            <a:r>
              <a:rPr lang="fi-FI" noProof="0"/>
              <a:t>Muokkaa tekstin perustyylejä</a:t>
            </a:r>
          </a:p>
        </p:txBody>
      </p:sp>
      <p:sp>
        <p:nvSpPr>
          <p:cNvPr id="2" name="Title 1"/>
          <p:cNvSpPr>
            <a:spLocks noGrp="1"/>
          </p:cNvSpPr>
          <p:nvPr>
            <p:ph type="title"/>
          </p:nvPr>
        </p:nvSpPr>
        <p:spPr>
          <a:xfrm>
            <a:off x="617538" y="414685"/>
            <a:ext cx="3599978" cy="1080740"/>
          </a:xfrm>
        </p:spPr>
        <p:txBody>
          <a:bodyPr anchor="t" anchorCtr="0">
            <a:normAutofit/>
          </a:bodyPr>
          <a:lstStyle>
            <a:lvl1pPr algn="l">
              <a:defRPr sz="2400"/>
            </a:lvl1pPr>
          </a:lstStyle>
          <a:p>
            <a:r>
              <a:rPr lang="fi-FI" noProof="0"/>
              <a:t>Muokkaa ots. perustyyl. napsautt.</a:t>
            </a:r>
            <a:endParaRPr lang="fi-FI"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Otsikko_alaotsikko_kuva">
    <p:spTree>
      <p:nvGrpSpPr>
        <p:cNvPr id="1" name=""/>
        <p:cNvGrpSpPr/>
        <p:nvPr/>
      </p:nvGrpSpPr>
      <p:grpSpPr>
        <a:xfrm>
          <a:off x="0" y="0"/>
          <a:ext cx="0" cy="0"/>
          <a:chOff x="0" y="0"/>
          <a:chExt cx="0" cy="0"/>
        </a:xfrm>
      </p:grpSpPr>
      <p:sp>
        <p:nvSpPr>
          <p:cNvPr id="7" name="Content Placeholder 6"/>
          <p:cNvSpPr>
            <a:spLocks noGrp="1"/>
          </p:cNvSpPr>
          <p:nvPr>
            <p:ph sz="quarter" idx="18"/>
          </p:nvPr>
        </p:nvSpPr>
        <p:spPr>
          <a:xfrm>
            <a:off x="4577556" y="0"/>
            <a:ext cx="4577557" cy="5149850"/>
          </a:xfrm>
          <a:blipFill>
            <a:blip r:embed="rId2"/>
            <a:stretch>
              <a:fillRect/>
            </a:stretch>
          </a:blipFill>
        </p:spPr>
        <p:txBody>
          <a:bodyPr/>
          <a:lstStyle/>
          <a:p>
            <a:pPr lvl="0"/>
            <a:r>
              <a:rPr lang="fi-FI"/>
              <a:t>Muokkaa tekstin perustyylejä</a:t>
            </a:r>
          </a:p>
        </p:txBody>
      </p:sp>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5" name="Text Placeholder 20"/>
          <p:cNvSpPr>
            <a:spLocks noGrp="1"/>
          </p:cNvSpPr>
          <p:nvPr>
            <p:ph type="body" sz="quarter" idx="17"/>
          </p:nvPr>
        </p:nvSpPr>
        <p:spPr>
          <a:xfrm>
            <a:off x="617538" y="1495425"/>
            <a:ext cx="3599978" cy="2879700"/>
          </a:xfrm>
          <a:prstGeom prst="rect">
            <a:avLst/>
          </a:prstGeom>
        </p:spPr>
        <p:txBody>
          <a:bodyPr>
            <a:normAutofit/>
          </a:bodyPr>
          <a:lstStyle>
            <a:lvl1pPr>
              <a:lnSpc>
                <a:spcPct val="100000"/>
              </a:lnSpc>
              <a:defRPr sz="1600"/>
            </a:lvl1pPr>
          </a:lstStyle>
          <a:p>
            <a:pPr lvl="0"/>
            <a:r>
              <a:rPr lang="fi-FI" noProof="0"/>
              <a:t>Muokkaa tekstin perustyylejä</a:t>
            </a:r>
          </a:p>
        </p:txBody>
      </p:sp>
      <p:sp>
        <p:nvSpPr>
          <p:cNvPr id="2" name="Title 1"/>
          <p:cNvSpPr>
            <a:spLocks noGrp="1"/>
          </p:cNvSpPr>
          <p:nvPr>
            <p:ph type="title"/>
          </p:nvPr>
        </p:nvSpPr>
        <p:spPr>
          <a:xfrm>
            <a:off x="617538" y="414685"/>
            <a:ext cx="3599978" cy="1080740"/>
          </a:xfrm>
        </p:spPr>
        <p:txBody>
          <a:bodyPr anchor="t" anchorCtr="0">
            <a:normAutofit/>
          </a:bodyPr>
          <a:lstStyle>
            <a:lvl1pPr algn="l">
              <a:defRPr sz="2400"/>
            </a:lvl1pPr>
          </a:lstStyle>
          <a:p>
            <a:r>
              <a:rPr lang="fi-FI" noProof="0"/>
              <a:t>Muokkaa ots. perustyyl. napsautt.</a:t>
            </a:r>
            <a:endParaRPr lang="fi-FI"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ulukko ja kuvau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7" name="Content Placeholder 6"/>
          <p:cNvSpPr>
            <a:spLocks noGrp="1"/>
          </p:cNvSpPr>
          <p:nvPr>
            <p:ph sz="quarter" idx="12"/>
          </p:nvPr>
        </p:nvSpPr>
        <p:spPr>
          <a:xfrm>
            <a:off x="3137397" y="1206773"/>
            <a:ext cx="5407376" cy="3168352"/>
          </a:xfrm>
        </p:spPr>
        <p:txBody>
          <a:bodyPr/>
          <a:lstStyle/>
          <a:p>
            <a:pPr lvl="0"/>
            <a:r>
              <a:rPr lang="fi-FI" noProof="0"/>
              <a:t>Muokkaa tekstin perustyylejä</a:t>
            </a:r>
          </a:p>
        </p:txBody>
      </p:sp>
      <p:sp>
        <p:nvSpPr>
          <p:cNvPr id="9" name="Text Placeholder 8"/>
          <p:cNvSpPr>
            <a:spLocks noGrp="1"/>
          </p:cNvSpPr>
          <p:nvPr>
            <p:ph type="body" sz="quarter" idx="13"/>
          </p:nvPr>
        </p:nvSpPr>
        <p:spPr>
          <a:xfrm>
            <a:off x="617538" y="1206773"/>
            <a:ext cx="2159818" cy="3168352"/>
          </a:xfrm>
        </p:spPr>
        <p:txBody>
          <a:bodyPr/>
          <a:lstStyle/>
          <a:p>
            <a:pPr lvl="0"/>
            <a:r>
              <a:rPr lang="fi-FI" noProof="0"/>
              <a:t>Muokkaa tekstin perustyylejä</a:t>
            </a:r>
          </a:p>
        </p:txBody>
      </p:sp>
      <p:sp>
        <p:nvSpPr>
          <p:cNvPr id="2" name="Otsikko 1"/>
          <p:cNvSpPr>
            <a:spLocks noGrp="1"/>
          </p:cNvSpPr>
          <p:nvPr>
            <p:ph type="title"/>
          </p:nvPr>
        </p:nvSpPr>
        <p:spPr>
          <a:xfrm>
            <a:off x="617538" y="409934"/>
            <a:ext cx="7920037" cy="580815"/>
          </a:xfrm>
        </p:spPr>
        <p:txBody>
          <a:bodyPr>
            <a:normAutofit/>
          </a:bodyPr>
          <a:lstStyle>
            <a:lvl1pPr algn="l">
              <a:defRPr sz="2400"/>
            </a:lvl1pPr>
          </a:lstStyle>
          <a:p>
            <a:r>
              <a:rPr lang="fi-FI"/>
              <a:t>Muokkaa ots. perustyyl. napsautt.</a:t>
            </a:r>
            <a:endParaRPr lang="fi-FI" dirty="0"/>
          </a:p>
        </p:txBody>
      </p:sp>
    </p:spTree>
    <p:extLst>
      <p:ext uri="{BB962C8B-B14F-4D97-AF65-F5344CB8AC3E}">
        <p14:creationId xmlns:p14="http://schemas.microsoft.com/office/powerpoint/2010/main" val="147622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gressi">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2" name="Otsikko 1"/>
          <p:cNvSpPr>
            <a:spLocks noGrp="1"/>
          </p:cNvSpPr>
          <p:nvPr>
            <p:ph type="title"/>
          </p:nvPr>
        </p:nvSpPr>
        <p:spPr>
          <a:xfrm>
            <a:off x="1697237" y="1134765"/>
            <a:ext cx="5760640" cy="2878385"/>
          </a:xfrm>
        </p:spPr>
        <p:txBody>
          <a:bodyPr>
            <a:normAutofit/>
          </a:bodyPr>
          <a:lstStyle>
            <a:lvl1pPr>
              <a:defRPr sz="3200"/>
            </a:lvl1pPr>
          </a:lstStyle>
          <a:p>
            <a:r>
              <a:rPr lang="fi-FI"/>
              <a:t>Muokkaa ots. perustyyl. napsautt.</a:t>
            </a:r>
            <a:endParaRPr lang="fi-FI" dirty="0"/>
          </a:p>
        </p:txBody>
      </p:sp>
    </p:spTree>
    <p:extLst>
      <p:ext uri="{BB962C8B-B14F-4D97-AF65-F5344CB8AC3E}">
        <p14:creationId xmlns:p14="http://schemas.microsoft.com/office/powerpoint/2010/main" val="126881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hjelma">
    <p:spTree>
      <p:nvGrpSpPr>
        <p:cNvPr id="1" name=""/>
        <p:cNvGrpSpPr/>
        <p:nvPr/>
      </p:nvGrpSpPr>
      <p:grpSpPr>
        <a:xfrm>
          <a:off x="0" y="0"/>
          <a:ext cx="0" cy="0"/>
          <a:chOff x="0" y="0"/>
          <a:chExt cx="0" cy="0"/>
        </a:xfrm>
      </p:grpSpPr>
      <p:sp>
        <p:nvSpPr>
          <p:cNvPr id="15" name="Text Placeholder 12"/>
          <p:cNvSpPr>
            <a:spLocks noGrp="1"/>
          </p:cNvSpPr>
          <p:nvPr>
            <p:ph type="body" sz="quarter" idx="13" hasCustomPrompt="1"/>
          </p:nvPr>
        </p:nvSpPr>
        <p:spPr>
          <a:xfrm>
            <a:off x="617538" y="1278781"/>
            <a:ext cx="3599978" cy="432048"/>
          </a:xfrm>
        </p:spPr>
        <p:txBody>
          <a:bodyPr anchor="ctr" anchorCtr="0">
            <a:normAutofit/>
          </a:bodyPr>
          <a:lstStyle>
            <a:lvl1pPr>
              <a:defRPr sz="1600" b="1">
                <a:solidFill>
                  <a:srgbClr val="ED1F2D"/>
                </a:solidFill>
              </a:defRPr>
            </a:lvl1pPr>
          </a:lstStyle>
          <a:p>
            <a:pPr lvl="0"/>
            <a:r>
              <a:rPr lang="fi-FI" noProof="0" dirty="0"/>
              <a:t>Alaotsikko P.K.VVVV</a:t>
            </a:r>
          </a:p>
        </p:txBody>
      </p:sp>
      <p:sp>
        <p:nvSpPr>
          <p:cNvPr id="16" name="Text Placeholder 12"/>
          <p:cNvSpPr>
            <a:spLocks noGrp="1"/>
          </p:cNvSpPr>
          <p:nvPr>
            <p:ph type="body" sz="quarter" idx="14" hasCustomPrompt="1"/>
          </p:nvPr>
        </p:nvSpPr>
        <p:spPr>
          <a:xfrm>
            <a:off x="4577556" y="1278781"/>
            <a:ext cx="3960019" cy="432048"/>
          </a:xfrm>
        </p:spPr>
        <p:txBody>
          <a:bodyPr anchor="ctr" anchorCtr="0">
            <a:normAutofit/>
          </a:bodyPr>
          <a:lstStyle>
            <a:lvl1pPr>
              <a:defRPr sz="1600" b="1">
                <a:solidFill>
                  <a:srgbClr val="ED1F2D"/>
                </a:solidFill>
              </a:defRPr>
            </a:lvl1pPr>
          </a:lstStyle>
          <a:p>
            <a:pPr lvl="0"/>
            <a:r>
              <a:rPr lang="fi-FI" noProof="0" dirty="0"/>
              <a:t>Alaotsikko P.K.VVVV</a:t>
            </a:r>
          </a:p>
        </p:txBody>
      </p:sp>
      <p:sp>
        <p:nvSpPr>
          <p:cNvPr id="19" name="Text Placeholder 18"/>
          <p:cNvSpPr>
            <a:spLocks noGrp="1"/>
          </p:cNvSpPr>
          <p:nvPr>
            <p:ph type="body" sz="quarter" idx="15" hasCustomPrompt="1"/>
          </p:nvPr>
        </p:nvSpPr>
        <p:spPr>
          <a:xfrm>
            <a:off x="617538" y="1854845"/>
            <a:ext cx="3599978" cy="2519511"/>
          </a:xfrm>
        </p:spPr>
        <p:txBody>
          <a:bodyPr>
            <a:normAutofit/>
          </a:bodyPr>
          <a:lstStyle>
            <a:lvl1pPr>
              <a:lnSpc>
                <a:spcPct val="100000"/>
              </a:lnSpc>
              <a:defRPr sz="1000"/>
            </a:lvl1pPr>
          </a:lstStyle>
          <a:p>
            <a:pPr lvl="0"/>
            <a:r>
              <a:rPr lang="fi-FI" noProof="0" dirty="0"/>
              <a:t>10:00-11:00	Ohjelma</a:t>
            </a:r>
          </a:p>
          <a:p>
            <a:pPr lvl="0"/>
            <a:r>
              <a:rPr lang="fi-FI" noProof="0" dirty="0"/>
              <a:t>Aika	Ohjelma</a:t>
            </a:r>
          </a:p>
          <a:p>
            <a:pPr lvl="0"/>
            <a:r>
              <a:rPr lang="fi-FI" noProof="0" dirty="0"/>
              <a:t>Aika	Ohjelma</a:t>
            </a:r>
          </a:p>
          <a:p>
            <a:pPr lvl="0"/>
            <a:r>
              <a:rPr lang="fi-FI" noProof="0" dirty="0"/>
              <a:t>Aika	Ohjelma</a:t>
            </a:r>
          </a:p>
        </p:txBody>
      </p:sp>
      <p:sp>
        <p:nvSpPr>
          <p:cNvPr id="20" name="Text Placeholder 18"/>
          <p:cNvSpPr>
            <a:spLocks noGrp="1"/>
          </p:cNvSpPr>
          <p:nvPr>
            <p:ph type="body" sz="quarter" idx="16" hasCustomPrompt="1"/>
          </p:nvPr>
        </p:nvSpPr>
        <p:spPr>
          <a:xfrm>
            <a:off x="4577556" y="1854845"/>
            <a:ext cx="3960019" cy="2519511"/>
          </a:xfrm>
        </p:spPr>
        <p:txBody>
          <a:bodyPr>
            <a:normAutofit/>
          </a:bodyPr>
          <a:lstStyle>
            <a:lvl1pPr>
              <a:lnSpc>
                <a:spcPct val="100000"/>
              </a:lnSpc>
              <a:defRPr sz="1000"/>
            </a:lvl1pPr>
          </a:lstStyle>
          <a:p>
            <a:pPr lvl="0"/>
            <a:r>
              <a:rPr lang="fi-FI" noProof="0" dirty="0"/>
              <a:t>10:00-11:00	Ohjelma</a:t>
            </a:r>
          </a:p>
          <a:p>
            <a:pPr lvl="0"/>
            <a:r>
              <a:rPr lang="fi-FI" noProof="0" dirty="0"/>
              <a:t>Aika	Ohjelma</a:t>
            </a:r>
          </a:p>
          <a:p>
            <a:pPr lvl="0"/>
            <a:r>
              <a:rPr lang="fi-FI" noProof="0" dirty="0"/>
              <a:t>Aika	Ohjelma</a:t>
            </a:r>
          </a:p>
          <a:p>
            <a:pPr lvl="0"/>
            <a:r>
              <a:rPr lang="fi-FI" noProof="0" dirty="0"/>
              <a:t>Aika	Ohjelma</a:t>
            </a:r>
          </a:p>
        </p:txBody>
      </p:sp>
      <p:sp>
        <p:nvSpPr>
          <p:cNvPr id="2" name="Otsikko 1"/>
          <p:cNvSpPr>
            <a:spLocks noGrp="1"/>
          </p:cNvSpPr>
          <p:nvPr>
            <p:ph type="title"/>
          </p:nvPr>
        </p:nvSpPr>
        <p:spPr/>
        <p:txBody>
          <a:bodyPr>
            <a:normAutofit/>
          </a:bodyPr>
          <a:lstStyle>
            <a:lvl1pPr>
              <a:defRPr sz="2400"/>
            </a:lvl1pPr>
          </a:lstStyle>
          <a:p>
            <a:r>
              <a:rPr lang="fi-FI"/>
              <a:t>Muokkaa ots. perustyyl. napsautt.</a:t>
            </a:r>
            <a:endParaRPr lang="fi-FI" dirty="0"/>
          </a:p>
        </p:txBody>
      </p:sp>
      <p:sp>
        <p:nvSpPr>
          <p:cNvPr id="10" name="Slide Number Placeholder 2"/>
          <p:cNvSpPr>
            <a:spLocks noGrp="1"/>
          </p:cNvSpPr>
          <p:nvPr>
            <p:ph type="sldNum" sz="quarter" idx="10"/>
          </p:nvPr>
        </p:nvSpPr>
        <p:spPr>
          <a:xfrm>
            <a:off x="617538" y="4740185"/>
            <a:ext cx="359618" cy="283012"/>
          </a:xfrm>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14" name="Footer Placeholder 3"/>
          <p:cNvSpPr>
            <a:spLocks noGrp="1"/>
          </p:cNvSpPr>
          <p:nvPr>
            <p:ph type="ftr" sz="quarter" idx="11"/>
          </p:nvPr>
        </p:nvSpPr>
        <p:spPr>
          <a:xfrm>
            <a:off x="1697237" y="4740185"/>
            <a:ext cx="5760640" cy="283012"/>
          </a:xfrm>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Tree>
    <p:extLst>
      <p:ext uri="{BB962C8B-B14F-4D97-AF65-F5344CB8AC3E}">
        <p14:creationId xmlns:p14="http://schemas.microsoft.com/office/powerpoint/2010/main" val="102417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yhjä pohj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Tree>
    <p:extLst>
      <p:ext uri="{BB962C8B-B14F-4D97-AF65-F5344CB8AC3E}">
        <p14:creationId xmlns:p14="http://schemas.microsoft.com/office/powerpoint/2010/main" val="35855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iitos">
    <p:bg>
      <p:bgPr>
        <a:solidFill>
          <a:srgbClr val="FFE4D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7" name="Content Placeholder 6"/>
          <p:cNvSpPr>
            <a:spLocks noGrp="1"/>
          </p:cNvSpPr>
          <p:nvPr>
            <p:ph sz="quarter" idx="12" hasCustomPrompt="1"/>
          </p:nvPr>
        </p:nvSpPr>
        <p:spPr>
          <a:xfrm>
            <a:off x="1697237" y="1495425"/>
            <a:ext cx="5760639" cy="2879700"/>
          </a:xfrm>
        </p:spPr>
        <p:txBody>
          <a:bodyPr anchor="ctr" anchorCtr="0"/>
          <a:lstStyle>
            <a:lvl1pPr marL="0" marR="0" indent="0" algn="ctr" defTabSz="914400" eaLnBrk="1" fontAlgn="auto" latinLnBrk="0" hangingPunct="1">
              <a:lnSpc>
                <a:spcPct val="100000"/>
              </a:lnSpc>
              <a:spcBef>
                <a:spcPts val="0"/>
              </a:spcBef>
              <a:spcAft>
                <a:spcPts val="0"/>
              </a:spcAft>
              <a:buClrTx/>
              <a:buSzTx/>
              <a:buFontTx/>
              <a:buNone/>
              <a:tabLst/>
              <a:defRPr baseline="0">
                <a:solidFill>
                  <a:schemeClr val="tx1"/>
                </a:solidFill>
              </a:defRPr>
            </a:lvl1pPr>
          </a:lstStyle>
          <a:p>
            <a:pPr lvl="0"/>
            <a:r>
              <a:rPr lang="fi-FI" noProof="0" dirty="0"/>
              <a:t>Etunimi Sukunimi</a:t>
            </a:r>
          </a:p>
          <a:p>
            <a:pPr lvl="0"/>
            <a:r>
              <a:rPr lang="fi-FI" noProof="0" dirty="0"/>
              <a:t>etunimi.sukunimi@sydanliitto.fi</a:t>
            </a:r>
          </a:p>
          <a:p>
            <a:pPr lvl="0"/>
            <a:endParaRPr lang="fi-FI" noProof="0" dirty="0"/>
          </a:p>
          <a:p>
            <a:pPr marL="0" marR="0" lvl="0" indent="0" defTabSz="914400" eaLnBrk="1" fontAlgn="auto" latinLnBrk="0" hangingPunct="1">
              <a:lnSpc>
                <a:spcPct val="100000"/>
              </a:lnSpc>
              <a:spcBef>
                <a:spcPts val="0"/>
              </a:spcBef>
              <a:spcAft>
                <a:spcPts val="0"/>
              </a:spcAft>
              <a:buClrTx/>
              <a:buSzTx/>
              <a:buFontTx/>
              <a:buNone/>
              <a:tabLst/>
              <a:defRPr/>
            </a:pPr>
            <a:r>
              <a:rPr lang="fi-FI" noProof="0" dirty="0"/>
              <a:t>Suomen Sydänliitto 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AFE5D22-972C-474E-AE6B-5E177519E120}"/>
              </a:ext>
            </a:extLst>
          </p:cNvPr>
          <p:cNvSpPr>
            <a:spLocks noGrp="1"/>
          </p:cNvSpPr>
          <p:nvPr>
            <p:ph type="ftr" sz="quarter" idx="11"/>
          </p:nvPr>
        </p:nvSpPr>
        <p:spPr/>
        <p:txBody>
          <a:bodyPr/>
          <a:lstStyle/>
          <a:p>
            <a:r>
              <a:rPr lang="en-GB"/>
              <a:t>sydan.fi</a:t>
            </a:r>
            <a:endParaRPr lang="en-FI"/>
          </a:p>
        </p:txBody>
      </p:sp>
    </p:spTree>
    <p:extLst>
      <p:ext uri="{BB962C8B-B14F-4D97-AF65-F5344CB8AC3E}">
        <p14:creationId xmlns:p14="http://schemas.microsoft.com/office/powerpoint/2010/main" val="1565889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F">
    <p:spTree>
      <p:nvGrpSpPr>
        <p:cNvPr id="1" name=""/>
        <p:cNvGrpSpPr/>
        <p:nvPr/>
      </p:nvGrpSpPr>
      <p:grpSpPr>
        <a:xfrm>
          <a:off x="0" y="0"/>
          <a:ext cx="0" cy="0"/>
          <a:chOff x="0" y="0"/>
          <a:chExt cx="0" cy="0"/>
        </a:xfrm>
      </p:grpSpPr>
      <p:sp>
        <p:nvSpPr>
          <p:cNvPr id="2" name="Title 1"/>
          <p:cNvSpPr>
            <a:spLocks noGrp="1"/>
          </p:cNvSpPr>
          <p:nvPr>
            <p:ph type="ctrTitle"/>
          </p:nvPr>
        </p:nvSpPr>
        <p:spPr>
          <a:xfrm>
            <a:off x="651016" y="590336"/>
            <a:ext cx="7853083" cy="3931678"/>
          </a:xfrm>
        </p:spPr>
        <p:txBody>
          <a:bodyPr anchor="ctr"/>
          <a:lstStyle>
            <a:lvl1pPr>
              <a:defRPr sz="4806" i="0">
                <a:solidFill>
                  <a:schemeClr val="tx2"/>
                </a:solidFill>
              </a:defRPr>
            </a:lvl1pPr>
          </a:lstStyle>
          <a:p>
            <a:r>
              <a:rPr lang="en-US"/>
              <a:t>Click to edit Master title style</a:t>
            </a:r>
            <a:endParaRPr lang="fi-FI"/>
          </a:p>
        </p:txBody>
      </p:sp>
      <p:sp>
        <p:nvSpPr>
          <p:cNvPr id="7" name="Freeform 7"/>
          <p:cNvSpPr>
            <a:spLocks noEditPoints="1"/>
          </p:cNvSpPr>
          <p:nvPr/>
        </p:nvSpPr>
        <p:spPr bwMode="auto">
          <a:xfrm>
            <a:off x="7656462" y="4827823"/>
            <a:ext cx="1114254" cy="178240"/>
          </a:xfrm>
          <a:custGeom>
            <a:avLst/>
            <a:gdLst>
              <a:gd name="T0" fmla="*/ 2147483647 w 11065"/>
              <a:gd name="T1" fmla="*/ 2147483647 h 1635"/>
              <a:gd name="T2" fmla="*/ 2147483647 w 11065"/>
              <a:gd name="T3" fmla="*/ 2147483647 h 1635"/>
              <a:gd name="T4" fmla="*/ 2147483647 w 11065"/>
              <a:gd name="T5" fmla="*/ 2147483647 h 1635"/>
              <a:gd name="T6" fmla="*/ 2147483647 w 11065"/>
              <a:gd name="T7" fmla="*/ 2147483647 h 1635"/>
              <a:gd name="T8" fmla="*/ 2147483647 w 11065"/>
              <a:gd name="T9" fmla="*/ 2147483647 h 1635"/>
              <a:gd name="T10" fmla="*/ 2147483647 w 11065"/>
              <a:gd name="T11" fmla="*/ 2147483647 h 1635"/>
              <a:gd name="T12" fmla="*/ 2147483647 w 11065"/>
              <a:gd name="T13" fmla="*/ 2147483647 h 1635"/>
              <a:gd name="T14" fmla="*/ 2147483647 w 11065"/>
              <a:gd name="T15" fmla="*/ 2147483647 h 1635"/>
              <a:gd name="T16" fmla="*/ 2147483647 w 11065"/>
              <a:gd name="T17" fmla="*/ 2147483647 h 1635"/>
              <a:gd name="T18" fmla="*/ 2147483647 w 11065"/>
              <a:gd name="T19" fmla="*/ 2147483647 h 1635"/>
              <a:gd name="T20" fmla="*/ 2147483647 w 11065"/>
              <a:gd name="T21" fmla="*/ 2147483647 h 1635"/>
              <a:gd name="T22" fmla="*/ 2147483647 w 11065"/>
              <a:gd name="T23" fmla="*/ 2147483647 h 1635"/>
              <a:gd name="T24" fmla="*/ 2147483647 w 11065"/>
              <a:gd name="T25" fmla="*/ 2147483647 h 1635"/>
              <a:gd name="T26" fmla="*/ 2147483647 w 11065"/>
              <a:gd name="T27" fmla="*/ 2147483647 h 1635"/>
              <a:gd name="T28" fmla="*/ 2147483647 w 11065"/>
              <a:gd name="T29" fmla="*/ 2147483647 h 1635"/>
              <a:gd name="T30" fmla="*/ 2147483647 w 11065"/>
              <a:gd name="T31" fmla="*/ 2147483647 h 1635"/>
              <a:gd name="T32" fmla="*/ 2147483647 w 11065"/>
              <a:gd name="T33" fmla="*/ 2147483647 h 1635"/>
              <a:gd name="T34" fmla="*/ 2147483647 w 11065"/>
              <a:gd name="T35" fmla="*/ 2147483647 h 1635"/>
              <a:gd name="T36" fmla="*/ 2147483647 w 11065"/>
              <a:gd name="T37" fmla="*/ 2147483647 h 1635"/>
              <a:gd name="T38" fmla="*/ 2147483647 w 11065"/>
              <a:gd name="T39" fmla="*/ 2147483647 h 1635"/>
              <a:gd name="T40" fmla="*/ 2147483647 w 11065"/>
              <a:gd name="T41" fmla="*/ 2147483647 h 1635"/>
              <a:gd name="T42" fmla="*/ 2147483647 w 11065"/>
              <a:gd name="T43" fmla="*/ 2147483647 h 1635"/>
              <a:gd name="T44" fmla="*/ 2147483647 w 11065"/>
              <a:gd name="T45" fmla="*/ 2147483647 h 1635"/>
              <a:gd name="T46" fmla="*/ 2147483647 w 11065"/>
              <a:gd name="T47" fmla="*/ 2147483647 h 1635"/>
              <a:gd name="T48" fmla="*/ 2147483647 w 11065"/>
              <a:gd name="T49" fmla="*/ 2147483647 h 1635"/>
              <a:gd name="T50" fmla="*/ 2147483647 w 11065"/>
              <a:gd name="T51" fmla="*/ 2147483647 h 1635"/>
              <a:gd name="T52" fmla="*/ 2147483647 w 11065"/>
              <a:gd name="T53" fmla="*/ 2147483647 h 1635"/>
              <a:gd name="T54" fmla="*/ 2147483647 w 11065"/>
              <a:gd name="T55" fmla="*/ 2147483647 h 1635"/>
              <a:gd name="T56" fmla="*/ 2147483647 w 11065"/>
              <a:gd name="T57" fmla="*/ 2147483647 h 1635"/>
              <a:gd name="T58" fmla="*/ 2147483647 w 11065"/>
              <a:gd name="T59" fmla="*/ 2147483647 h 1635"/>
              <a:gd name="T60" fmla="*/ 2147483647 w 11065"/>
              <a:gd name="T61" fmla="*/ 2147483647 h 1635"/>
              <a:gd name="T62" fmla="*/ 2147483647 w 11065"/>
              <a:gd name="T63" fmla="*/ 2147483647 h 1635"/>
              <a:gd name="T64" fmla="*/ 2147483647 w 11065"/>
              <a:gd name="T65" fmla="*/ 2147483647 h 1635"/>
              <a:gd name="T66" fmla="*/ 2147483647 w 11065"/>
              <a:gd name="T67" fmla="*/ 2147483647 h 1635"/>
              <a:gd name="T68" fmla="*/ 2147483647 w 11065"/>
              <a:gd name="T69" fmla="*/ 2147483647 h 1635"/>
              <a:gd name="T70" fmla="*/ 2147483647 w 11065"/>
              <a:gd name="T71" fmla="*/ 2147483647 h 1635"/>
              <a:gd name="T72" fmla="*/ 2147483647 w 11065"/>
              <a:gd name="T73" fmla="*/ 2147483647 h 1635"/>
              <a:gd name="T74" fmla="*/ 2147483647 w 11065"/>
              <a:gd name="T75" fmla="*/ 2147483647 h 1635"/>
              <a:gd name="T76" fmla="*/ 2147483647 w 11065"/>
              <a:gd name="T77" fmla="*/ 2147483647 h 1635"/>
              <a:gd name="T78" fmla="*/ 2147483647 w 11065"/>
              <a:gd name="T79" fmla="*/ 2147483647 h 1635"/>
              <a:gd name="T80" fmla="*/ 2147483647 w 11065"/>
              <a:gd name="T81" fmla="*/ 2147483647 h 1635"/>
              <a:gd name="T82" fmla="*/ 2147483647 w 11065"/>
              <a:gd name="T83" fmla="*/ 2147483647 h 1635"/>
              <a:gd name="T84" fmla="*/ 2147483647 w 11065"/>
              <a:gd name="T85" fmla="*/ 2147483647 h 1635"/>
              <a:gd name="T86" fmla="*/ 2147483647 w 11065"/>
              <a:gd name="T87" fmla="*/ 2147483647 h 1635"/>
              <a:gd name="T88" fmla="*/ 2147483647 w 11065"/>
              <a:gd name="T89" fmla="*/ 2147483647 h 1635"/>
              <a:gd name="T90" fmla="*/ 2147483647 w 11065"/>
              <a:gd name="T91" fmla="*/ 2147483647 h 1635"/>
              <a:gd name="T92" fmla="*/ 2147483647 w 11065"/>
              <a:gd name="T93" fmla="*/ 2147483647 h 1635"/>
              <a:gd name="T94" fmla="*/ 2147483647 w 11065"/>
              <a:gd name="T95" fmla="*/ 2147483647 h 1635"/>
              <a:gd name="T96" fmla="*/ 2147483647 w 11065"/>
              <a:gd name="T97" fmla="*/ 2147483647 h 1635"/>
              <a:gd name="T98" fmla="*/ 2147483647 w 11065"/>
              <a:gd name="T99" fmla="*/ 2147483647 h 1635"/>
              <a:gd name="T100" fmla="*/ 2147483647 w 11065"/>
              <a:gd name="T101" fmla="*/ 2147483647 h 1635"/>
              <a:gd name="T102" fmla="*/ 2147483647 w 11065"/>
              <a:gd name="T103" fmla="*/ 2147483647 h 1635"/>
              <a:gd name="T104" fmla="*/ 2147483647 w 11065"/>
              <a:gd name="T105" fmla="*/ 2147483647 h 1635"/>
              <a:gd name="T106" fmla="*/ 2147483647 w 11065"/>
              <a:gd name="T107" fmla="*/ 2147483647 h 1635"/>
              <a:gd name="T108" fmla="*/ 2147483647 w 11065"/>
              <a:gd name="T109" fmla="*/ 2147483647 h 1635"/>
              <a:gd name="T110" fmla="*/ 2147483647 w 11065"/>
              <a:gd name="T111" fmla="*/ 2147483647 h 1635"/>
              <a:gd name="T112" fmla="*/ 2147483647 w 11065"/>
              <a:gd name="T113" fmla="*/ 2147483647 h 1635"/>
              <a:gd name="T114" fmla="*/ 2147483647 w 11065"/>
              <a:gd name="T115" fmla="*/ 2147483647 h 16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065" h="1635">
                <a:moveTo>
                  <a:pt x="10838" y="730"/>
                </a:moveTo>
                <a:lnTo>
                  <a:pt x="10740" y="637"/>
                </a:lnTo>
                <a:lnTo>
                  <a:pt x="10706" y="601"/>
                </a:lnTo>
                <a:lnTo>
                  <a:pt x="10692" y="584"/>
                </a:lnTo>
                <a:lnTo>
                  <a:pt x="10679" y="566"/>
                </a:lnTo>
                <a:lnTo>
                  <a:pt x="10661" y="533"/>
                </a:lnTo>
                <a:lnTo>
                  <a:pt x="10654" y="516"/>
                </a:lnTo>
                <a:lnTo>
                  <a:pt x="10648" y="498"/>
                </a:lnTo>
                <a:lnTo>
                  <a:pt x="10644" y="479"/>
                </a:lnTo>
                <a:lnTo>
                  <a:pt x="10641" y="458"/>
                </a:lnTo>
                <a:lnTo>
                  <a:pt x="10639" y="412"/>
                </a:lnTo>
                <a:lnTo>
                  <a:pt x="10639" y="330"/>
                </a:lnTo>
                <a:lnTo>
                  <a:pt x="10641" y="313"/>
                </a:lnTo>
                <a:lnTo>
                  <a:pt x="10646" y="297"/>
                </a:lnTo>
                <a:lnTo>
                  <a:pt x="10654" y="282"/>
                </a:lnTo>
                <a:lnTo>
                  <a:pt x="10663" y="270"/>
                </a:lnTo>
                <a:lnTo>
                  <a:pt x="10676" y="259"/>
                </a:lnTo>
                <a:lnTo>
                  <a:pt x="10691" y="252"/>
                </a:lnTo>
                <a:lnTo>
                  <a:pt x="10706" y="246"/>
                </a:lnTo>
                <a:lnTo>
                  <a:pt x="10723" y="245"/>
                </a:lnTo>
                <a:lnTo>
                  <a:pt x="10735" y="245"/>
                </a:lnTo>
                <a:lnTo>
                  <a:pt x="10752" y="246"/>
                </a:lnTo>
                <a:lnTo>
                  <a:pt x="10767" y="252"/>
                </a:lnTo>
                <a:lnTo>
                  <a:pt x="10782" y="259"/>
                </a:lnTo>
                <a:lnTo>
                  <a:pt x="10794" y="270"/>
                </a:lnTo>
                <a:lnTo>
                  <a:pt x="10805" y="282"/>
                </a:lnTo>
                <a:lnTo>
                  <a:pt x="10812" y="297"/>
                </a:lnTo>
                <a:lnTo>
                  <a:pt x="10817" y="313"/>
                </a:lnTo>
                <a:lnTo>
                  <a:pt x="10820" y="330"/>
                </a:lnTo>
                <a:lnTo>
                  <a:pt x="10820" y="454"/>
                </a:lnTo>
                <a:lnTo>
                  <a:pt x="11065" y="454"/>
                </a:lnTo>
                <a:lnTo>
                  <a:pt x="11065" y="330"/>
                </a:lnTo>
                <a:lnTo>
                  <a:pt x="11063" y="296"/>
                </a:lnTo>
                <a:lnTo>
                  <a:pt x="11057" y="263"/>
                </a:lnTo>
                <a:lnTo>
                  <a:pt x="11050" y="231"/>
                </a:lnTo>
                <a:lnTo>
                  <a:pt x="11038" y="201"/>
                </a:lnTo>
                <a:lnTo>
                  <a:pt x="11024" y="172"/>
                </a:lnTo>
                <a:lnTo>
                  <a:pt x="11008" y="145"/>
                </a:lnTo>
                <a:lnTo>
                  <a:pt x="10989" y="120"/>
                </a:lnTo>
                <a:lnTo>
                  <a:pt x="10967" y="96"/>
                </a:lnTo>
                <a:lnTo>
                  <a:pt x="10945" y="75"/>
                </a:lnTo>
                <a:lnTo>
                  <a:pt x="10919" y="56"/>
                </a:lnTo>
                <a:lnTo>
                  <a:pt x="10891" y="40"/>
                </a:lnTo>
                <a:lnTo>
                  <a:pt x="10863" y="26"/>
                </a:lnTo>
                <a:lnTo>
                  <a:pt x="10832" y="15"/>
                </a:lnTo>
                <a:lnTo>
                  <a:pt x="10801" y="6"/>
                </a:lnTo>
                <a:lnTo>
                  <a:pt x="10768" y="1"/>
                </a:lnTo>
                <a:lnTo>
                  <a:pt x="10735" y="0"/>
                </a:lnTo>
                <a:lnTo>
                  <a:pt x="10723" y="0"/>
                </a:lnTo>
                <a:lnTo>
                  <a:pt x="10690" y="1"/>
                </a:lnTo>
                <a:lnTo>
                  <a:pt x="10657" y="6"/>
                </a:lnTo>
                <a:lnTo>
                  <a:pt x="10626" y="15"/>
                </a:lnTo>
                <a:lnTo>
                  <a:pt x="10595" y="26"/>
                </a:lnTo>
                <a:lnTo>
                  <a:pt x="10566" y="40"/>
                </a:lnTo>
                <a:lnTo>
                  <a:pt x="10539" y="56"/>
                </a:lnTo>
                <a:lnTo>
                  <a:pt x="10513" y="75"/>
                </a:lnTo>
                <a:lnTo>
                  <a:pt x="10491" y="96"/>
                </a:lnTo>
                <a:lnTo>
                  <a:pt x="10469" y="120"/>
                </a:lnTo>
                <a:lnTo>
                  <a:pt x="10450" y="145"/>
                </a:lnTo>
                <a:lnTo>
                  <a:pt x="10434" y="172"/>
                </a:lnTo>
                <a:lnTo>
                  <a:pt x="10420" y="201"/>
                </a:lnTo>
                <a:lnTo>
                  <a:pt x="10408" y="231"/>
                </a:lnTo>
                <a:lnTo>
                  <a:pt x="10401" y="263"/>
                </a:lnTo>
                <a:lnTo>
                  <a:pt x="10396" y="296"/>
                </a:lnTo>
                <a:lnTo>
                  <a:pt x="10393" y="330"/>
                </a:lnTo>
                <a:lnTo>
                  <a:pt x="10393" y="423"/>
                </a:lnTo>
                <a:lnTo>
                  <a:pt x="10396" y="457"/>
                </a:lnTo>
                <a:lnTo>
                  <a:pt x="10398" y="489"/>
                </a:lnTo>
                <a:lnTo>
                  <a:pt x="10403" y="519"/>
                </a:lnTo>
                <a:lnTo>
                  <a:pt x="10408" y="548"/>
                </a:lnTo>
                <a:lnTo>
                  <a:pt x="10417" y="575"/>
                </a:lnTo>
                <a:lnTo>
                  <a:pt x="10427" y="601"/>
                </a:lnTo>
                <a:lnTo>
                  <a:pt x="10438" y="626"/>
                </a:lnTo>
                <a:lnTo>
                  <a:pt x="10451" y="650"/>
                </a:lnTo>
                <a:lnTo>
                  <a:pt x="10466" y="674"/>
                </a:lnTo>
                <a:lnTo>
                  <a:pt x="10483" y="696"/>
                </a:lnTo>
                <a:lnTo>
                  <a:pt x="10522" y="742"/>
                </a:lnTo>
                <a:lnTo>
                  <a:pt x="10568" y="790"/>
                </a:lnTo>
                <a:lnTo>
                  <a:pt x="10620" y="841"/>
                </a:lnTo>
                <a:lnTo>
                  <a:pt x="10648" y="866"/>
                </a:lnTo>
                <a:lnTo>
                  <a:pt x="10673" y="891"/>
                </a:lnTo>
                <a:lnTo>
                  <a:pt x="10715" y="938"/>
                </a:lnTo>
                <a:lnTo>
                  <a:pt x="10749" y="984"/>
                </a:lnTo>
                <a:lnTo>
                  <a:pt x="10776" y="1028"/>
                </a:lnTo>
                <a:lnTo>
                  <a:pt x="10795" y="1073"/>
                </a:lnTo>
                <a:lnTo>
                  <a:pt x="10808" y="1118"/>
                </a:lnTo>
                <a:lnTo>
                  <a:pt x="10813" y="1141"/>
                </a:lnTo>
                <a:lnTo>
                  <a:pt x="10816" y="1165"/>
                </a:lnTo>
                <a:lnTo>
                  <a:pt x="10818" y="1190"/>
                </a:lnTo>
                <a:lnTo>
                  <a:pt x="10820" y="1215"/>
                </a:lnTo>
                <a:lnTo>
                  <a:pt x="10820" y="1233"/>
                </a:lnTo>
                <a:lnTo>
                  <a:pt x="10820" y="1305"/>
                </a:lnTo>
                <a:lnTo>
                  <a:pt x="10817" y="1322"/>
                </a:lnTo>
                <a:lnTo>
                  <a:pt x="10813" y="1338"/>
                </a:lnTo>
                <a:lnTo>
                  <a:pt x="10806" y="1352"/>
                </a:lnTo>
                <a:lnTo>
                  <a:pt x="10795" y="1365"/>
                </a:lnTo>
                <a:lnTo>
                  <a:pt x="10782" y="1376"/>
                </a:lnTo>
                <a:lnTo>
                  <a:pt x="10768" y="1383"/>
                </a:lnTo>
                <a:lnTo>
                  <a:pt x="10752" y="1388"/>
                </a:lnTo>
                <a:lnTo>
                  <a:pt x="10735" y="1390"/>
                </a:lnTo>
                <a:lnTo>
                  <a:pt x="10724" y="1390"/>
                </a:lnTo>
                <a:lnTo>
                  <a:pt x="10707" y="1388"/>
                </a:lnTo>
                <a:lnTo>
                  <a:pt x="10691" y="1383"/>
                </a:lnTo>
                <a:lnTo>
                  <a:pt x="10677" y="1376"/>
                </a:lnTo>
                <a:lnTo>
                  <a:pt x="10664" y="1365"/>
                </a:lnTo>
                <a:lnTo>
                  <a:pt x="10654" y="1352"/>
                </a:lnTo>
                <a:lnTo>
                  <a:pt x="10646" y="1338"/>
                </a:lnTo>
                <a:lnTo>
                  <a:pt x="10641" y="1322"/>
                </a:lnTo>
                <a:lnTo>
                  <a:pt x="10640" y="1305"/>
                </a:lnTo>
                <a:lnTo>
                  <a:pt x="10640" y="1103"/>
                </a:lnTo>
                <a:lnTo>
                  <a:pt x="10394" y="1103"/>
                </a:lnTo>
                <a:lnTo>
                  <a:pt x="10394" y="1305"/>
                </a:lnTo>
                <a:lnTo>
                  <a:pt x="10397" y="1339"/>
                </a:lnTo>
                <a:lnTo>
                  <a:pt x="10402" y="1373"/>
                </a:lnTo>
                <a:lnTo>
                  <a:pt x="10409" y="1404"/>
                </a:lnTo>
                <a:lnTo>
                  <a:pt x="10421" y="1435"/>
                </a:lnTo>
                <a:lnTo>
                  <a:pt x="10435" y="1464"/>
                </a:lnTo>
                <a:lnTo>
                  <a:pt x="10452" y="1490"/>
                </a:lnTo>
                <a:lnTo>
                  <a:pt x="10470" y="1516"/>
                </a:lnTo>
                <a:lnTo>
                  <a:pt x="10492" y="1540"/>
                </a:lnTo>
                <a:lnTo>
                  <a:pt x="10515" y="1560"/>
                </a:lnTo>
                <a:lnTo>
                  <a:pt x="10541" y="1579"/>
                </a:lnTo>
                <a:lnTo>
                  <a:pt x="10568" y="1595"/>
                </a:lnTo>
                <a:lnTo>
                  <a:pt x="10597" y="1609"/>
                </a:lnTo>
                <a:lnTo>
                  <a:pt x="10627" y="1620"/>
                </a:lnTo>
                <a:lnTo>
                  <a:pt x="10658" y="1629"/>
                </a:lnTo>
                <a:lnTo>
                  <a:pt x="10690" y="1633"/>
                </a:lnTo>
                <a:lnTo>
                  <a:pt x="10724" y="1635"/>
                </a:lnTo>
                <a:lnTo>
                  <a:pt x="10735" y="1635"/>
                </a:lnTo>
                <a:lnTo>
                  <a:pt x="10769" y="1633"/>
                </a:lnTo>
                <a:lnTo>
                  <a:pt x="10801" y="1629"/>
                </a:lnTo>
                <a:lnTo>
                  <a:pt x="10833" y="1620"/>
                </a:lnTo>
                <a:lnTo>
                  <a:pt x="10863" y="1609"/>
                </a:lnTo>
                <a:lnTo>
                  <a:pt x="10892" y="1595"/>
                </a:lnTo>
                <a:lnTo>
                  <a:pt x="10919" y="1578"/>
                </a:lnTo>
                <a:lnTo>
                  <a:pt x="10945" y="1560"/>
                </a:lnTo>
                <a:lnTo>
                  <a:pt x="10968" y="1539"/>
                </a:lnTo>
                <a:lnTo>
                  <a:pt x="10990" y="1515"/>
                </a:lnTo>
                <a:lnTo>
                  <a:pt x="11008" y="1489"/>
                </a:lnTo>
                <a:lnTo>
                  <a:pt x="11025" y="1463"/>
                </a:lnTo>
                <a:lnTo>
                  <a:pt x="11039" y="1434"/>
                </a:lnTo>
                <a:lnTo>
                  <a:pt x="11050" y="1404"/>
                </a:lnTo>
                <a:lnTo>
                  <a:pt x="11058" y="1372"/>
                </a:lnTo>
                <a:lnTo>
                  <a:pt x="11063" y="1339"/>
                </a:lnTo>
                <a:lnTo>
                  <a:pt x="11065" y="1305"/>
                </a:lnTo>
                <a:lnTo>
                  <a:pt x="11065" y="1223"/>
                </a:lnTo>
                <a:lnTo>
                  <a:pt x="11064" y="1185"/>
                </a:lnTo>
                <a:lnTo>
                  <a:pt x="11061" y="1149"/>
                </a:lnTo>
                <a:lnTo>
                  <a:pt x="11056" y="1114"/>
                </a:lnTo>
                <a:lnTo>
                  <a:pt x="11050" y="1079"/>
                </a:lnTo>
                <a:lnTo>
                  <a:pt x="11041" y="1046"/>
                </a:lnTo>
                <a:lnTo>
                  <a:pt x="11031" y="1013"/>
                </a:lnTo>
                <a:lnTo>
                  <a:pt x="11019" y="982"/>
                </a:lnTo>
                <a:lnTo>
                  <a:pt x="11005" y="951"/>
                </a:lnTo>
                <a:lnTo>
                  <a:pt x="10990" y="921"/>
                </a:lnTo>
                <a:lnTo>
                  <a:pt x="10973" y="891"/>
                </a:lnTo>
                <a:lnTo>
                  <a:pt x="10953" y="863"/>
                </a:lnTo>
                <a:lnTo>
                  <a:pt x="10934" y="835"/>
                </a:lnTo>
                <a:lnTo>
                  <a:pt x="10912" y="807"/>
                </a:lnTo>
                <a:lnTo>
                  <a:pt x="10888" y="781"/>
                </a:lnTo>
                <a:lnTo>
                  <a:pt x="10838" y="730"/>
                </a:lnTo>
                <a:close/>
                <a:moveTo>
                  <a:pt x="6244" y="1057"/>
                </a:moveTo>
                <a:lnTo>
                  <a:pt x="6297" y="495"/>
                </a:lnTo>
                <a:lnTo>
                  <a:pt x="6350" y="1057"/>
                </a:lnTo>
                <a:lnTo>
                  <a:pt x="6244" y="1057"/>
                </a:lnTo>
                <a:close/>
                <a:moveTo>
                  <a:pt x="6342" y="11"/>
                </a:moveTo>
                <a:lnTo>
                  <a:pt x="6251" y="11"/>
                </a:lnTo>
                <a:lnTo>
                  <a:pt x="6173" y="11"/>
                </a:lnTo>
                <a:lnTo>
                  <a:pt x="6060" y="817"/>
                </a:lnTo>
                <a:lnTo>
                  <a:pt x="5946" y="1624"/>
                </a:lnTo>
                <a:lnTo>
                  <a:pt x="6191" y="1624"/>
                </a:lnTo>
                <a:lnTo>
                  <a:pt x="6224" y="1276"/>
                </a:lnTo>
                <a:lnTo>
                  <a:pt x="6370" y="1276"/>
                </a:lnTo>
                <a:lnTo>
                  <a:pt x="6402" y="1624"/>
                </a:lnTo>
                <a:lnTo>
                  <a:pt x="6648" y="1624"/>
                </a:lnTo>
                <a:lnTo>
                  <a:pt x="6534" y="817"/>
                </a:lnTo>
                <a:lnTo>
                  <a:pt x="6421" y="11"/>
                </a:lnTo>
                <a:lnTo>
                  <a:pt x="6342" y="11"/>
                </a:lnTo>
                <a:close/>
                <a:moveTo>
                  <a:pt x="1663" y="1057"/>
                </a:moveTo>
                <a:lnTo>
                  <a:pt x="1715" y="495"/>
                </a:lnTo>
                <a:lnTo>
                  <a:pt x="1768" y="1057"/>
                </a:lnTo>
                <a:lnTo>
                  <a:pt x="1663" y="1057"/>
                </a:lnTo>
                <a:close/>
                <a:moveTo>
                  <a:pt x="987" y="256"/>
                </a:moveTo>
                <a:lnTo>
                  <a:pt x="1004" y="257"/>
                </a:lnTo>
                <a:lnTo>
                  <a:pt x="1020" y="262"/>
                </a:lnTo>
                <a:lnTo>
                  <a:pt x="1034" y="270"/>
                </a:lnTo>
                <a:lnTo>
                  <a:pt x="1047" y="281"/>
                </a:lnTo>
                <a:lnTo>
                  <a:pt x="1057" y="293"/>
                </a:lnTo>
                <a:lnTo>
                  <a:pt x="1065" y="307"/>
                </a:lnTo>
                <a:lnTo>
                  <a:pt x="1070" y="323"/>
                </a:lnTo>
                <a:lnTo>
                  <a:pt x="1072" y="341"/>
                </a:lnTo>
                <a:lnTo>
                  <a:pt x="1072" y="553"/>
                </a:lnTo>
                <a:lnTo>
                  <a:pt x="1070" y="570"/>
                </a:lnTo>
                <a:lnTo>
                  <a:pt x="1065" y="585"/>
                </a:lnTo>
                <a:lnTo>
                  <a:pt x="1057" y="600"/>
                </a:lnTo>
                <a:lnTo>
                  <a:pt x="1047" y="613"/>
                </a:lnTo>
                <a:lnTo>
                  <a:pt x="1034" y="622"/>
                </a:lnTo>
                <a:lnTo>
                  <a:pt x="1020" y="630"/>
                </a:lnTo>
                <a:lnTo>
                  <a:pt x="1004" y="635"/>
                </a:lnTo>
                <a:lnTo>
                  <a:pt x="987" y="637"/>
                </a:lnTo>
                <a:lnTo>
                  <a:pt x="892" y="637"/>
                </a:lnTo>
                <a:lnTo>
                  <a:pt x="892" y="550"/>
                </a:lnTo>
                <a:lnTo>
                  <a:pt x="892" y="341"/>
                </a:lnTo>
                <a:lnTo>
                  <a:pt x="892" y="256"/>
                </a:lnTo>
                <a:lnTo>
                  <a:pt x="987" y="256"/>
                </a:lnTo>
                <a:close/>
                <a:moveTo>
                  <a:pt x="1760" y="11"/>
                </a:moveTo>
                <a:lnTo>
                  <a:pt x="1670" y="11"/>
                </a:lnTo>
                <a:lnTo>
                  <a:pt x="1591" y="11"/>
                </a:lnTo>
                <a:lnTo>
                  <a:pt x="1479" y="805"/>
                </a:lnTo>
                <a:lnTo>
                  <a:pt x="1367" y="1600"/>
                </a:lnTo>
                <a:lnTo>
                  <a:pt x="1119" y="817"/>
                </a:lnTo>
                <a:lnTo>
                  <a:pt x="1161" y="802"/>
                </a:lnTo>
                <a:lnTo>
                  <a:pt x="1198" y="782"/>
                </a:lnTo>
                <a:lnTo>
                  <a:pt x="1233" y="757"/>
                </a:lnTo>
                <a:lnTo>
                  <a:pt x="1248" y="742"/>
                </a:lnTo>
                <a:lnTo>
                  <a:pt x="1260" y="727"/>
                </a:lnTo>
                <a:lnTo>
                  <a:pt x="1284" y="693"/>
                </a:lnTo>
                <a:lnTo>
                  <a:pt x="1294" y="674"/>
                </a:lnTo>
                <a:lnTo>
                  <a:pt x="1302" y="653"/>
                </a:lnTo>
                <a:lnTo>
                  <a:pt x="1309" y="632"/>
                </a:lnTo>
                <a:lnTo>
                  <a:pt x="1313" y="609"/>
                </a:lnTo>
                <a:lnTo>
                  <a:pt x="1316" y="586"/>
                </a:lnTo>
                <a:lnTo>
                  <a:pt x="1317" y="561"/>
                </a:lnTo>
                <a:lnTo>
                  <a:pt x="1317" y="341"/>
                </a:lnTo>
                <a:lnTo>
                  <a:pt x="1315" y="306"/>
                </a:lnTo>
                <a:lnTo>
                  <a:pt x="1311" y="274"/>
                </a:lnTo>
                <a:lnTo>
                  <a:pt x="1302" y="242"/>
                </a:lnTo>
                <a:lnTo>
                  <a:pt x="1291" y="212"/>
                </a:lnTo>
                <a:lnTo>
                  <a:pt x="1277" y="183"/>
                </a:lnTo>
                <a:lnTo>
                  <a:pt x="1260" y="156"/>
                </a:lnTo>
                <a:lnTo>
                  <a:pt x="1242" y="131"/>
                </a:lnTo>
                <a:lnTo>
                  <a:pt x="1221" y="107"/>
                </a:lnTo>
                <a:lnTo>
                  <a:pt x="1197" y="86"/>
                </a:lnTo>
                <a:lnTo>
                  <a:pt x="1171" y="66"/>
                </a:lnTo>
                <a:lnTo>
                  <a:pt x="1145" y="50"/>
                </a:lnTo>
                <a:lnTo>
                  <a:pt x="1116" y="36"/>
                </a:lnTo>
                <a:lnTo>
                  <a:pt x="1086" y="26"/>
                </a:lnTo>
                <a:lnTo>
                  <a:pt x="1054" y="17"/>
                </a:lnTo>
                <a:lnTo>
                  <a:pt x="1022" y="12"/>
                </a:lnTo>
                <a:lnTo>
                  <a:pt x="987" y="11"/>
                </a:lnTo>
                <a:lnTo>
                  <a:pt x="892" y="11"/>
                </a:lnTo>
                <a:lnTo>
                  <a:pt x="867" y="11"/>
                </a:lnTo>
                <a:lnTo>
                  <a:pt x="647" y="11"/>
                </a:lnTo>
                <a:lnTo>
                  <a:pt x="647" y="341"/>
                </a:lnTo>
                <a:lnTo>
                  <a:pt x="647" y="353"/>
                </a:lnTo>
                <a:lnTo>
                  <a:pt x="647" y="507"/>
                </a:lnTo>
                <a:lnTo>
                  <a:pt x="647" y="1065"/>
                </a:lnTo>
                <a:lnTo>
                  <a:pt x="647" y="1624"/>
                </a:lnTo>
                <a:lnTo>
                  <a:pt x="892" y="1624"/>
                </a:lnTo>
                <a:lnTo>
                  <a:pt x="892" y="836"/>
                </a:lnTo>
                <a:lnTo>
                  <a:pt x="903" y="836"/>
                </a:lnTo>
                <a:lnTo>
                  <a:pt x="1130" y="1624"/>
                </a:lnTo>
                <a:lnTo>
                  <a:pt x="1364" y="1624"/>
                </a:lnTo>
                <a:lnTo>
                  <a:pt x="1375" y="1624"/>
                </a:lnTo>
                <a:lnTo>
                  <a:pt x="1609" y="1624"/>
                </a:lnTo>
                <a:lnTo>
                  <a:pt x="1643" y="1276"/>
                </a:lnTo>
                <a:lnTo>
                  <a:pt x="1788" y="1276"/>
                </a:lnTo>
                <a:lnTo>
                  <a:pt x="1820" y="1624"/>
                </a:lnTo>
                <a:lnTo>
                  <a:pt x="2066" y="1624"/>
                </a:lnTo>
                <a:lnTo>
                  <a:pt x="1952" y="817"/>
                </a:lnTo>
                <a:lnTo>
                  <a:pt x="1839" y="11"/>
                </a:lnTo>
                <a:lnTo>
                  <a:pt x="1760" y="11"/>
                </a:lnTo>
                <a:close/>
                <a:moveTo>
                  <a:pt x="9975" y="256"/>
                </a:moveTo>
                <a:lnTo>
                  <a:pt x="9992" y="257"/>
                </a:lnTo>
                <a:lnTo>
                  <a:pt x="10007" y="262"/>
                </a:lnTo>
                <a:lnTo>
                  <a:pt x="10022" y="270"/>
                </a:lnTo>
                <a:lnTo>
                  <a:pt x="10034" y="281"/>
                </a:lnTo>
                <a:lnTo>
                  <a:pt x="10044" y="293"/>
                </a:lnTo>
                <a:lnTo>
                  <a:pt x="10052" y="307"/>
                </a:lnTo>
                <a:lnTo>
                  <a:pt x="10057" y="323"/>
                </a:lnTo>
                <a:lnTo>
                  <a:pt x="10059" y="341"/>
                </a:lnTo>
                <a:lnTo>
                  <a:pt x="10059" y="553"/>
                </a:lnTo>
                <a:lnTo>
                  <a:pt x="10057" y="570"/>
                </a:lnTo>
                <a:lnTo>
                  <a:pt x="10052" y="585"/>
                </a:lnTo>
                <a:lnTo>
                  <a:pt x="10044" y="600"/>
                </a:lnTo>
                <a:lnTo>
                  <a:pt x="10034" y="613"/>
                </a:lnTo>
                <a:lnTo>
                  <a:pt x="10022" y="622"/>
                </a:lnTo>
                <a:lnTo>
                  <a:pt x="10007" y="630"/>
                </a:lnTo>
                <a:lnTo>
                  <a:pt x="9992" y="635"/>
                </a:lnTo>
                <a:lnTo>
                  <a:pt x="9975" y="637"/>
                </a:lnTo>
                <a:lnTo>
                  <a:pt x="9878" y="637"/>
                </a:lnTo>
                <a:lnTo>
                  <a:pt x="9878" y="550"/>
                </a:lnTo>
                <a:lnTo>
                  <a:pt x="9878" y="341"/>
                </a:lnTo>
                <a:lnTo>
                  <a:pt x="9878" y="256"/>
                </a:lnTo>
                <a:lnTo>
                  <a:pt x="9975" y="256"/>
                </a:lnTo>
                <a:close/>
                <a:moveTo>
                  <a:pt x="10305" y="561"/>
                </a:moveTo>
                <a:lnTo>
                  <a:pt x="10305" y="341"/>
                </a:lnTo>
                <a:lnTo>
                  <a:pt x="10302" y="306"/>
                </a:lnTo>
                <a:lnTo>
                  <a:pt x="10297" y="274"/>
                </a:lnTo>
                <a:lnTo>
                  <a:pt x="10290" y="242"/>
                </a:lnTo>
                <a:lnTo>
                  <a:pt x="10278" y="212"/>
                </a:lnTo>
                <a:lnTo>
                  <a:pt x="10264" y="183"/>
                </a:lnTo>
                <a:lnTo>
                  <a:pt x="10248" y="156"/>
                </a:lnTo>
                <a:lnTo>
                  <a:pt x="10228" y="131"/>
                </a:lnTo>
                <a:lnTo>
                  <a:pt x="10207" y="107"/>
                </a:lnTo>
                <a:lnTo>
                  <a:pt x="10185" y="86"/>
                </a:lnTo>
                <a:lnTo>
                  <a:pt x="10159" y="66"/>
                </a:lnTo>
                <a:lnTo>
                  <a:pt x="10131" y="50"/>
                </a:lnTo>
                <a:lnTo>
                  <a:pt x="10103" y="36"/>
                </a:lnTo>
                <a:lnTo>
                  <a:pt x="10072" y="26"/>
                </a:lnTo>
                <a:lnTo>
                  <a:pt x="10041" y="17"/>
                </a:lnTo>
                <a:lnTo>
                  <a:pt x="10008" y="12"/>
                </a:lnTo>
                <a:lnTo>
                  <a:pt x="9975" y="11"/>
                </a:lnTo>
                <a:lnTo>
                  <a:pt x="9878" y="11"/>
                </a:lnTo>
                <a:lnTo>
                  <a:pt x="9854" y="11"/>
                </a:lnTo>
                <a:lnTo>
                  <a:pt x="9633" y="11"/>
                </a:lnTo>
                <a:lnTo>
                  <a:pt x="9633" y="341"/>
                </a:lnTo>
                <a:lnTo>
                  <a:pt x="9633" y="353"/>
                </a:lnTo>
                <a:lnTo>
                  <a:pt x="9633" y="507"/>
                </a:lnTo>
                <a:lnTo>
                  <a:pt x="9633" y="1065"/>
                </a:lnTo>
                <a:lnTo>
                  <a:pt x="9633" y="1624"/>
                </a:lnTo>
                <a:lnTo>
                  <a:pt x="9878" y="1624"/>
                </a:lnTo>
                <a:lnTo>
                  <a:pt x="9878" y="836"/>
                </a:lnTo>
                <a:lnTo>
                  <a:pt x="9890" y="836"/>
                </a:lnTo>
                <a:lnTo>
                  <a:pt x="10117" y="1624"/>
                </a:lnTo>
                <a:lnTo>
                  <a:pt x="10362" y="1624"/>
                </a:lnTo>
                <a:lnTo>
                  <a:pt x="10106" y="817"/>
                </a:lnTo>
                <a:lnTo>
                  <a:pt x="10147" y="802"/>
                </a:lnTo>
                <a:lnTo>
                  <a:pt x="10186" y="782"/>
                </a:lnTo>
                <a:lnTo>
                  <a:pt x="10219" y="757"/>
                </a:lnTo>
                <a:lnTo>
                  <a:pt x="10234" y="742"/>
                </a:lnTo>
                <a:lnTo>
                  <a:pt x="10248" y="727"/>
                </a:lnTo>
                <a:lnTo>
                  <a:pt x="10271" y="693"/>
                </a:lnTo>
                <a:lnTo>
                  <a:pt x="10281" y="674"/>
                </a:lnTo>
                <a:lnTo>
                  <a:pt x="10288" y="653"/>
                </a:lnTo>
                <a:lnTo>
                  <a:pt x="10295" y="632"/>
                </a:lnTo>
                <a:lnTo>
                  <a:pt x="10300" y="609"/>
                </a:lnTo>
                <a:lnTo>
                  <a:pt x="10302" y="586"/>
                </a:lnTo>
                <a:lnTo>
                  <a:pt x="10305" y="561"/>
                </a:lnTo>
                <a:close/>
                <a:moveTo>
                  <a:pt x="7037" y="256"/>
                </a:moveTo>
                <a:lnTo>
                  <a:pt x="7055" y="257"/>
                </a:lnTo>
                <a:lnTo>
                  <a:pt x="7071" y="262"/>
                </a:lnTo>
                <a:lnTo>
                  <a:pt x="7085" y="270"/>
                </a:lnTo>
                <a:lnTo>
                  <a:pt x="7097" y="281"/>
                </a:lnTo>
                <a:lnTo>
                  <a:pt x="7107" y="293"/>
                </a:lnTo>
                <a:lnTo>
                  <a:pt x="7116" y="307"/>
                </a:lnTo>
                <a:lnTo>
                  <a:pt x="7120" y="323"/>
                </a:lnTo>
                <a:lnTo>
                  <a:pt x="7122" y="341"/>
                </a:lnTo>
                <a:lnTo>
                  <a:pt x="7122" y="553"/>
                </a:lnTo>
                <a:lnTo>
                  <a:pt x="7120" y="570"/>
                </a:lnTo>
                <a:lnTo>
                  <a:pt x="7116" y="585"/>
                </a:lnTo>
                <a:lnTo>
                  <a:pt x="7107" y="600"/>
                </a:lnTo>
                <a:lnTo>
                  <a:pt x="7097" y="613"/>
                </a:lnTo>
                <a:lnTo>
                  <a:pt x="7085" y="622"/>
                </a:lnTo>
                <a:lnTo>
                  <a:pt x="7071" y="630"/>
                </a:lnTo>
                <a:lnTo>
                  <a:pt x="7055" y="635"/>
                </a:lnTo>
                <a:lnTo>
                  <a:pt x="7037" y="637"/>
                </a:lnTo>
                <a:lnTo>
                  <a:pt x="6942" y="637"/>
                </a:lnTo>
                <a:lnTo>
                  <a:pt x="6942" y="550"/>
                </a:lnTo>
                <a:lnTo>
                  <a:pt x="6942" y="341"/>
                </a:lnTo>
                <a:lnTo>
                  <a:pt x="6942" y="256"/>
                </a:lnTo>
                <a:lnTo>
                  <a:pt x="7037" y="256"/>
                </a:lnTo>
                <a:close/>
                <a:moveTo>
                  <a:pt x="7367" y="561"/>
                </a:moveTo>
                <a:lnTo>
                  <a:pt x="7367" y="341"/>
                </a:lnTo>
                <a:lnTo>
                  <a:pt x="7365" y="306"/>
                </a:lnTo>
                <a:lnTo>
                  <a:pt x="7361" y="274"/>
                </a:lnTo>
                <a:lnTo>
                  <a:pt x="7352" y="242"/>
                </a:lnTo>
                <a:lnTo>
                  <a:pt x="7342" y="212"/>
                </a:lnTo>
                <a:lnTo>
                  <a:pt x="7328" y="183"/>
                </a:lnTo>
                <a:lnTo>
                  <a:pt x="7310" y="156"/>
                </a:lnTo>
                <a:lnTo>
                  <a:pt x="7291" y="131"/>
                </a:lnTo>
                <a:lnTo>
                  <a:pt x="7271" y="107"/>
                </a:lnTo>
                <a:lnTo>
                  <a:pt x="7247" y="86"/>
                </a:lnTo>
                <a:lnTo>
                  <a:pt x="7222" y="66"/>
                </a:lnTo>
                <a:lnTo>
                  <a:pt x="7195" y="50"/>
                </a:lnTo>
                <a:lnTo>
                  <a:pt x="7166" y="36"/>
                </a:lnTo>
                <a:lnTo>
                  <a:pt x="7135" y="26"/>
                </a:lnTo>
                <a:lnTo>
                  <a:pt x="7104" y="17"/>
                </a:lnTo>
                <a:lnTo>
                  <a:pt x="7071" y="12"/>
                </a:lnTo>
                <a:lnTo>
                  <a:pt x="7037" y="11"/>
                </a:lnTo>
                <a:lnTo>
                  <a:pt x="6942" y="11"/>
                </a:lnTo>
                <a:lnTo>
                  <a:pt x="6918" y="11"/>
                </a:lnTo>
                <a:lnTo>
                  <a:pt x="6697" y="11"/>
                </a:lnTo>
                <a:lnTo>
                  <a:pt x="6697" y="341"/>
                </a:lnTo>
                <a:lnTo>
                  <a:pt x="6697" y="353"/>
                </a:lnTo>
                <a:lnTo>
                  <a:pt x="6697" y="507"/>
                </a:lnTo>
                <a:lnTo>
                  <a:pt x="6697" y="1065"/>
                </a:lnTo>
                <a:lnTo>
                  <a:pt x="6697" y="1624"/>
                </a:lnTo>
                <a:lnTo>
                  <a:pt x="6942" y="1624"/>
                </a:lnTo>
                <a:lnTo>
                  <a:pt x="6942" y="836"/>
                </a:lnTo>
                <a:lnTo>
                  <a:pt x="6953" y="836"/>
                </a:lnTo>
                <a:lnTo>
                  <a:pt x="7180" y="1624"/>
                </a:lnTo>
                <a:lnTo>
                  <a:pt x="7425" y="1624"/>
                </a:lnTo>
                <a:lnTo>
                  <a:pt x="7169" y="817"/>
                </a:lnTo>
                <a:lnTo>
                  <a:pt x="7211" y="802"/>
                </a:lnTo>
                <a:lnTo>
                  <a:pt x="7248" y="782"/>
                </a:lnTo>
                <a:lnTo>
                  <a:pt x="7282" y="757"/>
                </a:lnTo>
                <a:lnTo>
                  <a:pt x="7297" y="742"/>
                </a:lnTo>
                <a:lnTo>
                  <a:pt x="7310" y="727"/>
                </a:lnTo>
                <a:lnTo>
                  <a:pt x="7334" y="693"/>
                </a:lnTo>
                <a:lnTo>
                  <a:pt x="7344" y="674"/>
                </a:lnTo>
                <a:lnTo>
                  <a:pt x="7351" y="653"/>
                </a:lnTo>
                <a:lnTo>
                  <a:pt x="7358" y="632"/>
                </a:lnTo>
                <a:lnTo>
                  <a:pt x="7363" y="609"/>
                </a:lnTo>
                <a:lnTo>
                  <a:pt x="7366" y="586"/>
                </a:lnTo>
                <a:lnTo>
                  <a:pt x="7367" y="561"/>
                </a:lnTo>
                <a:close/>
                <a:moveTo>
                  <a:pt x="4681" y="11"/>
                </a:moveTo>
                <a:lnTo>
                  <a:pt x="4582" y="557"/>
                </a:lnTo>
                <a:lnTo>
                  <a:pt x="4482" y="11"/>
                </a:lnTo>
                <a:lnTo>
                  <a:pt x="4237" y="11"/>
                </a:lnTo>
                <a:lnTo>
                  <a:pt x="4459" y="819"/>
                </a:lnTo>
                <a:lnTo>
                  <a:pt x="4459" y="1624"/>
                </a:lnTo>
                <a:lnTo>
                  <a:pt x="4704" y="1624"/>
                </a:lnTo>
                <a:lnTo>
                  <a:pt x="4704" y="819"/>
                </a:lnTo>
                <a:lnTo>
                  <a:pt x="4926" y="11"/>
                </a:lnTo>
                <a:lnTo>
                  <a:pt x="4681" y="11"/>
                </a:lnTo>
                <a:close/>
                <a:moveTo>
                  <a:pt x="8585" y="861"/>
                </a:moveTo>
                <a:lnTo>
                  <a:pt x="8348" y="11"/>
                </a:lnTo>
                <a:lnTo>
                  <a:pt x="8320" y="11"/>
                </a:lnTo>
                <a:lnTo>
                  <a:pt x="8168" y="11"/>
                </a:lnTo>
                <a:lnTo>
                  <a:pt x="8125" y="11"/>
                </a:lnTo>
                <a:lnTo>
                  <a:pt x="8125" y="817"/>
                </a:lnTo>
                <a:lnTo>
                  <a:pt x="8125" y="1624"/>
                </a:lnTo>
                <a:lnTo>
                  <a:pt x="8370" y="1624"/>
                </a:lnTo>
                <a:lnTo>
                  <a:pt x="8370" y="1174"/>
                </a:lnTo>
                <a:lnTo>
                  <a:pt x="8370" y="723"/>
                </a:lnTo>
                <a:lnTo>
                  <a:pt x="8497" y="1174"/>
                </a:lnTo>
                <a:lnTo>
                  <a:pt x="8625" y="1624"/>
                </a:lnTo>
                <a:lnTo>
                  <a:pt x="8830" y="1624"/>
                </a:lnTo>
                <a:lnTo>
                  <a:pt x="8830" y="817"/>
                </a:lnTo>
                <a:lnTo>
                  <a:pt x="8830" y="11"/>
                </a:lnTo>
                <a:lnTo>
                  <a:pt x="8585" y="11"/>
                </a:lnTo>
                <a:lnTo>
                  <a:pt x="8585" y="861"/>
                </a:lnTo>
                <a:close/>
                <a:moveTo>
                  <a:pt x="2581" y="861"/>
                </a:moveTo>
                <a:lnTo>
                  <a:pt x="2344" y="11"/>
                </a:lnTo>
                <a:lnTo>
                  <a:pt x="2316" y="11"/>
                </a:lnTo>
                <a:lnTo>
                  <a:pt x="2164" y="11"/>
                </a:lnTo>
                <a:lnTo>
                  <a:pt x="2120" y="11"/>
                </a:lnTo>
                <a:lnTo>
                  <a:pt x="2120" y="817"/>
                </a:lnTo>
                <a:lnTo>
                  <a:pt x="2120" y="1624"/>
                </a:lnTo>
                <a:lnTo>
                  <a:pt x="2365" y="1624"/>
                </a:lnTo>
                <a:lnTo>
                  <a:pt x="2365" y="1174"/>
                </a:lnTo>
                <a:lnTo>
                  <a:pt x="2365" y="723"/>
                </a:lnTo>
                <a:lnTo>
                  <a:pt x="2493" y="1174"/>
                </a:lnTo>
                <a:lnTo>
                  <a:pt x="2621" y="1624"/>
                </a:lnTo>
                <a:lnTo>
                  <a:pt x="2826" y="1624"/>
                </a:lnTo>
                <a:lnTo>
                  <a:pt x="2826" y="817"/>
                </a:lnTo>
                <a:lnTo>
                  <a:pt x="2826" y="11"/>
                </a:lnTo>
                <a:lnTo>
                  <a:pt x="2581" y="11"/>
                </a:lnTo>
                <a:lnTo>
                  <a:pt x="2581" y="861"/>
                </a:lnTo>
                <a:close/>
                <a:moveTo>
                  <a:pt x="4018" y="11"/>
                </a:moveTo>
                <a:lnTo>
                  <a:pt x="3774" y="11"/>
                </a:lnTo>
                <a:lnTo>
                  <a:pt x="3774" y="817"/>
                </a:lnTo>
                <a:lnTo>
                  <a:pt x="3774" y="1624"/>
                </a:lnTo>
                <a:lnTo>
                  <a:pt x="4006" y="1624"/>
                </a:lnTo>
                <a:lnTo>
                  <a:pt x="4018" y="1624"/>
                </a:lnTo>
                <a:lnTo>
                  <a:pt x="4346" y="1624"/>
                </a:lnTo>
                <a:lnTo>
                  <a:pt x="4346" y="1394"/>
                </a:lnTo>
                <a:lnTo>
                  <a:pt x="4018" y="1394"/>
                </a:lnTo>
                <a:lnTo>
                  <a:pt x="4018" y="702"/>
                </a:lnTo>
                <a:lnTo>
                  <a:pt x="4018" y="11"/>
                </a:lnTo>
                <a:close/>
                <a:moveTo>
                  <a:pt x="3684" y="11"/>
                </a:moveTo>
                <a:lnTo>
                  <a:pt x="3438" y="11"/>
                </a:lnTo>
                <a:lnTo>
                  <a:pt x="3223" y="663"/>
                </a:lnTo>
                <a:lnTo>
                  <a:pt x="3223" y="11"/>
                </a:lnTo>
                <a:lnTo>
                  <a:pt x="2979" y="11"/>
                </a:lnTo>
                <a:lnTo>
                  <a:pt x="2979" y="817"/>
                </a:lnTo>
                <a:lnTo>
                  <a:pt x="2979" y="1624"/>
                </a:lnTo>
                <a:lnTo>
                  <a:pt x="3223" y="1624"/>
                </a:lnTo>
                <a:lnTo>
                  <a:pt x="3223" y="830"/>
                </a:lnTo>
                <a:lnTo>
                  <a:pt x="3462" y="1624"/>
                </a:lnTo>
                <a:lnTo>
                  <a:pt x="3707" y="1624"/>
                </a:lnTo>
                <a:lnTo>
                  <a:pt x="3567" y="1184"/>
                </a:lnTo>
                <a:lnTo>
                  <a:pt x="3428" y="744"/>
                </a:lnTo>
                <a:lnTo>
                  <a:pt x="3684" y="11"/>
                </a:lnTo>
                <a:close/>
                <a:moveTo>
                  <a:pt x="232" y="11"/>
                </a:moveTo>
                <a:lnTo>
                  <a:pt x="0" y="11"/>
                </a:lnTo>
                <a:lnTo>
                  <a:pt x="0" y="817"/>
                </a:lnTo>
                <a:lnTo>
                  <a:pt x="0" y="1624"/>
                </a:lnTo>
                <a:lnTo>
                  <a:pt x="245" y="1624"/>
                </a:lnTo>
                <a:lnTo>
                  <a:pt x="245" y="856"/>
                </a:lnTo>
                <a:lnTo>
                  <a:pt x="470" y="856"/>
                </a:lnTo>
                <a:lnTo>
                  <a:pt x="470" y="636"/>
                </a:lnTo>
                <a:lnTo>
                  <a:pt x="245" y="636"/>
                </a:lnTo>
                <a:lnTo>
                  <a:pt x="245" y="240"/>
                </a:lnTo>
                <a:lnTo>
                  <a:pt x="574" y="240"/>
                </a:lnTo>
                <a:lnTo>
                  <a:pt x="574" y="11"/>
                </a:lnTo>
                <a:lnTo>
                  <a:pt x="245" y="11"/>
                </a:lnTo>
                <a:lnTo>
                  <a:pt x="232" y="11"/>
                </a:lnTo>
                <a:close/>
                <a:moveTo>
                  <a:pt x="7607" y="11"/>
                </a:moveTo>
                <a:lnTo>
                  <a:pt x="7399" y="11"/>
                </a:lnTo>
                <a:lnTo>
                  <a:pt x="7399" y="240"/>
                </a:lnTo>
                <a:lnTo>
                  <a:pt x="7607" y="240"/>
                </a:lnTo>
                <a:lnTo>
                  <a:pt x="7607" y="932"/>
                </a:lnTo>
                <a:lnTo>
                  <a:pt x="7607" y="1624"/>
                </a:lnTo>
                <a:lnTo>
                  <a:pt x="7852" y="1624"/>
                </a:lnTo>
                <a:lnTo>
                  <a:pt x="7852" y="932"/>
                </a:lnTo>
                <a:lnTo>
                  <a:pt x="7852" y="240"/>
                </a:lnTo>
                <a:lnTo>
                  <a:pt x="8060" y="240"/>
                </a:lnTo>
                <a:lnTo>
                  <a:pt x="8060" y="11"/>
                </a:lnTo>
                <a:lnTo>
                  <a:pt x="7852" y="11"/>
                </a:lnTo>
                <a:lnTo>
                  <a:pt x="7607" y="11"/>
                </a:lnTo>
                <a:close/>
                <a:moveTo>
                  <a:pt x="5756" y="547"/>
                </a:moveTo>
                <a:lnTo>
                  <a:pt x="5754" y="564"/>
                </a:lnTo>
                <a:lnTo>
                  <a:pt x="5749" y="580"/>
                </a:lnTo>
                <a:lnTo>
                  <a:pt x="5741" y="594"/>
                </a:lnTo>
                <a:lnTo>
                  <a:pt x="5731" y="607"/>
                </a:lnTo>
                <a:lnTo>
                  <a:pt x="5718" y="618"/>
                </a:lnTo>
                <a:lnTo>
                  <a:pt x="5704" y="625"/>
                </a:lnTo>
                <a:lnTo>
                  <a:pt x="5688" y="631"/>
                </a:lnTo>
                <a:lnTo>
                  <a:pt x="5671" y="632"/>
                </a:lnTo>
                <a:lnTo>
                  <a:pt x="5575" y="632"/>
                </a:lnTo>
                <a:lnTo>
                  <a:pt x="5575" y="547"/>
                </a:lnTo>
                <a:lnTo>
                  <a:pt x="5575" y="337"/>
                </a:lnTo>
                <a:lnTo>
                  <a:pt x="5575" y="256"/>
                </a:lnTo>
                <a:lnTo>
                  <a:pt x="5671" y="256"/>
                </a:lnTo>
                <a:lnTo>
                  <a:pt x="5688" y="257"/>
                </a:lnTo>
                <a:lnTo>
                  <a:pt x="5704" y="262"/>
                </a:lnTo>
                <a:lnTo>
                  <a:pt x="5718" y="270"/>
                </a:lnTo>
                <a:lnTo>
                  <a:pt x="5731" y="281"/>
                </a:lnTo>
                <a:lnTo>
                  <a:pt x="5741" y="293"/>
                </a:lnTo>
                <a:lnTo>
                  <a:pt x="5749" y="307"/>
                </a:lnTo>
                <a:lnTo>
                  <a:pt x="5754" y="323"/>
                </a:lnTo>
                <a:lnTo>
                  <a:pt x="5756" y="341"/>
                </a:lnTo>
                <a:lnTo>
                  <a:pt x="5756" y="547"/>
                </a:lnTo>
                <a:close/>
                <a:moveTo>
                  <a:pt x="6001" y="517"/>
                </a:moveTo>
                <a:lnTo>
                  <a:pt x="6001" y="371"/>
                </a:lnTo>
                <a:lnTo>
                  <a:pt x="6001" y="341"/>
                </a:lnTo>
                <a:lnTo>
                  <a:pt x="5999" y="306"/>
                </a:lnTo>
                <a:lnTo>
                  <a:pt x="5993" y="274"/>
                </a:lnTo>
                <a:lnTo>
                  <a:pt x="5986" y="242"/>
                </a:lnTo>
                <a:lnTo>
                  <a:pt x="5975" y="212"/>
                </a:lnTo>
                <a:lnTo>
                  <a:pt x="5961" y="183"/>
                </a:lnTo>
                <a:lnTo>
                  <a:pt x="5944" y="156"/>
                </a:lnTo>
                <a:lnTo>
                  <a:pt x="5925" y="131"/>
                </a:lnTo>
                <a:lnTo>
                  <a:pt x="5905" y="107"/>
                </a:lnTo>
                <a:lnTo>
                  <a:pt x="5881" y="86"/>
                </a:lnTo>
                <a:lnTo>
                  <a:pt x="5855" y="66"/>
                </a:lnTo>
                <a:lnTo>
                  <a:pt x="5828" y="50"/>
                </a:lnTo>
                <a:lnTo>
                  <a:pt x="5800" y="36"/>
                </a:lnTo>
                <a:lnTo>
                  <a:pt x="5769" y="26"/>
                </a:lnTo>
                <a:lnTo>
                  <a:pt x="5737" y="17"/>
                </a:lnTo>
                <a:lnTo>
                  <a:pt x="5704" y="12"/>
                </a:lnTo>
                <a:lnTo>
                  <a:pt x="5671" y="11"/>
                </a:lnTo>
                <a:lnTo>
                  <a:pt x="5575" y="11"/>
                </a:lnTo>
                <a:lnTo>
                  <a:pt x="5551" y="11"/>
                </a:lnTo>
                <a:lnTo>
                  <a:pt x="5331" y="11"/>
                </a:lnTo>
                <a:lnTo>
                  <a:pt x="5331" y="341"/>
                </a:lnTo>
                <a:lnTo>
                  <a:pt x="5331" y="353"/>
                </a:lnTo>
                <a:lnTo>
                  <a:pt x="5331" y="381"/>
                </a:lnTo>
                <a:lnTo>
                  <a:pt x="5331" y="507"/>
                </a:lnTo>
                <a:lnTo>
                  <a:pt x="5331" y="534"/>
                </a:lnTo>
                <a:lnTo>
                  <a:pt x="5331" y="547"/>
                </a:lnTo>
                <a:lnTo>
                  <a:pt x="5331" y="1086"/>
                </a:lnTo>
                <a:lnTo>
                  <a:pt x="5331" y="1624"/>
                </a:lnTo>
                <a:lnTo>
                  <a:pt x="5575" y="1624"/>
                </a:lnTo>
                <a:lnTo>
                  <a:pt x="5575" y="877"/>
                </a:lnTo>
                <a:lnTo>
                  <a:pt x="5671" y="877"/>
                </a:lnTo>
                <a:lnTo>
                  <a:pt x="5704" y="876"/>
                </a:lnTo>
                <a:lnTo>
                  <a:pt x="5737" y="871"/>
                </a:lnTo>
                <a:lnTo>
                  <a:pt x="5769" y="862"/>
                </a:lnTo>
                <a:lnTo>
                  <a:pt x="5800" y="851"/>
                </a:lnTo>
                <a:lnTo>
                  <a:pt x="5828" y="837"/>
                </a:lnTo>
                <a:lnTo>
                  <a:pt x="5855" y="821"/>
                </a:lnTo>
                <a:lnTo>
                  <a:pt x="5881" y="802"/>
                </a:lnTo>
                <a:lnTo>
                  <a:pt x="5905" y="781"/>
                </a:lnTo>
                <a:lnTo>
                  <a:pt x="5925" y="757"/>
                </a:lnTo>
                <a:lnTo>
                  <a:pt x="5944" y="731"/>
                </a:lnTo>
                <a:lnTo>
                  <a:pt x="5961" y="705"/>
                </a:lnTo>
                <a:lnTo>
                  <a:pt x="5975" y="676"/>
                </a:lnTo>
                <a:lnTo>
                  <a:pt x="5986" y="646"/>
                </a:lnTo>
                <a:lnTo>
                  <a:pt x="5993" y="614"/>
                </a:lnTo>
                <a:lnTo>
                  <a:pt x="5999" y="581"/>
                </a:lnTo>
                <a:lnTo>
                  <a:pt x="6001" y="547"/>
                </a:lnTo>
                <a:lnTo>
                  <a:pt x="6001" y="517"/>
                </a:lnTo>
                <a:close/>
                <a:moveTo>
                  <a:pt x="9197" y="11"/>
                </a:moveTo>
                <a:lnTo>
                  <a:pt x="8965" y="11"/>
                </a:lnTo>
                <a:lnTo>
                  <a:pt x="8965" y="817"/>
                </a:lnTo>
                <a:lnTo>
                  <a:pt x="8965" y="1624"/>
                </a:lnTo>
                <a:lnTo>
                  <a:pt x="9197" y="1624"/>
                </a:lnTo>
                <a:lnTo>
                  <a:pt x="9210" y="1624"/>
                </a:lnTo>
                <a:lnTo>
                  <a:pt x="9538" y="1624"/>
                </a:lnTo>
                <a:lnTo>
                  <a:pt x="9538" y="1394"/>
                </a:lnTo>
                <a:lnTo>
                  <a:pt x="9210" y="1394"/>
                </a:lnTo>
                <a:lnTo>
                  <a:pt x="9210" y="856"/>
                </a:lnTo>
                <a:lnTo>
                  <a:pt x="9435" y="856"/>
                </a:lnTo>
                <a:lnTo>
                  <a:pt x="9435" y="636"/>
                </a:lnTo>
                <a:lnTo>
                  <a:pt x="9210" y="636"/>
                </a:lnTo>
                <a:lnTo>
                  <a:pt x="9210" y="240"/>
                </a:lnTo>
                <a:lnTo>
                  <a:pt x="9538" y="240"/>
                </a:lnTo>
                <a:lnTo>
                  <a:pt x="9538" y="11"/>
                </a:lnTo>
                <a:lnTo>
                  <a:pt x="9210" y="11"/>
                </a:lnTo>
                <a:lnTo>
                  <a:pt x="9197" y="11"/>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5497" fontAlgn="base">
              <a:spcBef>
                <a:spcPct val="0"/>
              </a:spcBef>
              <a:spcAft>
                <a:spcPct val="0"/>
              </a:spcAft>
            </a:pPr>
            <a:endParaRPr lang="en-US" sz="1802">
              <a:solidFill>
                <a:prstClr val="black"/>
              </a:solidFill>
              <a:latin typeface="Georgia" charset="0"/>
              <a:ea typeface="ＭＳ Ｐゴシック" charset="0"/>
              <a:cs typeface="ＭＳ Ｐゴシック" charset="0"/>
            </a:endParaRPr>
          </a:p>
        </p:txBody>
      </p:sp>
      <p:sp>
        <p:nvSpPr>
          <p:cNvPr id="6"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p>
        </p:txBody>
      </p:sp>
    </p:spTree>
    <p:extLst>
      <p:ext uri="{BB962C8B-B14F-4D97-AF65-F5344CB8AC3E}">
        <p14:creationId xmlns:p14="http://schemas.microsoft.com/office/powerpoint/2010/main" val="849752590"/>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C">
    <p:spTree>
      <p:nvGrpSpPr>
        <p:cNvPr id="1" name=""/>
        <p:cNvGrpSpPr/>
        <p:nvPr/>
      </p:nvGrpSpPr>
      <p:grpSpPr>
        <a:xfrm>
          <a:off x="0" y="0"/>
          <a:ext cx="0" cy="0"/>
          <a:chOff x="0" y="0"/>
          <a:chExt cx="0" cy="0"/>
        </a:xfrm>
      </p:grpSpPr>
      <p:sp>
        <p:nvSpPr>
          <p:cNvPr id="3" name="Rectangle 2"/>
          <p:cNvSpPr/>
          <p:nvPr/>
        </p:nvSpPr>
        <p:spPr>
          <a:xfrm>
            <a:off x="359211" y="374638"/>
            <a:ext cx="8436691" cy="4363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497">
              <a:defRPr/>
            </a:pPr>
            <a:endParaRPr lang="fi-FI" sz="1802">
              <a:solidFill>
                <a:prstClr val="white"/>
              </a:solidFill>
              <a:latin typeface="Georgia"/>
            </a:endParaRPr>
          </a:p>
        </p:txBody>
      </p:sp>
      <p:sp>
        <p:nvSpPr>
          <p:cNvPr id="2" name="Title 1"/>
          <p:cNvSpPr>
            <a:spLocks noGrp="1"/>
          </p:cNvSpPr>
          <p:nvPr>
            <p:ph type="ctrTitle"/>
          </p:nvPr>
        </p:nvSpPr>
        <p:spPr>
          <a:xfrm>
            <a:off x="651016" y="590336"/>
            <a:ext cx="7853083" cy="3931678"/>
          </a:xfrm>
        </p:spPr>
        <p:txBody>
          <a:bodyPr anchor="ctr"/>
          <a:lstStyle>
            <a:lvl1pPr>
              <a:defRPr sz="4806" i="0">
                <a:solidFill>
                  <a:schemeClr val="bg1"/>
                </a:solidFill>
              </a:defRPr>
            </a:lvl1pPr>
          </a:lstStyle>
          <a:p>
            <a:r>
              <a:rPr lang="en-US"/>
              <a:t>Click to edit Master title style</a:t>
            </a:r>
            <a:endParaRPr lang="fi-FI"/>
          </a:p>
        </p:txBody>
      </p:sp>
      <p:sp>
        <p:nvSpPr>
          <p:cNvPr id="9" name="Freeform 7"/>
          <p:cNvSpPr>
            <a:spLocks noEditPoints="1"/>
          </p:cNvSpPr>
          <p:nvPr/>
        </p:nvSpPr>
        <p:spPr bwMode="auto">
          <a:xfrm>
            <a:off x="7656462" y="4827823"/>
            <a:ext cx="1114254" cy="178240"/>
          </a:xfrm>
          <a:custGeom>
            <a:avLst/>
            <a:gdLst>
              <a:gd name="T0" fmla="*/ 2147483647 w 11065"/>
              <a:gd name="T1" fmla="*/ 2147483647 h 1635"/>
              <a:gd name="T2" fmla="*/ 2147483647 w 11065"/>
              <a:gd name="T3" fmla="*/ 2147483647 h 1635"/>
              <a:gd name="T4" fmla="*/ 2147483647 w 11065"/>
              <a:gd name="T5" fmla="*/ 2147483647 h 1635"/>
              <a:gd name="T6" fmla="*/ 2147483647 w 11065"/>
              <a:gd name="T7" fmla="*/ 2147483647 h 1635"/>
              <a:gd name="T8" fmla="*/ 2147483647 w 11065"/>
              <a:gd name="T9" fmla="*/ 2147483647 h 1635"/>
              <a:gd name="T10" fmla="*/ 2147483647 w 11065"/>
              <a:gd name="T11" fmla="*/ 2147483647 h 1635"/>
              <a:gd name="T12" fmla="*/ 2147483647 w 11065"/>
              <a:gd name="T13" fmla="*/ 2147483647 h 1635"/>
              <a:gd name="T14" fmla="*/ 2147483647 w 11065"/>
              <a:gd name="T15" fmla="*/ 2147483647 h 1635"/>
              <a:gd name="T16" fmla="*/ 2147483647 w 11065"/>
              <a:gd name="T17" fmla="*/ 2147483647 h 1635"/>
              <a:gd name="T18" fmla="*/ 2147483647 w 11065"/>
              <a:gd name="T19" fmla="*/ 2147483647 h 1635"/>
              <a:gd name="T20" fmla="*/ 2147483647 w 11065"/>
              <a:gd name="T21" fmla="*/ 2147483647 h 1635"/>
              <a:gd name="T22" fmla="*/ 2147483647 w 11065"/>
              <a:gd name="T23" fmla="*/ 2147483647 h 1635"/>
              <a:gd name="T24" fmla="*/ 2147483647 w 11065"/>
              <a:gd name="T25" fmla="*/ 2147483647 h 1635"/>
              <a:gd name="T26" fmla="*/ 2147483647 w 11065"/>
              <a:gd name="T27" fmla="*/ 2147483647 h 1635"/>
              <a:gd name="T28" fmla="*/ 2147483647 w 11065"/>
              <a:gd name="T29" fmla="*/ 2147483647 h 1635"/>
              <a:gd name="T30" fmla="*/ 2147483647 w 11065"/>
              <a:gd name="T31" fmla="*/ 2147483647 h 1635"/>
              <a:gd name="T32" fmla="*/ 2147483647 w 11065"/>
              <a:gd name="T33" fmla="*/ 2147483647 h 1635"/>
              <a:gd name="T34" fmla="*/ 2147483647 w 11065"/>
              <a:gd name="T35" fmla="*/ 2147483647 h 1635"/>
              <a:gd name="T36" fmla="*/ 2147483647 w 11065"/>
              <a:gd name="T37" fmla="*/ 2147483647 h 1635"/>
              <a:gd name="T38" fmla="*/ 2147483647 w 11065"/>
              <a:gd name="T39" fmla="*/ 2147483647 h 1635"/>
              <a:gd name="T40" fmla="*/ 2147483647 w 11065"/>
              <a:gd name="T41" fmla="*/ 2147483647 h 1635"/>
              <a:gd name="T42" fmla="*/ 2147483647 w 11065"/>
              <a:gd name="T43" fmla="*/ 2147483647 h 1635"/>
              <a:gd name="T44" fmla="*/ 2147483647 w 11065"/>
              <a:gd name="T45" fmla="*/ 2147483647 h 1635"/>
              <a:gd name="T46" fmla="*/ 2147483647 w 11065"/>
              <a:gd name="T47" fmla="*/ 2147483647 h 1635"/>
              <a:gd name="T48" fmla="*/ 2147483647 w 11065"/>
              <a:gd name="T49" fmla="*/ 2147483647 h 1635"/>
              <a:gd name="T50" fmla="*/ 2147483647 w 11065"/>
              <a:gd name="T51" fmla="*/ 2147483647 h 1635"/>
              <a:gd name="T52" fmla="*/ 2147483647 w 11065"/>
              <a:gd name="T53" fmla="*/ 2147483647 h 1635"/>
              <a:gd name="T54" fmla="*/ 2147483647 w 11065"/>
              <a:gd name="T55" fmla="*/ 2147483647 h 1635"/>
              <a:gd name="T56" fmla="*/ 2147483647 w 11065"/>
              <a:gd name="T57" fmla="*/ 2147483647 h 1635"/>
              <a:gd name="T58" fmla="*/ 2147483647 w 11065"/>
              <a:gd name="T59" fmla="*/ 2147483647 h 1635"/>
              <a:gd name="T60" fmla="*/ 2147483647 w 11065"/>
              <a:gd name="T61" fmla="*/ 2147483647 h 1635"/>
              <a:gd name="T62" fmla="*/ 2147483647 w 11065"/>
              <a:gd name="T63" fmla="*/ 2147483647 h 1635"/>
              <a:gd name="T64" fmla="*/ 2147483647 w 11065"/>
              <a:gd name="T65" fmla="*/ 2147483647 h 1635"/>
              <a:gd name="T66" fmla="*/ 2147483647 w 11065"/>
              <a:gd name="T67" fmla="*/ 2147483647 h 1635"/>
              <a:gd name="T68" fmla="*/ 2147483647 w 11065"/>
              <a:gd name="T69" fmla="*/ 2147483647 h 1635"/>
              <a:gd name="T70" fmla="*/ 2147483647 w 11065"/>
              <a:gd name="T71" fmla="*/ 2147483647 h 1635"/>
              <a:gd name="T72" fmla="*/ 2147483647 w 11065"/>
              <a:gd name="T73" fmla="*/ 2147483647 h 1635"/>
              <a:gd name="T74" fmla="*/ 2147483647 w 11065"/>
              <a:gd name="T75" fmla="*/ 2147483647 h 1635"/>
              <a:gd name="T76" fmla="*/ 2147483647 w 11065"/>
              <a:gd name="T77" fmla="*/ 2147483647 h 1635"/>
              <a:gd name="T78" fmla="*/ 2147483647 w 11065"/>
              <a:gd name="T79" fmla="*/ 2147483647 h 1635"/>
              <a:gd name="T80" fmla="*/ 2147483647 w 11065"/>
              <a:gd name="T81" fmla="*/ 2147483647 h 1635"/>
              <a:gd name="T82" fmla="*/ 2147483647 w 11065"/>
              <a:gd name="T83" fmla="*/ 2147483647 h 1635"/>
              <a:gd name="T84" fmla="*/ 2147483647 w 11065"/>
              <a:gd name="T85" fmla="*/ 2147483647 h 1635"/>
              <a:gd name="T86" fmla="*/ 2147483647 w 11065"/>
              <a:gd name="T87" fmla="*/ 2147483647 h 1635"/>
              <a:gd name="T88" fmla="*/ 2147483647 w 11065"/>
              <a:gd name="T89" fmla="*/ 2147483647 h 1635"/>
              <a:gd name="T90" fmla="*/ 2147483647 w 11065"/>
              <a:gd name="T91" fmla="*/ 2147483647 h 1635"/>
              <a:gd name="T92" fmla="*/ 2147483647 w 11065"/>
              <a:gd name="T93" fmla="*/ 2147483647 h 1635"/>
              <a:gd name="T94" fmla="*/ 2147483647 w 11065"/>
              <a:gd name="T95" fmla="*/ 2147483647 h 1635"/>
              <a:gd name="T96" fmla="*/ 2147483647 w 11065"/>
              <a:gd name="T97" fmla="*/ 2147483647 h 1635"/>
              <a:gd name="T98" fmla="*/ 2147483647 w 11065"/>
              <a:gd name="T99" fmla="*/ 2147483647 h 1635"/>
              <a:gd name="T100" fmla="*/ 2147483647 w 11065"/>
              <a:gd name="T101" fmla="*/ 2147483647 h 1635"/>
              <a:gd name="T102" fmla="*/ 2147483647 w 11065"/>
              <a:gd name="T103" fmla="*/ 2147483647 h 1635"/>
              <a:gd name="T104" fmla="*/ 2147483647 w 11065"/>
              <a:gd name="T105" fmla="*/ 2147483647 h 1635"/>
              <a:gd name="T106" fmla="*/ 2147483647 w 11065"/>
              <a:gd name="T107" fmla="*/ 2147483647 h 1635"/>
              <a:gd name="T108" fmla="*/ 2147483647 w 11065"/>
              <a:gd name="T109" fmla="*/ 2147483647 h 1635"/>
              <a:gd name="T110" fmla="*/ 2147483647 w 11065"/>
              <a:gd name="T111" fmla="*/ 2147483647 h 1635"/>
              <a:gd name="T112" fmla="*/ 2147483647 w 11065"/>
              <a:gd name="T113" fmla="*/ 2147483647 h 1635"/>
              <a:gd name="T114" fmla="*/ 2147483647 w 11065"/>
              <a:gd name="T115" fmla="*/ 2147483647 h 16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065" h="1635">
                <a:moveTo>
                  <a:pt x="10838" y="730"/>
                </a:moveTo>
                <a:lnTo>
                  <a:pt x="10740" y="637"/>
                </a:lnTo>
                <a:lnTo>
                  <a:pt x="10706" y="601"/>
                </a:lnTo>
                <a:lnTo>
                  <a:pt x="10692" y="584"/>
                </a:lnTo>
                <a:lnTo>
                  <a:pt x="10679" y="566"/>
                </a:lnTo>
                <a:lnTo>
                  <a:pt x="10661" y="533"/>
                </a:lnTo>
                <a:lnTo>
                  <a:pt x="10654" y="516"/>
                </a:lnTo>
                <a:lnTo>
                  <a:pt x="10648" y="498"/>
                </a:lnTo>
                <a:lnTo>
                  <a:pt x="10644" y="479"/>
                </a:lnTo>
                <a:lnTo>
                  <a:pt x="10641" y="458"/>
                </a:lnTo>
                <a:lnTo>
                  <a:pt x="10639" y="412"/>
                </a:lnTo>
                <a:lnTo>
                  <a:pt x="10639" y="330"/>
                </a:lnTo>
                <a:lnTo>
                  <a:pt x="10641" y="313"/>
                </a:lnTo>
                <a:lnTo>
                  <a:pt x="10646" y="297"/>
                </a:lnTo>
                <a:lnTo>
                  <a:pt x="10654" y="282"/>
                </a:lnTo>
                <a:lnTo>
                  <a:pt x="10663" y="270"/>
                </a:lnTo>
                <a:lnTo>
                  <a:pt x="10676" y="259"/>
                </a:lnTo>
                <a:lnTo>
                  <a:pt x="10691" y="252"/>
                </a:lnTo>
                <a:lnTo>
                  <a:pt x="10706" y="246"/>
                </a:lnTo>
                <a:lnTo>
                  <a:pt x="10723" y="245"/>
                </a:lnTo>
                <a:lnTo>
                  <a:pt x="10735" y="245"/>
                </a:lnTo>
                <a:lnTo>
                  <a:pt x="10752" y="246"/>
                </a:lnTo>
                <a:lnTo>
                  <a:pt x="10767" y="252"/>
                </a:lnTo>
                <a:lnTo>
                  <a:pt x="10782" y="259"/>
                </a:lnTo>
                <a:lnTo>
                  <a:pt x="10794" y="270"/>
                </a:lnTo>
                <a:lnTo>
                  <a:pt x="10805" y="282"/>
                </a:lnTo>
                <a:lnTo>
                  <a:pt x="10812" y="297"/>
                </a:lnTo>
                <a:lnTo>
                  <a:pt x="10817" y="313"/>
                </a:lnTo>
                <a:lnTo>
                  <a:pt x="10820" y="330"/>
                </a:lnTo>
                <a:lnTo>
                  <a:pt x="10820" y="454"/>
                </a:lnTo>
                <a:lnTo>
                  <a:pt x="11065" y="454"/>
                </a:lnTo>
                <a:lnTo>
                  <a:pt x="11065" y="330"/>
                </a:lnTo>
                <a:lnTo>
                  <a:pt x="11063" y="296"/>
                </a:lnTo>
                <a:lnTo>
                  <a:pt x="11057" y="263"/>
                </a:lnTo>
                <a:lnTo>
                  <a:pt x="11050" y="231"/>
                </a:lnTo>
                <a:lnTo>
                  <a:pt x="11038" y="201"/>
                </a:lnTo>
                <a:lnTo>
                  <a:pt x="11024" y="172"/>
                </a:lnTo>
                <a:lnTo>
                  <a:pt x="11008" y="145"/>
                </a:lnTo>
                <a:lnTo>
                  <a:pt x="10989" y="120"/>
                </a:lnTo>
                <a:lnTo>
                  <a:pt x="10967" y="96"/>
                </a:lnTo>
                <a:lnTo>
                  <a:pt x="10945" y="75"/>
                </a:lnTo>
                <a:lnTo>
                  <a:pt x="10919" y="56"/>
                </a:lnTo>
                <a:lnTo>
                  <a:pt x="10891" y="40"/>
                </a:lnTo>
                <a:lnTo>
                  <a:pt x="10863" y="26"/>
                </a:lnTo>
                <a:lnTo>
                  <a:pt x="10832" y="15"/>
                </a:lnTo>
                <a:lnTo>
                  <a:pt x="10801" y="6"/>
                </a:lnTo>
                <a:lnTo>
                  <a:pt x="10768" y="1"/>
                </a:lnTo>
                <a:lnTo>
                  <a:pt x="10735" y="0"/>
                </a:lnTo>
                <a:lnTo>
                  <a:pt x="10723" y="0"/>
                </a:lnTo>
                <a:lnTo>
                  <a:pt x="10690" y="1"/>
                </a:lnTo>
                <a:lnTo>
                  <a:pt x="10657" y="6"/>
                </a:lnTo>
                <a:lnTo>
                  <a:pt x="10626" y="15"/>
                </a:lnTo>
                <a:lnTo>
                  <a:pt x="10595" y="26"/>
                </a:lnTo>
                <a:lnTo>
                  <a:pt x="10566" y="40"/>
                </a:lnTo>
                <a:lnTo>
                  <a:pt x="10539" y="56"/>
                </a:lnTo>
                <a:lnTo>
                  <a:pt x="10513" y="75"/>
                </a:lnTo>
                <a:lnTo>
                  <a:pt x="10491" y="96"/>
                </a:lnTo>
                <a:lnTo>
                  <a:pt x="10469" y="120"/>
                </a:lnTo>
                <a:lnTo>
                  <a:pt x="10450" y="145"/>
                </a:lnTo>
                <a:lnTo>
                  <a:pt x="10434" y="172"/>
                </a:lnTo>
                <a:lnTo>
                  <a:pt x="10420" y="201"/>
                </a:lnTo>
                <a:lnTo>
                  <a:pt x="10408" y="231"/>
                </a:lnTo>
                <a:lnTo>
                  <a:pt x="10401" y="263"/>
                </a:lnTo>
                <a:lnTo>
                  <a:pt x="10396" y="296"/>
                </a:lnTo>
                <a:lnTo>
                  <a:pt x="10393" y="330"/>
                </a:lnTo>
                <a:lnTo>
                  <a:pt x="10393" y="423"/>
                </a:lnTo>
                <a:lnTo>
                  <a:pt x="10396" y="457"/>
                </a:lnTo>
                <a:lnTo>
                  <a:pt x="10398" y="489"/>
                </a:lnTo>
                <a:lnTo>
                  <a:pt x="10403" y="519"/>
                </a:lnTo>
                <a:lnTo>
                  <a:pt x="10408" y="548"/>
                </a:lnTo>
                <a:lnTo>
                  <a:pt x="10417" y="575"/>
                </a:lnTo>
                <a:lnTo>
                  <a:pt x="10427" y="601"/>
                </a:lnTo>
                <a:lnTo>
                  <a:pt x="10438" y="626"/>
                </a:lnTo>
                <a:lnTo>
                  <a:pt x="10451" y="650"/>
                </a:lnTo>
                <a:lnTo>
                  <a:pt x="10466" y="674"/>
                </a:lnTo>
                <a:lnTo>
                  <a:pt x="10483" y="696"/>
                </a:lnTo>
                <a:lnTo>
                  <a:pt x="10522" y="742"/>
                </a:lnTo>
                <a:lnTo>
                  <a:pt x="10568" y="790"/>
                </a:lnTo>
                <a:lnTo>
                  <a:pt x="10620" y="841"/>
                </a:lnTo>
                <a:lnTo>
                  <a:pt x="10648" y="866"/>
                </a:lnTo>
                <a:lnTo>
                  <a:pt x="10673" y="891"/>
                </a:lnTo>
                <a:lnTo>
                  <a:pt x="10715" y="938"/>
                </a:lnTo>
                <a:lnTo>
                  <a:pt x="10749" y="984"/>
                </a:lnTo>
                <a:lnTo>
                  <a:pt x="10776" y="1028"/>
                </a:lnTo>
                <a:lnTo>
                  <a:pt x="10795" y="1073"/>
                </a:lnTo>
                <a:lnTo>
                  <a:pt x="10808" y="1118"/>
                </a:lnTo>
                <a:lnTo>
                  <a:pt x="10813" y="1141"/>
                </a:lnTo>
                <a:lnTo>
                  <a:pt x="10816" y="1165"/>
                </a:lnTo>
                <a:lnTo>
                  <a:pt x="10818" y="1190"/>
                </a:lnTo>
                <a:lnTo>
                  <a:pt x="10820" y="1215"/>
                </a:lnTo>
                <a:lnTo>
                  <a:pt x="10820" y="1233"/>
                </a:lnTo>
                <a:lnTo>
                  <a:pt x="10820" y="1305"/>
                </a:lnTo>
                <a:lnTo>
                  <a:pt x="10817" y="1322"/>
                </a:lnTo>
                <a:lnTo>
                  <a:pt x="10813" y="1338"/>
                </a:lnTo>
                <a:lnTo>
                  <a:pt x="10806" y="1352"/>
                </a:lnTo>
                <a:lnTo>
                  <a:pt x="10795" y="1365"/>
                </a:lnTo>
                <a:lnTo>
                  <a:pt x="10782" y="1376"/>
                </a:lnTo>
                <a:lnTo>
                  <a:pt x="10768" y="1383"/>
                </a:lnTo>
                <a:lnTo>
                  <a:pt x="10752" y="1388"/>
                </a:lnTo>
                <a:lnTo>
                  <a:pt x="10735" y="1390"/>
                </a:lnTo>
                <a:lnTo>
                  <a:pt x="10724" y="1390"/>
                </a:lnTo>
                <a:lnTo>
                  <a:pt x="10707" y="1388"/>
                </a:lnTo>
                <a:lnTo>
                  <a:pt x="10691" y="1383"/>
                </a:lnTo>
                <a:lnTo>
                  <a:pt x="10677" y="1376"/>
                </a:lnTo>
                <a:lnTo>
                  <a:pt x="10664" y="1365"/>
                </a:lnTo>
                <a:lnTo>
                  <a:pt x="10654" y="1352"/>
                </a:lnTo>
                <a:lnTo>
                  <a:pt x="10646" y="1338"/>
                </a:lnTo>
                <a:lnTo>
                  <a:pt x="10641" y="1322"/>
                </a:lnTo>
                <a:lnTo>
                  <a:pt x="10640" y="1305"/>
                </a:lnTo>
                <a:lnTo>
                  <a:pt x="10640" y="1103"/>
                </a:lnTo>
                <a:lnTo>
                  <a:pt x="10394" y="1103"/>
                </a:lnTo>
                <a:lnTo>
                  <a:pt x="10394" y="1305"/>
                </a:lnTo>
                <a:lnTo>
                  <a:pt x="10397" y="1339"/>
                </a:lnTo>
                <a:lnTo>
                  <a:pt x="10402" y="1373"/>
                </a:lnTo>
                <a:lnTo>
                  <a:pt x="10409" y="1404"/>
                </a:lnTo>
                <a:lnTo>
                  <a:pt x="10421" y="1435"/>
                </a:lnTo>
                <a:lnTo>
                  <a:pt x="10435" y="1464"/>
                </a:lnTo>
                <a:lnTo>
                  <a:pt x="10452" y="1490"/>
                </a:lnTo>
                <a:lnTo>
                  <a:pt x="10470" y="1516"/>
                </a:lnTo>
                <a:lnTo>
                  <a:pt x="10492" y="1540"/>
                </a:lnTo>
                <a:lnTo>
                  <a:pt x="10515" y="1560"/>
                </a:lnTo>
                <a:lnTo>
                  <a:pt x="10541" y="1579"/>
                </a:lnTo>
                <a:lnTo>
                  <a:pt x="10568" y="1595"/>
                </a:lnTo>
                <a:lnTo>
                  <a:pt x="10597" y="1609"/>
                </a:lnTo>
                <a:lnTo>
                  <a:pt x="10627" y="1620"/>
                </a:lnTo>
                <a:lnTo>
                  <a:pt x="10658" y="1629"/>
                </a:lnTo>
                <a:lnTo>
                  <a:pt x="10690" y="1633"/>
                </a:lnTo>
                <a:lnTo>
                  <a:pt x="10724" y="1635"/>
                </a:lnTo>
                <a:lnTo>
                  <a:pt x="10735" y="1635"/>
                </a:lnTo>
                <a:lnTo>
                  <a:pt x="10769" y="1633"/>
                </a:lnTo>
                <a:lnTo>
                  <a:pt x="10801" y="1629"/>
                </a:lnTo>
                <a:lnTo>
                  <a:pt x="10833" y="1620"/>
                </a:lnTo>
                <a:lnTo>
                  <a:pt x="10863" y="1609"/>
                </a:lnTo>
                <a:lnTo>
                  <a:pt x="10892" y="1595"/>
                </a:lnTo>
                <a:lnTo>
                  <a:pt x="10919" y="1578"/>
                </a:lnTo>
                <a:lnTo>
                  <a:pt x="10945" y="1560"/>
                </a:lnTo>
                <a:lnTo>
                  <a:pt x="10968" y="1539"/>
                </a:lnTo>
                <a:lnTo>
                  <a:pt x="10990" y="1515"/>
                </a:lnTo>
                <a:lnTo>
                  <a:pt x="11008" y="1489"/>
                </a:lnTo>
                <a:lnTo>
                  <a:pt x="11025" y="1463"/>
                </a:lnTo>
                <a:lnTo>
                  <a:pt x="11039" y="1434"/>
                </a:lnTo>
                <a:lnTo>
                  <a:pt x="11050" y="1404"/>
                </a:lnTo>
                <a:lnTo>
                  <a:pt x="11058" y="1372"/>
                </a:lnTo>
                <a:lnTo>
                  <a:pt x="11063" y="1339"/>
                </a:lnTo>
                <a:lnTo>
                  <a:pt x="11065" y="1305"/>
                </a:lnTo>
                <a:lnTo>
                  <a:pt x="11065" y="1223"/>
                </a:lnTo>
                <a:lnTo>
                  <a:pt x="11064" y="1185"/>
                </a:lnTo>
                <a:lnTo>
                  <a:pt x="11061" y="1149"/>
                </a:lnTo>
                <a:lnTo>
                  <a:pt x="11056" y="1114"/>
                </a:lnTo>
                <a:lnTo>
                  <a:pt x="11050" y="1079"/>
                </a:lnTo>
                <a:lnTo>
                  <a:pt x="11041" y="1046"/>
                </a:lnTo>
                <a:lnTo>
                  <a:pt x="11031" y="1013"/>
                </a:lnTo>
                <a:lnTo>
                  <a:pt x="11019" y="982"/>
                </a:lnTo>
                <a:lnTo>
                  <a:pt x="11005" y="951"/>
                </a:lnTo>
                <a:lnTo>
                  <a:pt x="10990" y="921"/>
                </a:lnTo>
                <a:lnTo>
                  <a:pt x="10973" y="891"/>
                </a:lnTo>
                <a:lnTo>
                  <a:pt x="10953" y="863"/>
                </a:lnTo>
                <a:lnTo>
                  <a:pt x="10934" y="835"/>
                </a:lnTo>
                <a:lnTo>
                  <a:pt x="10912" y="807"/>
                </a:lnTo>
                <a:lnTo>
                  <a:pt x="10888" y="781"/>
                </a:lnTo>
                <a:lnTo>
                  <a:pt x="10838" y="730"/>
                </a:lnTo>
                <a:close/>
                <a:moveTo>
                  <a:pt x="6244" y="1057"/>
                </a:moveTo>
                <a:lnTo>
                  <a:pt x="6297" y="495"/>
                </a:lnTo>
                <a:lnTo>
                  <a:pt x="6350" y="1057"/>
                </a:lnTo>
                <a:lnTo>
                  <a:pt x="6244" y="1057"/>
                </a:lnTo>
                <a:close/>
                <a:moveTo>
                  <a:pt x="6342" y="11"/>
                </a:moveTo>
                <a:lnTo>
                  <a:pt x="6251" y="11"/>
                </a:lnTo>
                <a:lnTo>
                  <a:pt x="6173" y="11"/>
                </a:lnTo>
                <a:lnTo>
                  <a:pt x="6060" y="817"/>
                </a:lnTo>
                <a:lnTo>
                  <a:pt x="5946" y="1624"/>
                </a:lnTo>
                <a:lnTo>
                  <a:pt x="6191" y="1624"/>
                </a:lnTo>
                <a:lnTo>
                  <a:pt x="6224" y="1276"/>
                </a:lnTo>
                <a:lnTo>
                  <a:pt x="6370" y="1276"/>
                </a:lnTo>
                <a:lnTo>
                  <a:pt x="6402" y="1624"/>
                </a:lnTo>
                <a:lnTo>
                  <a:pt x="6648" y="1624"/>
                </a:lnTo>
                <a:lnTo>
                  <a:pt x="6534" y="817"/>
                </a:lnTo>
                <a:lnTo>
                  <a:pt x="6421" y="11"/>
                </a:lnTo>
                <a:lnTo>
                  <a:pt x="6342" y="11"/>
                </a:lnTo>
                <a:close/>
                <a:moveTo>
                  <a:pt x="1663" y="1057"/>
                </a:moveTo>
                <a:lnTo>
                  <a:pt x="1715" y="495"/>
                </a:lnTo>
                <a:lnTo>
                  <a:pt x="1768" y="1057"/>
                </a:lnTo>
                <a:lnTo>
                  <a:pt x="1663" y="1057"/>
                </a:lnTo>
                <a:close/>
                <a:moveTo>
                  <a:pt x="987" y="256"/>
                </a:moveTo>
                <a:lnTo>
                  <a:pt x="1004" y="257"/>
                </a:lnTo>
                <a:lnTo>
                  <a:pt x="1020" y="262"/>
                </a:lnTo>
                <a:lnTo>
                  <a:pt x="1034" y="270"/>
                </a:lnTo>
                <a:lnTo>
                  <a:pt x="1047" y="281"/>
                </a:lnTo>
                <a:lnTo>
                  <a:pt x="1057" y="293"/>
                </a:lnTo>
                <a:lnTo>
                  <a:pt x="1065" y="307"/>
                </a:lnTo>
                <a:lnTo>
                  <a:pt x="1070" y="323"/>
                </a:lnTo>
                <a:lnTo>
                  <a:pt x="1072" y="341"/>
                </a:lnTo>
                <a:lnTo>
                  <a:pt x="1072" y="553"/>
                </a:lnTo>
                <a:lnTo>
                  <a:pt x="1070" y="570"/>
                </a:lnTo>
                <a:lnTo>
                  <a:pt x="1065" y="585"/>
                </a:lnTo>
                <a:lnTo>
                  <a:pt x="1057" y="600"/>
                </a:lnTo>
                <a:lnTo>
                  <a:pt x="1047" y="613"/>
                </a:lnTo>
                <a:lnTo>
                  <a:pt x="1034" y="622"/>
                </a:lnTo>
                <a:lnTo>
                  <a:pt x="1020" y="630"/>
                </a:lnTo>
                <a:lnTo>
                  <a:pt x="1004" y="635"/>
                </a:lnTo>
                <a:lnTo>
                  <a:pt x="987" y="637"/>
                </a:lnTo>
                <a:lnTo>
                  <a:pt x="892" y="637"/>
                </a:lnTo>
                <a:lnTo>
                  <a:pt x="892" y="550"/>
                </a:lnTo>
                <a:lnTo>
                  <a:pt x="892" y="341"/>
                </a:lnTo>
                <a:lnTo>
                  <a:pt x="892" y="256"/>
                </a:lnTo>
                <a:lnTo>
                  <a:pt x="987" y="256"/>
                </a:lnTo>
                <a:close/>
                <a:moveTo>
                  <a:pt x="1760" y="11"/>
                </a:moveTo>
                <a:lnTo>
                  <a:pt x="1670" y="11"/>
                </a:lnTo>
                <a:lnTo>
                  <a:pt x="1591" y="11"/>
                </a:lnTo>
                <a:lnTo>
                  <a:pt x="1479" y="805"/>
                </a:lnTo>
                <a:lnTo>
                  <a:pt x="1367" y="1600"/>
                </a:lnTo>
                <a:lnTo>
                  <a:pt x="1119" y="817"/>
                </a:lnTo>
                <a:lnTo>
                  <a:pt x="1161" y="802"/>
                </a:lnTo>
                <a:lnTo>
                  <a:pt x="1198" y="782"/>
                </a:lnTo>
                <a:lnTo>
                  <a:pt x="1233" y="757"/>
                </a:lnTo>
                <a:lnTo>
                  <a:pt x="1248" y="742"/>
                </a:lnTo>
                <a:lnTo>
                  <a:pt x="1260" y="727"/>
                </a:lnTo>
                <a:lnTo>
                  <a:pt x="1284" y="693"/>
                </a:lnTo>
                <a:lnTo>
                  <a:pt x="1294" y="674"/>
                </a:lnTo>
                <a:lnTo>
                  <a:pt x="1302" y="653"/>
                </a:lnTo>
                <a:lnTo>
                  <a:pt x="1309" y="632"/>
                </a:lnTo>
                <a:lnTo>
                  <a:pt x="1313" y="609"/>
                </a:lnTo>
                <a:lnTo>
                  <a:pt x="1316" y="586"/>
                </a:lnTo>
                <a:lnTo>
                  <a:pt x="1317" y="561"/>
                </a:lnTo>
                <a:lnTo>
                  <a:pt x="1317" y="341"/>
                </a:lnTo>
                <a:lnTo>
                  <a:pt x="1315" y="306"/>
                </a:lnTo>
                <a:lnTo>
                  <a:pt x="1311" y="274"/>
                </a:lnTo>
                <a:lnTo>
                  <a:pt x="1302" y="242"/>
                </a:lnTo>
                <a:lnTo>
                  <a:pt x="1291" y="212"/>
                </a:lnTo>
                <a:lnTo>
                  <a:pt x="1277" y="183"/>
                </a:lnTo>
                <a:lnTo>
                  <a:pt x="1260" y="156"/>
                </a:lnTo>
                <a:lnTo>
                  <a:pt x="1242" y="131"/>
                </a:lnTo>
                <a:lnTo>
                  <a:pt x="1221" y="107"/>
                </a:lnTo>
                <a:lnTo>
                  <a:pt x="1197" y="86"/>
                </a:lnTo>
                <a:lnTo>
                  <a:pt x="1171" y="66"/>
                </a:lnTo>
                <a:lnTo>
                  <a:pt x="1145" y="50"/>
                </a:lnTo>
                <a:lnTo>
                  <a:pt x="1116" y="36"/>
                </a:lnTo>
                <a:lnTo>
                  <a:pt x="1086" y="26"/>
                </a:lnTo>
                <a:lnTo>
                  <a:pt x="1054" y="17"/>
                </a:lnTo>
                <a:lnTo>
                  <a:pt x="1022" y="12"/>
                </a:lnTo>
                <a:lnTo>
                  <a:pt x="987" y="11"/>
                </a:lnTo>
                <a:lnTo>
                  <a:pt x="892" y="11"/>
                </a:lnTo>
                <a:lnTo>
                  <a:pt x="867" y="11"/>
                </a:lnTo>
                <a:lnTo>
                  <a:pt x="647" y="11"/>
                </a:lnTo>
                <a:lnTo>
                  <a:pt x="647" y="341"/>
                </a:lnTo>
                <a:lnTo>
                  <a:pt x="647" y="353"/>
                </a:lnTo>
                <a:lnTo>
                  <a:pt x="647" y="507"/>
                </a:lnTo>
                <a:lnTo>
                  <a:pt x="647" y="1065"/>
                </a:lnTo>
                <a:lnTo>
                  <a:pt x="647" y="1624"/>
                </a:lnTo>
                <a:lnTo>
                  <a:pt x="892" y="1624"/>
                </a:lnTo>
                <a:lnTo>
                  <a:pt x="892" y="836"/>
                </a:lnTo>
                <a:lnTo>
                  <a:pt x="903" y="836"/>
                </a:lnTo>
                <a:lnTo>
                  <a:pt x="1130" y="1624"/>
                </a:lnTo>
                <a:lnTo>
                  <a:pt x="1364" y="1624"/>
                </a:lnTo>
                <a:lnTo>
                  <a:pt x="1375" y="1624"/>
                </a:lnTo>
                <a:lnTo>
                  <a:pt x="1609" y="1624"/>
                </a:lnTo>
                <a:lnTo>
                  <a:pt x="1643" y="1276"/>
                </a:lnTo>
                <a:lnTo>
                  <a:pt x="1788" y="1276"/>
                </a:lnTo>
                <a:lnTo>
                  <a:pt x="1820" y="1624"/>
                </a:lnTo>
                <a:lnTo>
                  <a:pt x="2066" y="1624"/>
                </a:lnTo>
                <a:lnTo>
                  <a:pt x="1952" y="817"/>
                </a:lnTo>
                <a:lnTo>
                  <a:pt x="1839" y="11"/>
                </a:lnTo>
                <a:lnTo>
                  <a:pt x="1760" y="11"/>
                </a:lnTo>
                <a:close/>
                <a:moveTo>
                  <a:pt x="9975" y="256"/>
                </a:moveTo>
                <a:lnTo>
                  <a:pt x="9992" y="257"/>
                </a:lnTo>
                <a:lnTo>
                  <a:pt x="10007" y="262"/>
                </a:lnTo>
                <a:lnTo>
                  <a:pt x="10022" y="270"/>
                </a:lnTo>
                <a:lnTo>
                  <a:pt x="10034" y="281"/>
                </a:lnTo>
                <a:lnTo>
                  <a:pt x="10044" y="293"/>
                </a:lnTo>
                <a:lnTo>
                  <a:pt x="10052" y="307"/>
                </a:lnTo>
                <a:lnTo>
                  <a:pt x="10057" y="323"/>
                </a:lnTo>
                <a:lnTo>
                  <a:pt x="10059" y="341"/>
                </a:lnTo>
                <a:lnTo>
                  <a:pt x="10059" y="553"/>
                </a:lnTo>
                <a:lnTo>
                  <a:pt x="10057" y="570"/>
                </a:lnTo>
                <a:lnTo>
                  <a:pt x="10052" y="585"/>
                </a:lnTo>
                <a:lnTo>
                  <a:pt x="10044" y="600"/>
                </a:lnTo>
                <a:lnTo>
                  <a:pt x="10034" y="613"/>
                </a:lnTo>
                <a:lnTo>
                  <a:pt x="10022" y="622"/>
                </a:lnTo>
                <a:lnTo>
                  <a:pt x="10007" y="630"/>
                </a:lnTo>
                <a:lnTo>
                  <a:pt x="9992" y="635"/>
                </a:lnTo>
                <a:lnTo>
                  <a:pt x="9975" y="637"/>
                </a:lnTo>
                <a:lnTo>
                  <a:pt x="9878" y="637"/>
                </a:lnTo>
                <a:lnTo>
                  <a:pt x="9878" y="550"/>
                </a:lnTo>
                <a:lnTo>
                  <a:pt x="9878" y="341"/>
                </a:lnTo>
                <a:lnTo>
                  <a:pt x="9878" y="256"/>
                </a:lnTo>
                <a:lnTo>
                  <a:pt x="9975" y="256"/>
                </a:lnTo>
                <a:close/>
                <a:moveTo>
                  <a:pt x="10305" y="561"/>
                </a:moveTo>
                <a:lnTo>
                  <a:pt x="10305" y="341"/>
                </a:lnTo>
                <a:lnTo>
                  <a:pt x="10302" y="306"/>
                </a:lnTo>
                <a:lnTo>
                  <a:pt x="10297" y="274"/>
                </a:lnTo>
                <a:lnTo>
                  <a:pt x="10290" y="242"/>
                </a:lnTo>
                <a:lnTo>
                  <a:pt x="10278" y="212"/>
                </a:lnTo>
                <a:lnTo>
                  <a:pt x="10264" y="183"/>
                </a:lnTo>
                <a:lnTo>
                  <a:pt x="10248" y="156"/>
                </a:lnTo>
                <a:lnTo>
                  <a:pt x="10228" y="131"/>
                </a:lnTo>
                <a:lnTo>
                  <a:pt x="10207" y="107"/>
                </a:lnTo>
                <a:lnTo>
                  <a:pt x="10185" y="86"/>
                </a:lnTo>
                <a:lnTo>
                  <a:pt x="10159" y="66"/>
                </a:lnTo>
                <a:lnTo>
                  <a:pt x="10131" y="50"/>
                </a:lnTo>
                <a:lnTo>
                  <a:pt x="10103" y="36"/>
                </a:lnTo>
                <a:lnTo>
                  <a:pt x="10072" y="26"/>
                </a:lnTo>
                <a:lnTo>
                  <a:pt x="10041" y="17"/>
                </a:lnTo>
                <a:lnTo>
                  <a:pt x="10008" y="12"/>
                </a:lnTo>
                <a:lnTo>
                  <a:pt x="9975" y="11"/>
                </a:lnTo>
                <a:lnTo>
                  <a:pt x="9878" y="11"/>
                </a:lnTo>
                <a:lnTo>
                  <a:pt x="9854" y="11"/>
                </a:lnTo>
                <a:lnTo>
                  <a:pt x="9633" y="11"/>
                </a:lnTo>
                <a:lnTo>
                  <a:pt x="9633" y="341"/>
                </a:lnTo>
                <a:lnTo>
                  <a:pt x="9633" y="353"/>
                </a:lnTo>
                <a:lnTo>
                  <a:pt x="9633" y="507"/>
                </a:lnTo>
                <a:lnTo>
                  <a:pt x="9633" y="1065"/>
                </a:lnTo>
                <a:lnTo>
                  <a:pt x="9633" y="1624"/>
                </a:lnTo>
                <a:lnTo>
                  <a:pt x="9878" y="1624"/>
                </a:lnTo>
                <a:lnTo>
                  <a:pt x="9878" y="836"/>
                </a:lnTo>
                <a:lnTo>
                  <a:pt x="9890" y="836"/>
                </a:lnTo>
                <a:lnTo>
                  <a:pt x="10117" y="1624"/>
                </a:lnTo>
                <a:lnTo>
                  <a:pt x="10362" y="1624"/>
                </a:lnTo>
                <a:lnTo>
                  <a:pt x="10106" y="817"/>
                </a:lnTo>
                <a:lnTo>
                  <a:pt x="10147" y="802"/>
                </a:lnTo>
                <a:lnTo>
                  <a:pt x="10186" y="782"/>
                </a:lnTo>
                <a:lnTo>
                  <a:pt x="10219" y="757"/>
                </a:lnTo>
                <a:lnTo>
                  <a:pt x="10234" y="742"/>
                </a:lnTo>
                <a:lnTo>
                  <a:pt x="10248" y="727"/>
                </a:lnTo>
                <a:lnTo>
                  <a:pt x="10271" y="693"/>
                </a:lnTo>
                <a:lnTo>
                  <a:pt x="10281" y="674"/>
                </a:lnTo>
                <a:lnTo>
                  <a:pt x="10288" y="653"/>
                </a:lnTo>
                <a:lnTo>
                  <a:pt x="10295" y="632"/>
                </a:lnTo>
                <a:lnTo>
                  <a:pt x="10300" y="609"/>
                </a:lnTo>
                <a:lnTo>
                  <a:pt x="10302" y="586"/>
                </a:lnTo>
                <a:lnTo>
                  <a:pt x="10305" y="561"/>
                </a:lnTo>
                <a:close/>
                <a:moveTo>
                  <a:pt x="7037" y="256"/>
                </a:moveTo>
                <a:lnTo>
                  <a:pt x="7055" y="257"/>
                </a:lnTo>
                <a:lnTo>
                  <a:pt x="7071" y="262"/>
                </a:lnTo>
                <a:lnTo>
                  <a:pt x="7085" y="270"/>
                </a:lnTo>
                <a:lnTo>
                  <a:pt x="7097" y="281"/>
                </a:lnTo>
                <a:lnTo>
                  <a:pt x="7107" y="293"/>
                </a:lnTo>
                <a:lnTo>
                  <a:pt x="7116" y="307"/>
                </a:lnTo>
                <a:lnTo>
                  <a:pt x="7120" y="323"/>
                </a:lnTo>
                <a:lnTo>
                  <a:pt x="7122" y="341"/>
                </a:lnTo>
                <a:lnTo>
                  <a:pt x="7122" y="553"/>
                </a:lnTo>
                <a:lnTo>
                  <a:pt x="7120" y="570"/>
                </a:lnTo>
                <a:lnTo>
                  <a:pt x="7116" y="585"/>
                </a:lnTo>
                <a:lnTo>
                  <a:pt x="7107" y="600"/>
                </a:lnTo>
                <a:lnTo>
                  <a:pt x="7097" y="613"/>
                </a:lnTo>
                <a:lnTo>
                  <a:pt x="7085" y="622"/>
                </a:lnTo>
                <a:lnTo>
                  <a:pt x="7071" y="630"/>
                </a:lnTo>
                <a:lnTo>
                  <a:pt x="7055" y="635"/>
                </a:lnTo>
                <a:lnTo>
                  <a:pt x="7037" y="637"/>
                </a:lnTo>
                <a:lnTo>
                  <a:pt x="6942" y="637"/>
                </a:lnTo>
                <a:lnTo>
                  <a:pt x="6942" y="550"/>
                </a:lnTo>
                <a:lnTo>
                  <a:pt x="6942" y="341"/>
                </a:lnTo>
                <a:lnTo>
                  <a:pt x="6942" y="256"/>
                </a:lnTo>
                <a:lnTo>
                  <a:pt x="7037" y="256"/>
                </a:lnTo>
                <a:close/>
                <a:moveTo>
                  <a:pt x="7367" y="561"/>
                </a:moveTo>
                <a:lnTo>
                  <a:pt x="7367" y="341"/>
                </a:lnTo>
                <a:lnTo>
                  <a:pt x="7365" y="306"/>
                </a:lnTo>
                <a:lnTo>
                  <a:pt x="7361" y="274"/>
                </a:lnTo>
                <a:lnTo>
                  <a:pt x="7352" y="242"/>
                </a:lnTo>
                <a:lnTo>
                  <a:pt x="7342" y="212"/>
                </a:lnTo>
                <a:lnTo>
                  <a:pt x="7328" y="183"/>
                </a:lnTo>
                <a:lnTo>
                  <a:pt x="7310" y="156"/>
                </a:lnTo>
                <a:lnTo>
                  <a:pt x="7291" y="131"/>
                </a:lnTo>
                <a:lnTo>
                  <a:pt x="7271" y="107"/>
                </a:lnTo>
                <a:lnTo>
                  <a:pt x="7247" y="86"/>
                </a:lnTo>
                <a:lnTo>
                  <a:pt x="7222" y="66"/>
                </a:lnTo>
                <a:lnTo>
                  <a:pt x="7195" y="50"/>
                </a:lnTo>
                <a:lnTo>
                  <a:pt x="7166" y="36"/>
                </a:lnTo>
                <a:lnTo>
                  <a:pt x="7135" y="26"/>
                </a:lnTo>
                <a:lnTo>
                  <a:pt x="7104" y="17"/>
                </a:lnTo>
                <a:lnTo>
                  <a:pt x="7071" y="12"/>
                </a:lnTo>
                <a:lnTo>
                  <a:pt x="7037" y="11"/>
                </a:lnTo>
                <a:lnTo>
                  <a:pt x="6942" y="11"/>
                </a:lnTo>
                <a:lnTo>
                  <a:pt x="6918" y="11"/>
                </a:lnTo>
                <a:lnTo>
                  <a:pt x="6697" y="11"/>
                </a:lnTo>
                <a:lnTo>
                  <a:pt x="6697" y="341"/>
                </a:lnTo>
                <a:lnTo>
                  <a:pt x="6697" y="353"/>
                </a:lnTo>
                <a:lnTo>
                  <a:pt x="6697" y="507"/>
                </a:lnTo>
                <a:lnTo>
                  <a:pt x="6697" y="1065"/>
                </a:lnTo>
                <a:lnTo>
                  <a:pt x="6697" y="1624"/>
                </a:lnTo>
                <a:lnTo>
                  <a:pt x="6942" y="1624"/>
                </a:lnTo>
                <a:lnTo>
                  <a:pt x="6942" y="836"/>
                </a:lnTo>
                <a:lnTo>
                  <a:pt x="6953" y="836"/>
                </a:lnTo>
                <a:lnTo>
                  <a:pt x="7180" y="1624"/>
                </a:lnTo>
                <a:lnTo>
                  <a:pt x="7425" y="1624"/>
                </a:lnTo>
                <a:lnTo>
                  <a:pt x="7169" y="817"/>
                </a:lnTo>
                <a:lnTo>
                  <a:pt x="7211" y="802"/>
                </a:lnTo>
                <a:lnTo>
                  <a:pt x="7248" y="782"/>
                </a:lnTo>
                <a:lnTo>
                  <a:pt x="7282" y="757"/>
                </a:lnTo>
                <a:lnTo>
                  <a:pt x="7297" y="742"/>
                </a:lnTo>
                <a:lnTo>
                  <a:pt x="7310" y="727"/>
                </a:lnTo>
                <a:lnTo>
                  <a:pt x="7334" y="693"/>
                </a:lnTo>
                <a:lnTo>
                  <a:pt x="7344" y="674"/>
                </a:lnTo>
                <a:lnTo>
                  <a:pt x="7351" y="653"/>
                </a:lnTo>
                <a:lnTo>
                  <a:pt x="7358" y="632"/>
                </a:lnTo>
                <a:lnTo>
                  <a:pt x="7363" y="609"/>
                </a:lnTo>
                <a:lnTo>
                  <a:pt x="7366" y="586"/>
                </a:lnTo>
                <a:lnTo>
                  <a:pt x="7367" y="561"/>
                </a:lnTo>
                <a:close/>
                <a:moveTo>
                  <a:pt x="4681" y="11"/>
                </a:moveTo>
                <a:lnTo>
                  <a:pt x="4582" y="557"/>
                </a:lnTo>
                <a:lnTo>
                  <a:pt x="4482" y="11"/>
                </a:lnTo>
                <a:lnTo>
                  <a:pt x="4237" y="11"/>
                </a:lnTo>
                <a:lnTo>
                  <a:pt x="4459" y="819"/>
                </a:lnTo>
                <a:lnTo>
                  <a:pt x="4459" y="1624"/>
                </a:lnTo>
                <a:lnTo>
                  <a:pt x="4704" y="1624"/>
                </a:lnTo>
                <a:lnTo>
                  <a:pt x="4704" y="819"/>
                </a:lnTo>
                <a:lnTo>
                  <a:pt x="4926" y="11"/>
                </a:lnTo>
                <a:lnTo>
                  <a:pt x="4681" y="11"/>
                </a:lnTo>
                <a:close/>
                <a:moveTo>
                  <a:pt x="8585" y="861"/>
                </a:moveTo>
                <a:lnTo>
                  <a:pt x="8348" y="11"/>
                </a:lnTo>
                <a:lnTo>
                  <a:pt x="8320" y="11"/>
                </a:lnTo>
                <a:lnTo>
                  <a:pt x="8168" y="11"/>
                </a:lnTo>
                <a:lnTo>
                  <a:pt x="8125" y="11"/>
                </a:lnTo>
                <a:lnTo>
                  <a:pt x="8125" y="817"/>
                </a:lnTo>
                <a:lnTo>
                  <a:pt x="8125" y="1624"/>
                </a:lnTo>
                <a:lnTo>
                  <a:pt x="8370" y="1624"/>
                </a:lnTo>
                <a:lnTo>
                  <a:pt x="8370" y="1174"/>
                </a:lnTo>
                <a:lnTo>
                  <a:pt x="8370" y="723"/>
                </a:lnTo>
                <a:lnTo>
                  <a:pt x="8497" y="1174"/>
                </a:lnTo>
                <a:lnTo>
                  <a:pt x="8625" y="1624"/>
                </a:lnTo>
                <a:lnTo>
                  <a:pt x="8830" y="1624"/>
                </a:lnTo>
                <a:lnTo>
                  <a:pt x="8830" y="817"/>
                </a:lnTo>
                <a:lnTo>
                  <a:pt x="8830" y="11"/>
                </a:lnTo>
                <a:lnTo>
                  <a:pt x="8585" y="11"/>
                </a:lnTo>
                <a:lnTo>
                  <a:pt x="8585" y="861"/>
                </a:lnTo>
                <a:close/>
                <a:moveTo>
                  <a:pt x="2581" y="861"/>
                </a:moveTo>
                <a:lnTo>
                  <a:pt x="2344" y="11"/>
                </a:lnTo>
                <a:lnTo>
                  <a:pt x="2316" y="11"/>
                </a:lnTo>
                <a:lnTo>
                  <a:pt x="2164" y="11"/>
                </a:lnTo>
                <a:lnTo>
                  <a:pt x="2120" y="11"/>
                </a:lnTo>
                <a:lnTo>
                  <a:pt x="2120" y="817"/>
                </a:lnTo>
                <a:lnTo>
                  <a:pt x="2120" y="1624"/>
                </a:lnTo>
                <a:lnTo>
                  <a:pt x="2365" y="1624"/>
                </a:lnTo>
                <a:lnTo>
                  <a:pt x="2365" y="1174"/>
                </a:lnTo>
                <a:lnTo>
                  <a:pt x="2365" y="723"/>
                </a:lnTo>
                <a:lnTo>
                  <a:pt x="2493" y="1174"/>
                </a:lnTo>
                <a:lnTo>
                  <a:pt x="2621" y="1624"/>
                </a:lnTo>
                <a:lnTo>
                  <a:pt x="2826" y="1624"/>
                </a:lnTo>
                <a:lnTo>
                  <a:pt x="2826" y="817"/>
                </a:lnTo>
                <a:lnTo>
                  <a:pt x="2826" y="11"/>
                </a:lnTo>
                <a:lnTo>
                  <a:pt x="2581" y="11"/>
                </a:lnTo>
                <a:lnTo>
                  <a:pt x="2581" y="861"/>
                </a:lnTo>
                <a:close/>
                <a:moveTo>
                  <a:pt x="4018" y="11"/>
                </a:moveTo>
                <a:lnTo>
                  <a:pt x="3774" y="11"/>
                </a:lnTo>
                <a:lnTo>
                  <a:pt x="3774" y="817"/>
                </a:lnTo>
                <a:lnTo>
                  <a:pt x="3774" y="1624"/>
                </a:lnTo>
                <a:lnTo>
                  <a:pt x="4006" y="1624"/>
                </a:lnTo>
                <a:lnTo>
                  <a:pt x="4018" y="1624"/>
                </a:lnTo>
                <a:lnTo>
                  <a:pt x="4346" y="1624"/>
                </a:lnTo>
                <a:lnTo>
                  <a:pt x="4346" y="1394"/>
                </a:lnTo>
                <a:lnTo>
                  <a:pt x="4018" y="1394"/>
                </a:lnTo>
                <a:lnTo>
                  <a:pt x="4018" y="702"/>
                </a:lnTo>
                <a:lnTo>
                  <a:pt x="4018" y="11"/>
                </a:lnTo>
                <a:close/>
                <a:moveTo>
                  <a:pt x="3684" y="11"/>
                </a:moveTo>
                <a:lnTo>
                  <a:pt x="3438" y="11"/>
                </a:lnTo>
                <a:lnTo>
                  <a:pt x="3223" y="663"/>
                </a:lnTo>
                <a:lnTo>
                  <a:pt x="3223" y="11"/>
                </a:lnTo>
                <a:lnTo>
                  <a:pt x="2979" y="11"/>
                </a:lnTo>
                <a:lnTo>
                  <a:pt x="2979" y="817"/>
                </a:lnTo>
                <a:lnTo>
                  <a:pt x="2979" y="1624"/>
                </a:lnTo>
                <a:lnTo>
                  <a:pt x="3223" y="1624"/>
                </a:lnTo>
                <a:lnTo>
                  <a:pt x="3223" y="830"/>
                </a:lnTo>
                <a:lnTo>
                  <a:pt x="3462" y="1624"/>
                </a:lnTo>
                <a:lnTo>
                  <a:pt x="3707" y="1624"/>
                </a:lnTo>
                <a:lnTo>
                  <a:pt x="3567" y="1184"/>
                </a:lnTo>
                <a:lnTo>
                  <a:pt x="3428" y="744"/>
                </a:lnTo>
                <a:lnTo>
                  <a:pt x="3684" y="11"/>
                </a:lnTo>
                <a:close/>
                <a:moveTo>
                  <a:pt x="232" y="11"/>
                </a:moveTo>
                <a:lnTo>
                  <a:pt x="0" y="11"/>
                </a:lnTo>
                <a:lnTo>
                  <a:pt x="0" y="817"/>
                </a:lnTo>
                <a:lnTo>
                  <a:pt x="0" y="1624"/>
                </a:lnTo>
                <a:lnTo>
                  <a:pt x="245" y="1624"/>
                </a:lnTo>
                <a:lnTo>
                  <a:pt x="245" y="856"/>
                </a:lnTo>
                <a:lnTo>
                  <a:pt x="470" y="856"/>
                </a:lnTo>
                <a:lnTo>
                  <a:pt x="470" y="636"/>
                </a:lnTo>
                <a:lnTo>
                  <a:pt x="245" y="636"/>
                </a:lnTo>
                <a:lnTo>
                  <a:pt x="245" y="240"/>
                </a:lnTo>
                <a:lnTo>
                  <a:pt x="574" y="240"/>
                </a:lnTo>
                <a:lnTo>
                  <a:pt x="574" y="11"/>
                </a:lnTo>
                <a:lnTo>
                  <a:pt x="245" y="11"/>
                </a:lnTo>
                <a:lnTo>
                  <a:pt x="232" y="11"/>
                </a:lnTo>
                <a:close/>
                <a:moveTo>
                  <a:pt x="7607" y="11"/>
                </a:moveTo>
                <a:lnTo>
                  <a:pt x="7399" y="11"/>
                </a:lnTo>
                <a:lnTo>
                  <a:pt x="7399" y="240"/>
                </a:lnTo>
                <a:lnTo>
                  <a:pt x="7607" y="240"/>
                </a:lnTo>
                <a:lnTo>
                  <a:pt x="7607" y="932"/>
                </a:lnTo>
                <a:lnTo>
                  <a:pt x="7607" y="1624"/>
                </a:lnTo>
                <a:lnTo>
                  <a:pt x="7852" y="1624"/>
                </a:lnTo>
                <a:lnTo>
                  <a:pt x="7852" y="932"/>
                </a:lnTo>
                <a:lnTo>
                  <a:pt x="7852" y="240"/>
                </a:lnTo>
                <a:lnTo>
                  <a:pt x="8060" y="240"/>
                </a:lnTo>
                <a:lnTo>
                  <a:pt x="8060" y="11"/>
                </a:lnTo>
                <a:lnTo>
                  <a:pt x="7852" y="11"/>
                </a:lnTo>
                <a:lnTo>
                  <a:pt x="7607" y="11"/>
                </a:lnTo>
                <a:close/>
                <a:moveTo>
                  <a:pt x="5756" y="547"/>
                </a:moveTo>
                <a:lnTo>
                  <a:pt x="5754" y="564"/>
                </a:lnTo>
                <a:lnTo>
                  <a:pt x="5749" y="580"/>
                </a:lnTo>
                <a:lnTo>
                  <a:pt x="5741" y="594"/>
                </a:lnTo>
                <a:lnTo>
                  <a:pt x="5731" y="607"/>
                </a:lnTo>
                <a:lnTo>
                  <a:pt x="5718" y="618"/>
                </a:lnTo>
                <a:lnTo>
                  <a:pt x="5704" y="625"/>
                </a:lnTo>
                <a:lnTo>
                  <a:pt x="5688" y="631"/>
                </a:lnTo>
                <a:lnTo>
                  <a:pt x="5671" y="632"/>
                </a:lnTo>
                <a:lnTo>
                  <a:pt x="5575" y="632"/>
                </a:lnTo>
                <a:lnTo>
                  <a:pt x="5575" y="547"/>
                </a:lnTo>
                <a:lnTo>
                  <a:pt x="5575" y="337"/>
                </a:lnTo>
                <a:lnTo>
                  <a:pt x="5575" y="256"/>
                </a:lnTo>
                <a:lnTo>
                  <a:pt x="5671" y="256"/>
                </a:lnTo>
                <a:lnTo>
                  <a:pt x="5688" y="257"/>
                </a:lnTo>
                <a:lnTo>
                  <a:pt x="5704" y="262"/>
                </a:lnTo>
                <a:lnTo>
                  <a:pt x="5718" y="270"/>
                </a:lnTo>
                <a:lnTo>
                  <a:pt x="5731" y="281"/>
                </a:lnTo>
                <a:lnTo>
                  <a:pt x="5741" y="293"/>
                </a:lnTo>
                <a:lnTo>
                  <a:pt x="5749" y="307"/>
                </a:lnTo>
                <a:lnTo>
                  <a:pt x="5754" y="323"/>
                </a:lnTo>
                <a:lnTo>
                  <a:pt x="5756" y="341"/>
                </a:lnTo>
                <a:lnTo>
                  <a:pt x="5756" y="547"/>
                </a:lnTo>
                <a:close/>
                <a:moveTo>
                  <a:pt x="6001" y="517"/>
                </a:moveTo>
                <a:lnTo>
                  <a:pt x="6001" y="371"/>
                </a:lnTo>
                <a:lnTo>
                  <a:pt x="6001" y="341"/>
                </a:lnTo>
                <a:lnTo>
                  <a:pt x="5999" y="306"/>
                </a:lnTo>
                <a:lnTo>
                  <a:pt x="5993" y="274"/>
                </a:lnTo>
                <a:lnTo>
                  <a:pt x="5986" y="242"/>
                </a:lnTo>
                <a:lnTo>
                  <a:pt x="5975" y="212"/>
                </a:lnTo>
                <a:lnTo>
                  <a:pt x="5961" y="183"/>
                </a:lnTo>
                <a:lnTo>
                  <a:pt x="5944" y="156"/>
                </a:lnTo>
                <a:lnTo>
                  <a:pt x="5925" y="131"/>
                </a:lnTo>
                <a:lnTo>
                  <a:pt x="5905" y="107"/>
                </a:lnTo>
                <a:lnTo>
                  <a:pt x="5881" y="86"/>
                </a:lnTo>
                <a:lnTo>
                  <a:pt x="5855" y="66"/>
                </a:lnTo>
                <a:lnTo>
                  <a:pt x="5828" y="50"/>
                </a:lnTo>
                <a:lnTo>
                  <a:pt x="5800" y="36"/>
                </a:lnTo>
                <a:lnTo>
                  <a:pt x="5769" y="26"/>
                </a:lnTo>
                <a:lnTo>
                  <a:pt x="5737" y="17"/>
                </a:lnTo>
                <a:lnTo>
                  <a:pt x="5704" y="12"/>
                </a:lnTo>
                <a:lnTo>
                  <a:pt x="5671" y="11"/>
                </a:lnTo>
                <a:lnTo>
                  <a:pt x="5575" y="11"/>
                </a:lnTo>
                <a:lnTo>
                  <a:pt x="5551" y="11"/>
                </a:lnTo>
                <a:lnTo>
                  <a:pt x="5331" y="11"/>
                </a:lnTo>
                <a:lnTo>
                  <a:pt x="5331" y="341"/>
                </a:lnTo>
                <a:lnTo>
                  <a:pt x="5331" y="353"/>
                </a:lnTo>
                <a:lnTo>
                  <a:pt x="5331" y="381"/>
                </a:lnTo>
                <a:lnTo>
                  <a:pt x="5331" y="507"/>
                </a:lnTo>
                <a:lnTo>
                  <a:pt x="5331" y="534"/>
                </a:lnTo>
                <a:lnTo>
                  <a:pt x="5331" y="547"/>
                </a:lnTo>
                <a:lnTo>
                  <a:pt x="5331" y="1086"/>
                </a:lnTo>
                <a:lnTo>
                  <a:pt x="5331" y="1624"/>
                </a:lnTo>
                <a:lnTo>
                  <a:pt x="5575" y="1624"/>
                </a:lnTo>
                <a:lnTo>
                  <a:pt x="5575" y="877"/>
                </a:lnTo>
                <a:lnTo>
                  <a:pt x="5671" y="877"/>
                </a:lnTo>
                <a:lnTo>
                  <a:pt x="5704" y="876"/>
                </a:lnTo>
                <a:lnTo>
                  <a:pt x="5737" y="871"/>
                </a:lnTo>
                <a:lnTo>
                  <a:pt x="5769" y="862"/>
                </a:lnTo>
                <a:lnTo>
                  <a:pt x="5800" y="851"/>
                </a:lnTo>
                <a:lnTo>
                  <a:pt x="5828" y="837"/>
                </a:lnTo>
                <a:lnTo>
                  <a:pt x="5855" y="821"/>
                </a:lnTo>
                <a:lnTo>
                  <a:pt x="5881" y="802"/>
                </a:lnTo>
                <a:lnTo>
                  <a:pt x="5905" y="781"/>
                </a:lnTo>
                <a:lnTo>
                  <a:pt x="5925" y="757"/>
                </a:lnTo>
                <a:lnTo>
                  <a:pt x="5944" y="731"/>
                </a:lnTo>
                <a:lnTo>
                  <a:pt x="5961" y="705"/>
                </a:lnTo>
                <a:lnTo>
                  <a:pt x="5975" y="676"/>
                </a:lnTo>
                <a:lnTo>
                  <a:pt x="5986" y="646"/>
                </a:lnTo>
                <a:lnTo>
                  <a:pt x="5993" y="614"/>
                </a:lnTo>
                <a:lnTo>
                  <a:pt x="5999" y="581"/>
                </a:lnTo>
                <a:lnTo>
                  <a:pt x="6001" y="547"/>
                </a:lnTo>
                <a:lnTo>
                  <a:pt x="6001" y="517"/>
                </a:lnTo>
                <a:close/>
                <a:moveTo>
                  <a:pt x="9197" y="11"/>
                </a:moveTo>
                <a:lnTo>
                  <a:pt x="8965" y="11"/>
                </a:lnTo>
                <a:lnTo>
                  <a:pt x="8965" y="817"/>
                </a:lnTo>
                <a:lnTo>
                  <a:pt x="8965" y="1624"/>
                </a:lnTo>
                <a:lnTo>
                  <a:pt x="9197" y="1624"/>
                </a:lnTo>
                <a:lnTo>
                  <a:pt x="9210" y="1624"/>
                </a:lnTo>
                <a:lnTo>
                  <a:pt x="9538" y="1624"/>
                </a:lnTo>
                <a:lnTo>
                  <a:pt x="9538" y="1394"/>
                </a:lnTo>
                <a:lnTo>
                  <a:pt x="9210" y="1394"/>
                </a:lnTo>
                <a:lnTo>
                  <a:pt x="9210" y="856"/>
                </a:lnTo>
                <a:lnTo>
                  <a:pt x="9435" y="856"/>
                </a:lnTo>
                <a:lnTo>
                  <a:pt x="9435" y="636"/>
                </a:lnTo>
                <a:lnTo>
                  <a:pt x="9210" y="636"/>
                </a:lnTo>
                <a:lnTo>
                  <a:pt x="9210" y="240"/>
                </a:lnTo>
                <a:lnTo>
                  <a:pt x="9538" y="240"/>
                </a:lnTo>
                <a:lnTo>
                  <a:pt x="9538" y="11"/>
                </a:lnTo>
                <a:lnTo>
                  <a:pt x="9210" y="11"/>
                </a:lnTo>
                <a:lnTo>
                  <a:pt x="9197" y="11"/>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5497" fontAlgn="base">
              <a:spcBef>
                <a:spcPct val="0"/>
              </a:spcBef>
              <a:spcAft>
                <a:spcPct val="0"/>
              </a:spcAft>
            </a:pPr>
            <a:endParaRPr lang="en-US" sz="1802">
              <a:solidFill>
                <a:prstClr val="black"/>
              </a:solidFill>
              <a:latin typeface="Georgia" charset="0"/>
              <a:ea typeface="ＭＳ Ｐゴシック" charset="0"/>
              <a:cs typeface="ＭＳ Ｐゴシック" charset="0"/>
            </a:endParaRPr>
          </a:p>
        </p:txBody>
      </p:sp>
      <p:sp>
        <p:nvSpPr>
          <p:cNvPr id="7"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p>
        </p:txBody>
      </p:sp>
    </p:spTree>
    <p:extLst>
      <p:ext uri="{BB962C8B-B14F-4D97-AF65-F5344CB8AC3E}">
        <p14:creationId xmlns:p14="http://schemas.microsoft.com/office/powerpoint/2010/main" val="3151029862"/>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D">
    <p:spTree>
      <p:nvGrpSpPr>
        <p:cNvPr id="1" name=""/>
        <p:cNvGrpSpPr/>
        <p:nvPr/>
      </p:nvGrpSpPr>
      <p:grpSpPr>
        <a:xfrm>
          <a:off x="0" y="0"/>
          <a:ext cx="0" cy="0"/>
          <a:chOff x="0" y="0"/>
          <a:chExt cx="0" cy="0"/>
        </a:xfrm>
      </p:grpSpPr>
      <p:sp>
        <p:nvSpPr>
          <p:cNvPr id="11" name="Rectangle 10"/>
          <p:cNvSpPr/>
          <p:nvPr/>
        </p:nvSpPr>
        <p:spPr>
          <a:xfrm>
            <a:off x="359211" y="374638"/>
            <a:ext cx="8436691" cy="4363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497">
              <a:defRPr/>
            </a:pPr>
            <a:endParaRPr lang="fi-FI" sz="1802">
              <a:solidFill>
                <a:prstClr val="white"/>
              </a:solidFill>
              <a:latin typeface="Georgia"/>
            </a:endParaRPr>
          </a:p>
        </p:txBody>
      </p:sp>
      <p:sp>
        <p:nvSpPr>
          <p:cNvPr id="12" name="Title 1"/>
          <p:cNvSpPr>
            <a:spLocks noGrp="1"/>
          </p:cNvSpPr>
          <p:nvPr>
            <p:ph type="ctrTitle"/>
          </p:nvPr>
        </p:nvSpPr>
        <p:spPr>
          <a:xfrm>
            <a:off x="651016" y="590336"/>
            <a:ext cx="7853083" cy="3931678"/>
          </a:xfrm>
        </p:spPr>
        <p:txBody>
          <a:bodyPr anchor="ctr"/>
          <a:lstStyle>
            <a:lvl1pPr>
              <a:defRPr sz="4806" i="0">
                <a:solidFill>
                  <a:schemeClr val="bg1"/>
                </a:solidFill>
              </a:defRPr>
            </a:lvl1pPr>
          </a:lstStyle>
          <a:p>
            <a:r>
              <a:rPr lang="en-US"/>
              <a:t>Click to edit Master title style</a:t>
            </a:r>
            <a:endParaRPr lang="fi-FI"/>
          </a:p>
        </p:txBody>
      </p:sp>
      <p:sp>
        <p:nvSpPr>
          <p:cNvPr id="8" name="Freeform 7"/>
          <p:cNvSpPr>
            <a:spLocks noEditPoints="1"/>
          </p:cNvSpPr>
          <p:nvPr/>
        </p:nvSpPr>
        <p:spPr bwMode="auto">
          <a:xfrm>
            <a:off x="7656462" y="4827823"/>
            <a:ext cx="1114254" cy="178240"/>
          </a:xfrm>
          <a:custGeom>
            <a:avLst/>
            <a:gdLst>
              <a:gd name="T0" fmla="*/ 2147483647 w 11065"/>
              <a:gd name="T1" fmla="*/ 2147483647 h 1635"/>
              <a:gd name="T2" fmla="*/ 2147483647 w 11065"/>
              <a:gd name="T3" fmla="*/ 2147483647 h 1635"/>
              <a:gd name="T4" fmla="*/ 2147483647 w 11065"/>
              <a:gd name="T5" fmla="*/ 2147483647 h 1635"/>
              <a:gd name="T6" fmla="*/ 2147483647 w 11065"/>
              <a:gd name="T7" fmla="*/ 2147483647 h 1635"/>
              <a:gd name="T8" fmla="*/ 2147483647 w 11065"/>
              <a:gd name="T9" fmla="*/ 2147483647 h 1635"/>
              <a:gd name="T10" fmla="*/ 2147483647 w 11065"/>
              <a:gd name="T11" fmla="*/ 2147483647 h 1635"/>
              <a:gd name="T12" fmla="*/ 2147483647 w 11065"/>
              <a:gd name="T13" fmla="*/ 2147483647 h 1635"/>
              <a:gd name="T14" fmla="*/ 2147483647 w 11065"/>
              <a:gd name="T15" fmla="*/ 2147483647 h 1635"/>
              <a:gd name="T16" fmla="*/ 2147483647 w 11065"/>
              <a:gd name="T17" fmla="*/ 2147483647 h 1635"/>
              <a:gd name="T18" fmla="*/ 2147483647 w 11065"/>
              <a:gd name="T19" fmla="*/ 2147483647 h 1635"/>
              <a:gd name="T20" fmla="*/ 2147483647 w 11065"/>
              <a:gd name="T21" fmla="*/ 2147483647 h 1635"/>
              <a:gd name="T22" fmla="*/ 2147483647 w 11065"/>
              <a:gd name="T23" fmla="*/ 2147483647 h 1635"/>
              <a:gd name="T24" fmla="*/ 2147483647 w 11065"/>
              <a:gd name="T25" fmla="*/ 2147483647 h 1635"/>
              <a:gd name="T26" fmla="*/ 2147483647 w 11065"/>
              <a:gd name="T27" fmla="*/ 2147483647 h 1635"/>
              <a:gd name="T28" fmla="*/ 2147483647 w 11065"/>
              <a:gd name="T29" fmla="*/ 2147483647 h 1635"/>
              <a:gd name="T30" fmla="*/ 2147483647 w 11065"/>
              <a:gd name="T31" fmla="*/ 2147483647 h 1635"/>
              <a:gd name="T32" fmla="*/ 2147483647 w 11065"/>
              <a:gd name="T33" fmla="*/ 2147483647 h 1635"/>
              <a:gd name="T34" fmla="*/ 2147483647 w 11065"/>
              <a:gd name="T35" fmla="*/ 2147483647 h 1635"/>
              <a:gd name="T36" fmla="*/ 2147483647 w 11065"/>
              <a:gd name="T37" fmla="*/ 2147483647 h 1635"/>
              <a:gd name="T38" fmla="*/ 2147483647 w 11065"/>
              <a:gd name="T39" fmla="*/ 2147483647 h 1635"/>
              <a:gd name="T40" fmla="*/ 2147483647 w 11065"/>
              <a:gd name="T41" fmla="*/ 2147483647 h 1635"/>
              <a:gd name="T42" fmla="*/ 2147483647 w 11065"/>
              <a:gd name="T43" fmla="*/ 2147483647 h 1635"/>
              <a:gd name="T44" fmla="*/ 2147483647 w 11065"/>
              <a:gd name="T45" fmla="*/ 2147483647 h 1635"/>
              <a:gd name="T46" fmla="*/ 2147483647 w 11065"/>
              <a:gd name="T47" fmla="*/ 2147483647 h 1635"/>
              <a:gd name="T48" fmla="*/ 2147483647 w 11065"/>
              <a:gd name="T49" fmla="*/ 2147483647 h 1635"/>
              <a:gd name="T50" fmla="*/ 2147483647 w 11065"/>
              <a:gd name="T51" fmla="*/ 2147483647 h 1635"/>
              <a:gd name="T52" fmla="*/ 2147483647 w 11065"/>
              <a:gd name="T53" fmla="*/ 2147483647 h 1635"/>
              <a:gd name="T54" fmla="*/ 2147483647 w 11065"/>
              <a:gd name="T55" fmla="*/ 2147483647 h 1635"/>
              <a:gd name="T56" fmla="*/ 2147483647 w 11065"/>
              <a:gd name="T57" fmla="*/ 2147483647 h 1635"/>
              <a:gd name="T58" fmla="*/ 2147483647 w 11065"/>
              <a:gd name="T59" fmla="*/ 2147483647 h 1635"/>
              <a:gd name="T60" fmla="*/ 2147483647 w 11065"/>
              <a:gd name="T61" fmla="*/ 2147483647 h 1635"/>
              <a:gd name="T62" fmla="*/ 2147483647 w 11065"/>
              <a:gd name="T63" fmla="*/ 2147483647 h 1635"/>
              <a:gd name="T64" fmla="*/ 2147483647 w 11065"/>
              <a:gd name="T65" fmla="*/ 2147483647 h 1635"/>
              <a:gd name="T66" fmla="*/ 2147483647 w 11065"/>
              <a:gd name="T67" fmla="*/ 2147483647 h 1635"/>
              <a:gd name="T68" fmla="*/ 2147483647 w 11065"/>
              <a:gd name="T69" fmla="*/ 2147483647 h 1635"/>
              <a:gd name="T70" fmla="*/ 2147483647 w 11065"/>
              <a:gd name="T71" fmla="*/ 2147483647 h 1635"/>
              <a:gd name="T72" fmla="*/ 2147483647 w 11065"/>
              <a:gd name="T73" fmla="*/ 2147483647 h 1635"/>
              <a:gd name="T74" fmla="*/ 2147483647 w 11065"/>
              <a:gd name="T75" fmla="*/ 2147483647 h 1635"/>
              <a:gd name="T76" fmla="*/ 2147483647 w 11065"/>
              <a:gd name="T77" fmla="*/ 2147483647 h 1635"/>
              <a:gd name="T78" fmla="*/ 2147483647 w 11065"/>
              <a:gd name="T79" fmla="*/ 2147483647 h 1635"/>
              <a:gd name="T80" fmla="*/ 2147483647 w 11065"/>
              <a:gd name="T81" fmla="*/ 2147483647 h 1635"/>
              <a:gd name="T82" fmla="*/ 2147483647 w 11065"/>
              <a:gd name="T83" fmla="*/ 2147483647 h 1635"/>
              <a:gd name="T84" fmla="*/ 2147483647 w 11065"/>
              <a:gd name="T85" fmla="*/ 2147483647 h 1635"/>
              <a:gd name="T86" fmla="*/ 2147483647 w 11065"/>
              <a:gd name="T87" fmla="*/ 2147483647 h 1635"/>
              <a:gd name="T88" fmla="*/ 2147483647 w 11065"/>
              <a:gd name="T89" fmla="*/ 2147483647 h 1635"/>
              <a:gd name="T90" fmla="*/ 2147483647 w 11065"/>
              <a:gd name="T91" fmla="*/ 2147483647 h 1635"/>
              <a:gd name="T92" fmla="*/ 2147483647 w 11065"/>
              <a:gd name="T93" fmla="*/ 2147483647 h 1635"/>
              <a:gd name="T94" fmla="*/ 2147483647 w 11065"/>
              <a:gd name="T95" fmla="*/ 2147483647 h 1635"/>
              <a:gd name="T96" fmla="*/ 2147483647 w 11065"/>
              <a:gd name="T97" fmla="*/ 2147483647 h 1635"/>
              <a:gd name="T98" fmla="*/ 2147483647 w 11065"/>
              <a:gd name="T99" fmla="*/ 2147483647 h 1635"/>
              <a:gd name="T100" fmla="*/ 2147483647 w 11065"/>
              <a:gd name="T101" fmla="*/ 2147483647 h 1635"/>
              <a:gd name="T102" fmla="*/ 2147483647 w 11065"/>
              <a:gd name="T103" fmla="*/ 2147483647 h 1635"/>
              <a:gd name="T104" fmla="*/ 2147483647 w 11065"/>
              <a:gd name="T105" fmla="*/ 2147483647 h 1635"/>
              <a:gd name="T106" fmla="*/ 2147483647 w 11065"/>
              <a:gd name="T107" fmla="*/ 2147483647 h 1635"/>
              <a:gd name="T108" fmla="*/ 2147483647 w 11065"/>
              <a:gd name="T109" fmla="*/ 2147483647 h 1635"/>
              <a:gd name="T110" fmla="*/ 2147483647 w 11065"/>
              <a:gd name="T111" fmla="*/ 2147483647 h 1635"/>
              <a:gd name="T112" fmla="*/ 2147483647 w 11065"/>
              <a:gd name="T113" fmla="*/ 2147483647 h 1635"/>
              <a:gd name="T114" fmla="*/ 2147483647 w 11065"/>
              <a:gd name="T115" fmla="*/ 2147483647 h 16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065" h="1635">
                <a:moveTo>
                  <a:pt x="10838" y="730"/>
                </a:moveTo>
                <a:lnTo>
                  <a:pt x="10740" y="637"/>
                </a:lnTo>
                <a:lnTo>
                  <a:pt x="10706" y="601"/>
                </a:lnTo>
                <a:lnTo>
                  <a:pt x="10692" y="584"/>
                </a:lnTo>
                <a:lnTo>
                  <a:pt x="10679" y="566"/>
                </a:lnTo>
                <a:lnTo>
                  <a:pt x="10661" y="533"/>
                </a:lnTo>
                <a:lnTo>
                  <a:pt x="10654" y="516"/>
                </a:lnTo>
                <a:lnTo>
                  <a:pt x="10648" y="498"/>
                </a:lnTo>
                <a:lnTo>
                  <a:pt x="10644" y="479"/>
                </a:lnTo>
                <a:lnTo>
                  <a:pt x="10641" y="458"/>
                </a:lnTo>
                <a:lnTo>
                  <a:pt x="10639" y="412"/>
                </a:lnTo>
                <a:lnTo>
                  <a:pt x="10639" y="330"/>
                </a:lnTo>
                <a:lnTo>
                  <a:pt x="10641" y="313"/>
                </a:lnTo>
                <a:lnTo>
                  <a:pt x="10646" y="297"/>
                </a:lnTo>
                <a:lnTo>
                  <a:pt x="10654" y="282"/>
                </a:lnTo>
                <a:lnTo>
                  <a:pt x="10663" y="270"/>
                </a:lnTo>
                <a:lnTo>
                  <a:pt x="10676" y="259"/>
                </a:lnTo>
                <a:lnTo>
                  <a:pt x="10691" y="252"/>
                </a:lnTo>
                <a:lnTo>
                  <a:pt x="10706" y="246"/>
                </a:lnTo>
                <a:lnTo>
                  <a:pt x="10723" y="245"/>
                </a:lnTo>
                <a:lnTo>
                  <a:pt x="10735" y="245"/>
                </a:lnTo>
                <a:lnTo>
                  <a:pt x="10752" y="246"/>
                </a:lnTo>
                <a:lnTo>
                  <a:pt x="10767" y="252"/>
                </a:lnTo>
                <a:lnTo>
                  <a:pt x="10782" y="259"/>
                </a:lnTo>
                <a:lnTo>
                  <a:pt x="10794" y="270"/>
                </a:lnTo>
                <a:lnTo>
                  <a:pt x="10805" y="282"/>
                </a:lnTo>
                <a:lnTo>
                  <a:pt x="10812" y="297"/>
                </a:lnTo>
                <a:lnTo>
                  <a:pt x="10817" y="313"/>
                </a:lnTo>
                <a:lnTo>
                  <a:pt x="10820" y="330"/>
                </a:lnTo>
                <a:lnTo>
                  <a:pt x="10820" y="454"/>
                </a:lnTo>
                <a:lnTo>
                  <a:pt x="11065" y="454"/>
                </a:lnTo>
                <a:lnTo>
                  <a:pt x="11065" y="330"/>
                </a:lnTo>
                <a:lnTo>
                  <a:pt x="11063" y="296"/>
                </a:lnTo>
                <a:lnTo>
                  <a:pt x="11057" y="263"/>
                </a:lnTo>
                <a:lnTo>
                  <a:pt x="11050" y="231"/>
                </a:lnTo>
                <a:lnTo>
                  <a:pt x="11038" y="201"/>
                </a:lnTo>
                <a:lnTo>
                  <a:pt x="11024" y="172"/>
                </a:lnTo>
                <a:lnTo>
                  <a:pt x="11008" y="145"/>
                </a:lnTo>
                <a:lnTo>
                  <a:pt x="10989" y="120"/>
                </a:lnTo>
                <a:lnTo>
                  <a:pt x="10967" y="96"/>
                </a:lnTo>
                <a:lnTo>
                  <a:pt x="10945" y="75"/>
                </a:lnTo>
                <a:lnTo>
                  <a:pt x="10919" y="56"/>
                </a:lnTo>
                <a:lnTo>
                  <a:pt x="10891" y="40"/>
                </a:lnTo>
                <a:lnTo>
                  <a:pt x="10863" y="26"/>
                </a:lnTo>
                <a:lnTo>
                  <a:pt x="10832" y="15"/>
                </a:lnTo>
                <a:lnTo>
                  <a:pt x="10801" y="6"/>
                </a:lnTo>
                <a:lnTo>
                  <a:pt x="10768" y="1"/>
                </a:lnTo>
                <a:lnTo>
                  <a:pt x="10735" y="0"/>
                </a:lnTo>
                <a:lnTo>
                  <a:pt x="10723" y="0"/>
                </a:lnTo>
                <a:lnTo>
                  <a:pt x="10690" y="1"/>
                </a:lnTo>
                <a:lnTo>
                  <a:pt x="10657" y="6"/>
                </a:lnTo>
                <a:lnTo>
                  <a:pt x="10626" y="15"/>
                </a:lnTo>
                <a:lnTo>
                  <a:pt x="10595" y="26"/>
                </a:lnTo>
                <a:lnTo>
                  <a:pt x="10566" y="40"/>
                </a:lnTo>
                <a:lnTo>
                  <a:pt x="10539" y="56"/>
                </a:lnTo>
                <a:lnTo>
                  <a:pt x="10513" y="75"/>
                </a:lnTo>
                <a:lnTo>
                  <a:pt x="10491" y="96"/>
                </a:lnTo>
                <a:lnTo>
                  <a:pt x="10469" y="120"/>
                </a:lnTo>
                <a:lnTo>
                  <a:pt x="10450" y="145"/>
                </a:lnTo>
                <a:lnTo>
                  <a:pt x="10434" y="172"/>
                </a:lnTo>
                <a:lnTo>
                  <a:pt x="10420" y="201"/>
                </a:lnTo>
                <a:lnTo>
                  <a:pt x="10408" y="231"/>
                </a:lnTo>
                <a:lnTo>
                  <a:pt x="10401" y="263"/>
                </a:lnTo>
                <a:lnTo>
                  <a:pt x="10396" y="296"/>
                </a:lnTo>
                <a:lnTo>
                  <a:pt x="10393" y="330"/>
                </a:lnTo>
                <a:lnTo>
                  <a:pt x="10393" y="423"/>
                </a:lnTo>
                <a:lnTo>
                  <a:pt x="10396" y="457"/>
                </a:lnTo>
                <a:lnTo>
                  <a:pt x="10398" y="489"/>
                </a:lnTo>
                <a:lnTo>
                  <a:pt x="10403" y="519"/>
                </a:lnTo>
                <a:lnTo>
                  <a:pt x="10408" y="548"/>
                </a:lnTo>
                <a:lnTo>
                  <a:pt x="10417" y="575"/>
                </a:lnTo>
                <a:lnTo>
                  <a:pt x="10427" y="601"/>
                </a:lnTo>
                <a:lnTo>
                  <a:pt x="10438" y="626"/>
                </a:lnTo>
                <a:lnTo>
                  <a:pt x="10451" y="650"/>
                </a:lnTo>
                <a:lnTo>
                  <a:pt x="10466" y="674"/>
                </a:lnTo>
                <a:lnTo>
                  <a:pt x="10483" y="696"/>
                </a:lnTo>
                <a:lnTo>
                  <a:pt x="10522" y="742"/>
                </a:lnTo>
                <a:lnTo>
                  <a:pt x="10568" y="790"/>
                </a:lnTo>
                <a:lnTo>
                  <a:pt x="10620" y="841"/>
                </a:lnTo>
                <a:lnTo>
                  <a:pt x="10648" y="866"/>
                </a:lnTo>
                <a:lnTo>
                  <a:pt x="10673" y="891"/>
                </a:lnTo>
                <a:lnTo>
                  <a:pt x="10715" y="938"/>
                </a:lnTo>
                <a:lnTo>
                  <a:pt x="10749" y="984"/>
                </a:lnTo>
                <a:lnTo>
                  <a:pt x="10776" y="1028"/>
                </a:lnTo>
                <a:lnTo>
                  <a:pt x="10795" y="1073"/>
                </a:lnTo>
                <a:lnTo>
                  <a:pt x="10808" y="1118"/>
                </a:lnTo>
                <a:lnTo>
                  <a:pt x="10813" y="1141"/>
                </a:lnTo>
                <a:lnTo>
                  <a:pt x="10816" y="1165"/>
                </a:lnTo>
                <a:lnTo>
                  <a:pt x="10818" y="1190"/>
                </a:lnTo>
                <a:lnTo>
                  <a:pt x="10820" y="1215"/>
                </a:lnTo>
                <a:lnTo>
                  <a:pt x="10820" y="1233"/>
                </a:lnTo>
                <a:lnTo>
                  <a:pt x="10820" y="1305"/>
                </a:lnTo>
                <a:lnTo>
                  <a:pt x="10817" y="1322"/>
                </a:lnTo>
                <a:lnTo>
                  <a:pt x="10813" y="1338"/>
                </a:lnTo>
                <a:lnTo>
                  <a:pt x="10806" y="1352"/>
                </a:lnTo>
                <a:lnTo>
                  <a:pt x="10795" y="1365"/>
                </a:lnTo>
                <a:lnTo>
                  <a:pt x="10782" y="1376"/>
                </a:lnTo>
                <a:lnTo>
                  <a:pt x="10768" y="1383"/>
                </a:lnTo>
                <a:lnTo>
                  <a:pt x="10752" y="1388"/>
                </a:lnTo>
                <a:lnTo>
                  <a:pt x="10735" y="1390"/>
                </a:lnTo>
                <a:lnTo>
                  <a:pt x="10724" y="1390"/>
                </a:lnTo>
                <a:lnTo>
                  <a:pt x="10707" y="1388"/>
                </a:lnTo>
                <a:lnTo>
                  <a:pt x="10691" y="1383"/>
                </a:lnTo>
                <a:lnTo>
                  <a:pt x="10677" y="1376"/>
                </a:lnTo>
                <a:lnTo>
                  <a:pt x="10664" y="1365"/>
                </a:lnTo>
                <a:lnTo>
                  <a:pt x="10654" y="1352"/>
                </a:lnTo>
                <a:lnTo>
                  <a:pt x="10646" y="1338"/>
                </a:lnTo>
                <a:lnTo>
                  <a:pt x="10641" y="1322"/>
                </a:lnTo>
                <a:lnTo>
                  <a:pt x="10640" y="1305"/>
                </a:lnTo>
                <a:lnTo>
                  <a:pt x="10640" y="1103"/>
                </a:lnTo>
                <a:lnTo>
                  <a:pt x="10394" y="1103"/>
                </a:lnTo>
                <a:lnTo>
                  <a:pt x="10394" y="1305"/>
                </a:lnTo>
                <a:lnTo>
                  <a:pt x="10397" y="1339"/>
                </a:lnTo>
                <a:lnTo>
                  <a:pt x="10402" y="1373"/>
                </a:lnTo>
                <a:lnTo>
                  <a:pt x="10409" y="1404"/>
                </a:lnTo>
                <a:lnTo>
                  <a:pt x="10421" y="1435"/>
                </a:lnTo>
                <a:lnTo>
                  <a:pt x="10435" y="1464"/>
                </a:lnTo>
                <a:lnTo>
                  <a:pt x="10452" y="1490"/>
                </a:lnTo>
                <a:lnTo>
                  <a:pt x="10470" y="1516"/>
                </a:lnTo>
                <a:lnTo>
                  <a:pt x="10492" y="1540"/>
                </a:lnTo>
                <a:lnTo>
                  <a:pt x="10515" y="1560"/>
                </a:lnTo>
                <a:lnTo>
                  <a:pt x="10541" y="1579"/>
                </a:lnTo>
                <a:lnTo>
                  <a:pt x="10568" y="1595"/>
                </a:lnTo>
                <a:lnTo>
                  <a:pt x="10597" y="1609"/>
                </a:lnTo>
                <a:lnTo>
                  <a:pt x="10627" y="1620"/>
                </a:lnTo>
                <a:lnTo>
                  <a:pt x="10658" y="1629"/>
                </a:lnTo>
                <a:lnTo>
                  <a:pt x="10690" y="1633"/>
                </a:lnTo>
                <a:lnTo>
                  <a:pt x="10724" y="1635"/>
                </a:lnTo>
                <a:lnTo>
                  <a:pt x="10735" y="1635"/>
                </a:lnTo>
                <a:lnTo>
                  <a:pt x="10769" y="1633"/>
                </a:lnTo>
                <a:lnTo>
                  <a:pt x="10801" y="1629"/>
                </a:lnTo>
                <a:lnTo>
                  <a:pt x="10833" y="1620"/>
                </a:lnTo>
                <a:lnTo>
                  <a:pt x="10863" y="1609"/>
                </a:lnTo>
                <a:lnTo>
                  <a:pt x="10892" y="1595"/>
                </a:lnTo>
                <a:lnTo>
                  <a:pt x="10919" y="1578"/>
                </a:lnTo>
                <a:lnTo>
                  <a:pt x="10945" y="1560"/>
                </a:lnTo>
                <a:lnTo>
                  <a:pt x="10968" y="1539"/>
                </a:lnTo>
                <a:lnTo>
                  <a:pt x="10990" y="1515"/>
                </a:lnTo>
                <a:lnTo>
                  <a:pt x="11008" y="1489"/>
                </a:lnTo>
                <a:lnTo>
                  <a:pt x="11025" y="1463"/>
                </a:lnTo>
                <a:lnTo>
                  <a:pt x="11039" y="1434"/>
                </a:lnTo>
                <a:lnTo>
                  <a:pt x="11050" y="1404"/>
                </a:lnTo>
                <a:lnTo>
                  <a:pt x="11058" y="1372"/>
                </a:lnTo>
                <a:lnTo>
                  <a:pt x="11063" y="1339"/>
                </a:lnTo>
                <a:lnTo>
                  <a:pt x="11065" y="1305"/>
                </a:lnTo>
                <a:lnTo>
                  <a:pt x="11065" y="1223"/>
                </a:lnTo>
                <a:lnTo>
                  <a:pt x="11064" y="1185"/>
                </a:lnTo>
                <a:lnTo>
                  <a:pt x="11061" y="1149"/>
                </a:lnTo>
                <a:lnTo>
                  <a:pt x="11056" y="1114"/>
                </a:lnTo>
                <a:lnTo>
                  <a:pt x="11050" y="1079"/>
                </a:lnTo>
                <a:lnTo>
                  <a:pt x="11041" y="1046"/>
                </a:lnTo>
                <a:lnTo>
                  <a:pt x="11031" y="1013"/>
                </a:lnTo>
                <a:lnTo>
                  <a:pt x="11019" y="982"/>
                </a:lnTo>
                <a:lnTo>
                  <a:pt x="11005" y="951"/>
                </a:lnTo>
                <a:lnTo>
                  <a:pt x="10990" y="921"/>
                </a:lnTo>
                <a:lnTo>
                  <a:pt x="10973" y="891"/>
                </a:lnTo>
                <a:lnTo>
                  <a:pt x="10953" y="863"/>
                </a:lnTo>
                <a:lnTo>
                  <a:pt x="10934" y="835"/>
                </a:lnTo>
                <a:lnTo>
                  <a:pt x="10912" y="807"/>
                </a:lnTo>
                <a:lnTo>
                  <a:pt x="10888" y="781"/>
                </a:lnTo>
                <a:lnTo>
                  <a:pt x="10838" y="730"/>
                </a:lnTo>
                <a:close/>
                <a:moveTo>
                  <a:pt x="6244" y="1057"/>
                </a:moveTo>
                <a:lnTo>
                  <a:pt x="6297" y="495"/>
                </a:lnTo>
                <a:lnTo>
                  <a:pt x="6350" y="1057"/>
                </a:lnTo>
                <a:lnTo>
                  <a:pt x="6244" y="1057"/>
                </a:lnTo>
                <a:close/>
                <a:moveTo>
                  <a:pt x="6342" y="11"/>
                </a:moveTo>
                <a:lnTo>
                  <a:pt x="6251" y="11"/>
                </a:lnTo>
                <a:lnTo>
                  <a:pt x="6173" y="11"/>
                </a:lnTo>
                <a:lnTo>
                  <a:pt x="6060" y="817"/>
                </a:lnTo>
                <a:lnTo>
                  <a:pt x="5946" y="1624"/>
                </a:lnTo>
                <a:lnTo>
                  <a:pt x="6191" y="1624"/>
                </a:lnTo>
                <a:lnTo>
                  <a:pt x="6224" y="1276"/>
                </a:lnTo>
                <a:lnTo>
                  <a:pt x="6370" y="1276"/>
                </a:lnTo>
                <a:lnTo>
                  <a:pt x="6402" y="1624"/>
                </a:lnTo>
                <a:lnTo>
                  <a:pt x="6648" y="1624"/>
                </a:lnTo>
                <a:lnTo>
                  <a:pt x="6534" y="817"/>
                </a:lnTo>
                <a:lnTo>
                  <a:pt x="6421" y="11"/>
                </a:lnTo>
                <a:lnTo>
                  <a:pt x="6342" y="11"/>
                </a:lnTo>
                <a:close/>
                <a:moveTo>
                  <a:pt x="1663" y="1057"/>
                </a:moveTo>
                <a:lnTo>
                  <a:pt x="1715" y="495"/>
                </a:lnTo>
                <a:lnTo>
                  <a:pt x="1768" y="1057"/>
                </a:lnTo>
                <a:lnTo>
                  <a:pt x="1663" y="1057"/>
                </a:lnTo>
                <a:close/>
                <a:moveTo>
                  <a:pt x="987" y="256"/>
                </a:moveTo>
                <a:lnTo>
                  <a:pt x="1004" y="257"/>
                </a:lnTo>
                <a:lnTo>
                  <a:pt x="1020" y="262"/>
                </a:lnTo>
                <a:lnTo>
                  <a:pt x="1034" y="270"/>
                </a:lnTo>
                <a:lnTo>
                  <a:pt x="1047" y="281"/>
                </a:lnTo>
                <a:lnTo>
                  <a:pt x="1057" y="293"/>
                </a:lnTo>
                <a:lnTo>
                  <a:pt x="1065" y="307"/>
                </a:lnTo>
                <a:lnTo>
                  <a:pt x="1070" y="323"/>
                </a:lnTo>
                <a:lnTo>
                  <a:pt x="1072" y="341"/>
                </a:lnTo>
                <a:lnTo>
                  <a:pt x="1072" y="553"/>
                </a:lnTo>
                <a:lnTo>
                  <a:pt x="1070" y="570"/>
                </a:lnTo>
                <a:lnTo>
                  <a:pt x="1065" y="585"/>
                </a:lnTo>
                <a:lnTo>
                  <a:pt x="1057" y="600"/>
                </a:lnTo>
                <a:lnTo>
                  <a:pt x="1047" y="613"/>
                </a:lnTo>
                <a:lnTo>
                  <a:pt x="1034" y="622"/>
                </a:lnTo>
                <a:lnTo>
                  <a:pt x="1020" y="630"/>
                </a:lnTo>
                <a:lnTo>
                  <a:pt x="1004" y="635"/>
                </a:lnTo>
                <a:lnTo>
                  <a:pt x="987" y="637"/>
                </a:lnTo>
                <a:lnTo>
                  <a:pt x="892" y="637"/>
                </a:lnTo>
                <a:lnTo>
                  <a:pt x="892" y="550"/>
                </a:lnTo>
                <a:lnTo>
                  <a:pt x="892" y="341"/>
                </a:lnTo>
                <a:lnTo>
                  <a:pt x="892" y="256"/>
                </a:lnTo>
                <a:lnTo>
                  <a:pt x="987" y="256"/>
                </a:lnTo>
                <a:close/>
                <a:moveTo>
                  <a:pt x="1760" y="11"/>
                </a:moveTo>
                <a:lnTo>
                  <a:pt x="1670" y="11"/>
                </a:lnTo>
                <a:lnTo>
                  <a:pt x="1591" y="11"/>
                </a:lnTo>
                <a:lnTo>
                  <a:pt x="1479" y="805"/>
                </a:lnTo>
                <a:lnTo>
                  <a:pt x="1367" y="1600"/>
                </a:lnTo>
                <a:lnTo>
                  <a:pt x="1119" y="817"/>
                </a:lnTo>
                <a:lnTo>
                  <a:pt x="1161" y="802"/>
                </a:lnTo>
                <a:lnTo>
                  <a:pt x="1198" y="782"/>
                </a:lnTo>
                <a:lnTo>
                  <a:pt x="1233" y="757"/>
                </a:lnTo>
                <a:lnTo>
                  <a:pt x="1248" y="742"/>
                </a:lnTo>
                <a:lnTo>
                  <a:pt x="1260" y="727"/>
                </a:lnTo>
                <a:lnTo>
                  <a:pt x="1284" y="693"/>
                </a:lnTo>
                <a:lnTo>
                  <a:pt x="1294" y="674"/>
                </a:lnTo>
                <a:lnTo>
                  <a:pt x="1302" y="653"/>
                </a:lnTo>
                <a:lnTo>
                  <a:pt x="1309" y="632"/>
                </a:lnTo>
                <a:lnTo>
                  <a:pt x="1313" y="609"/>
                </a:lnTo>
                <a:lnTo>
                  <a:pt x="1316" y="586"/>
                </a:lnTo>
                <a:lnTo>
                  <a:pt x="1317" y="561"/>
                </a:lnTo>
                <a:lnTo>
                  <a:pt x="1317" y="341"/>
                </a:lnTo>
                <a:lnTo>
                  <a:pt x="1315" y="306"/>
                </a:lnTo>
                <a:lnTo>
                  <a:pt x="1311" y="274"/>
                </a:lnTo>
                <a:lnTo>
                  <a:pt x="1302" y="242"/>
                </a:lnTo>
                <a:lnTo>
                  <a:pt x="1291" y="212"/>
                </a:lnTo>
                <a:lnTo>
                  <a:pt x="1277" y="183"/>
                </a:lnTo>
                <a:lnTo>
                  <a:pt x="1260" y="156"/>
                </a:lnTo>
                <a:lnTo>
                  <a:pt x="1242" y="131"/>
                </a:lnTo>
                <a:lnTo>
                  <a:pt x="1221" y="107"/>
                </a:lnTo>
                <a:lnTo>
                  <a:pt x="1197" y="86"/>
                </a:lnTo>
                <a:lnTo>
                  <a:pt x="1171" y="66"/>
                </a:lnTo>
                <a:lnTo>
                  <a:pt x="1145" y="50"/>
                </a:lnTo>
                <a:lnTo>
                  <a:pt x="1116" y="36"/>
                </a:lnTo>
                <a:lnTo>
                  <a:pt x="1086" y="26"/>
                </a:lnTo>
                <a:lnTo>
                  <a:pt x="1054" y="17"/>
                </a:lnTo>
                <a:lnTo>
                  <a:pt x="1022" y="12"/>
                </a:lnTo>
                <a:lnTo>
                  <a:pt x="987" y="11"/>
                </a:lnTo>
                <a:lnTo>
                  <a:pt x="892" y="11"/>
                </a:lnTo>
                <a:lnTo>
                  <a:pt x="867" y="11"/>
                </a:lnTo>
                <a:lnTo>
                  <a:pt x="647" y="11"/>
                </a:lnTo>
                <a:lnTo>
                  <a:pt x="647" y="341"/>
                </a:lnTo>
                <a:lnTo>
                  <a:pt x="647" y="353"/>
                </a:lnTo>
                <a:lnTo>
                  <a:pt x="647" y="507"/>
                </a:lnTo>
                <a:lnTo>
                  <a:pt x="647" y="1065"/>
                </a:lnTo>
                <a:lnTo>
                  <a:pt x="647" y="1624"/>
                </a:lnTo>
                <a:lnTo>
                  <a:pt x="892" y="1624"/>
                </a:lnTo>
                <a:lnTo>
                  <a:pt x="892" y="836"/>
                </a:lnTo>
                <a:lnTo>
                  <a:pt x="903" y="836"/>
                </a:lnTo>
                <a:lnTo>
                  <a:pt x="1130" y="1624"/>
                </a:lnTo>
                <a:lnTo>
                  <a:pt x="1364" y="1624"/>
                </a:lnTo>
                <a:lnTo>
                  <a:pt x="1375" y="1624"/>
                </a:lnTo>
                <a:lnTo>
                  <a:pt x="1609" y="1624"/>
                </a:lnTo>
                <a:lnTo>
                  <a:pt x="1643" y="1276"/>
                </a:lnTo>
                <a:lnTo>
                  <a:pt x="1788" y="1276"/>
                </a:lnTo>
                <a:lnTo>
                  <a:pt x="1820" y="1624"/>
                </a:lnTo>
                <a:lnTo>
                  <a:pt x="2066" y="1624"/>
                </a:lnTo>
                <a:lnTo>
                  <a:pt x="1952" y="817"/>
                </a:lnTo>
                <a:lnTo>
                  <a:pt x="1839" y="11"/>
                </a:lnTo>
                <a:lnTo>
                  <a:pt x="1760" y="11"/>
                </a:lnTo>
                <a:close/>
                <a:moveTo>
                  <a:pt x="9975" y="256"/>
                </a:moveTo>
                <a:lnTo>
                  <a:pt x="9992" y="257"/>
                </a:lnTo>
                <a:lnTo>
                  <a:pt x="10007" y="262"/>
                </a:lnTo>
                <a:lnTo>
                  <a:pt x="10022" y="270"/>
                </a:lnTo>
                <a:lnTo>
                  <a:pt x="10034" y="281"/>
                </a:lnTo>
                <a:lnTo>
                  <a:pt x="10044" y="293"/>
                </a:lnTo>
                <a:lnTo>
                  <a:pt x="10052" y="307"/>
                </a:lnTo>
                <a:lnTo>
                  <a:pt x="10057" y="323"/>
                </a:lnTo>
                <a:lnTo>
                  <a:pt x="10059" y="341"/>
                </a:lnTo>
                <a:lnTo>
                  <a:pt x="10059" y="553"/>
                </a:lnTo>
                <a:lnTo>
                  <a:pt x="10057" y="570"/>
                </a:lnTo>
                <a:lnTo>
                  <a:pt x="10052" y="585"/>
                </a:lnTo>
                <a:lnTo>
                  <a:pt x="10044" y="600"/>
                </a:lnTo>
                <a:lnTo>
                  <a:pt x="10034" y="613"/>
                </a:lnTo>
                <a:lnTo>
                  <a:pt x="10022" y="622"/>
                </a:lnTo>
                <a:lnTo>
                  <a:pt x="10007" y="630"/>
                </a:lnTo>
                <a:lnTo>
                  <a:pt x="9992" y="635"/>
                </a:lnTo>
                <a:lnTo>
                  <a:pt x="9975" y="637"/>
                </a:lnTo>
                <a:lnTo>
                  <a:pt x="9878" y="637"/>
                </a:lnTo>
                <a:lnTo>
                  <a:pt x="9878" y="550"/>
                </a:lnTo>
                <a:lnTo>
                  <a:pt x="9878" y="341"/>
                </a:lnTo>
                <a:lnTo>
                  <a:pt x="9878" y="256"/>
                </a:lnTo>
                <a:lnTo>
                  <a:pt x="9975" y="256"/>
                </a:lnTo>
                <a:close/>
                <a:moveTo>
                  <a:pt x="10305" y="561"/>
                </a:moveTo>
                <a:lnTo>
                  <a:pt x="10305" y="341"/>
                </a:lnTo>
                <a:lnTo>
                  <a:pt x="10302" y="306"/>
                </a:lnTo>
                <a:lnTo>
                  <a:pt x="10297" y="274"/>
                </a:lnTo>
                <a:lnTo>
                  <a:pt x="10290" y="242"/>
                </a:lnTo>
                <a:lnTo>
                  <a:pt x="10278" y="212"/>
                </a:lnTo>
                <a:lnTo>
                  <a:pt x="10264" y="183"/>
                </a:lnTo>
                <a:lnTo>
                  <a:pt x="10248" y="156"/>
                </a:lnTo>
                <a:lnTo>
                  <a:pt x="10228" y="131"/>
                </a:lnTo>
                <a:lnTo>
                  <a:pt x="10207" y="107"/>
                </a:lnTo>
                <a:lnTo>
                  <a:pt x="10185" y="86"/>
                </a:lnTo>
                <a:lnTo>
                  <a:pt x="10159" y="66"/>
                </a:lnTo>
                <a:lnTo>
                  <a:pt x="10131" y="50"/>
                </a:lnTo>
                <a:lnTo>
                  <a:pt x="10103" y="36"/>
                </a:lnTo>
                <a:lnTo>
                  <a:pt x="10072" y="26"/>
                </a:lnTo>
                <a:lnTo>
                  <a:pt x="10041" y="17"/>
                </a:lnTo>
                <a:lnTo>
                  <a:pt x="10008" y="12"/>
                </a:lnTo>
                <a:lnTo>
                  <a:pt x="9975" y="11"/>
                </a:lnTo>
                <a:lnTo>
                  <a:pt x="9878" y="11"/>
                </a:lnTo>
                <a:lnTo>
                  <a:pt x="9854" y="11"/>
                </a:lnTo>
                <a:lnTo>
                  <a:pt x="9633" y="11"/>
                </a:lnTo>
                <a:lnTo>
                  <a:pt x="9633" y="341"/>
                </a:lnTo>
                <a:lnTo>
                  <a:pt x="9633" y="353"/>
                </a:lnTo>
                <a:lnTo>
                  <a:pt x="9633" y="507"/>
                </a:lnTo>
                <a:lnTo>
                  <a:pt x="9633" y="1065"/>
                </a:lnTo>
                <a:lnTo>
                  <a:pt x="9633" y="1624"/>
                </a:lnTo>
                <a:lnTo>
                  <a:pt x="9878" y="1624"/>
                </a:lnTo>
                <a:lnTo>
                  <a:pt x="9878" y="836"/>
                </a:lnTo>
                <a:lnTo>
                  <a:pt x="9890" y="836"/>
                </a:lnTo>
                <a:lnTo>
                  <a:pt x="10117" y="1624"/>
                </a:lnTo>
                <a:lnTo>
                  <a:pt x="10362" y="1624"/>
                </a:lnTo>
                <a:lnTo>
                  <a:pt x="10106" y="817"/>
                </a:lnTo>
                <a:lnTo>
                  <a:pt x="10147" y="802"/>
                </a:lnTo>
                <a:lnTo>
                  <a:pt x="10186" y="782"/>
                </a:lnTo>
                <a:lnTo>
                  <a:pt x="10219" y="757"/>
                </a:lnTo>
                <a:lnTo>
                  <a:pt x="10234" y="742"/>
                </a:lnTo>
                <a:lnTo>
                  <a:pt x="10248" y="727"/>
                </a:lnTo>
                <a:lnTo>
                  <a:pt x="10271" y="693"/>
                </a:lnTo>
                <a:lnTo>
                  <a:pt x="10281" y="674"/>
                </a:lnTo>
                <a:lnTo>
                  <a:pt x="10288" y="653"/>
                </a:lnTo>
                <a:lnTo>
                  <a:pt x="10295" y="632"/>
                </a:lnTo>
                <a:lnTo>
                  <a:pt x="10300" y="609"/>
                </a:lnTo>
                <a:lnTo>
                  <a:pt x="10302" y="586"/>
                </a:lnTo>
                <a:lnTo>
                  <a:pt x="10305" y="561"/>
                </a:lnTo>
                <a:close/>
                <a:moveTo>
                  <a:pt x="7037" y="256"/>
                </a:moveTo>
                <a:lnTo>
                  <a:pt x="7055" y="257"/>
                </a:lnTo>
                <a:lnTo>
                  <a:pt x="7071" y="262"/>
                </a:lnTo>
                <a:lnTo>
                  <a:pt x="7085" y="270"/>
                </a:lnTo>
                <a:lnTo>
                  <a:pt x="7097" y="281"/>
                </a:lnTo>
                <a:lnTo>
                  <a:pt x="7107" y="293"/>
                </a:lnTo>
                <a:lnTo>
                  <a:pt x="7116" y="307"/>
                </a:lnTo>
                <a:lnTo>
                  <a:pt x="7120" y="323"/>
                </a:lnTo>
                <a:lnTo>
                  <a:pt x="7122" y="341"/>
                </a:lnTo>
                <a:lnTo>
                  <a:pt x="7122" y="553"/>
                </a:lnTo>
                <a:lnTo>
                  <a:pt x="7120" y="570"/>
                </a:lnTo>
                <a:lnTo>
                  <a:pt x="7116" y="585"/>
                </a:lnTo>
                <a:lnTo>
                  <a:pt x="7107" y="600"/>
                </a:lnTo>
                <a:lnTo>
                  <a:pt x="7097" y="613"/>
                </a:lnTo>
                <a:lnTo>
                  <a:pt x="7085" y="622"/>
                </a:lnTo>
                <a:lnTo>
                  <a:pt x="7071" y="630"/>
                </a:lnTo>
                <a:lnTo>
                  <a:pt x="7055" y="635"/>
                </a:lnTo>
                <a:lnTo>
                  <a:pt x="7037" y="637"/>
                </a:lnTo>
                <a:lnTo>
                  <a:pt x="6942" y="637"/>
                </a:lnTo>
                <a:lnTo>
                  <a:pt x="6942" y="550"/>
                </a:lnTo>
                <a:lnTo>
                  <a:pt x="6942" y="341"/>
                </a:lnTo>
                <a:lnTo>
                  <a:pt x="6942" y="256"/>
                </a:lnTo>
                <a:lnTo>
                  <a:pt x="7037" y="256"/>
                </a:lnTo>
                <a:close/>
                <a:moveTo>
                  <a:pt x="7367" y="561"/>
                </a:moveTo>
                <a:lnTo>
                  <a:pt x="7367" y="341"/>
                </a:lnTo>
                <a:lnTo>
                  <a:pt x="7365" y="306"/>
                </a:lnTo>
                <a:lnTo>
                  <a:pt x="7361" y="274"/>
                </a:lnTo>
                <a:lnTo>
                  <a:pt x="7352" y="242"/>
                </a:lnTo>
                <a:lnTo>
                  <a:pt x="7342" y="212"/>
                </a:lnTo>
                <a:lnTo>
                  <a:pt x="7328" y="183"/>
                </a:lnTo>
                <a:lnTo>
                  <a:pt x="7310" y="156"/>
                </a:lnTo>
                <a:lnTo>
                  <a:pt x="7291" y="131"/>
                </a:lnTo>
                <a:lnTo>
                  <a:pt x="7271" y="107"/>
                </a:lnTo>
                <a:lnTo>
                  <a:pt x="7247" y="86"/>
                </a:lnTo>
                <a:lnTo>
                  <a:pt x="7222" y="66"/>
                </a:lnTo>
                <a:lnTo>
                  <a:pt x="7195" y="50"/>
                </a:lnTo>
                <a:lnTo>
                  <a:pt x="7166" y="36"/>
                </a:lnTo>
                <a:lnTo>
                  <a:pt x="7135" y="26"/>
                </a:lnTo>
                <a:lnTo>
                  <a:pt x="7104" y="17"/>
                </a:lnTo>
                <a:lnTo>
                  <a:pt x="7071" y="12"/>
                </a:lnTo>
                <a:lnTo>
                  <a:pt x="7037" y="11"/>
                </a:lnTo>
                <a:lnTo>
                  <a:pt x="6942" y="11"/>
                </a:lnTo>
                <a:lnTo>
                  <a:pt x="6918" y="11"/>
                </a:lnTo>
                <a:lnTo>
                  <a:pt x="6697" y="11"/>
                </a:lnTo>
                <a:lnTo>
                  <a:pt x="6697" y="341"/>
                </a:lnTo>
                <a:lnTo>
                  <a:pt x="6697" y="353"/>
                </a:lnTo>
                <a:lnTo>
                  <a:pt x="6697" y="507"/>
                </a:lnTo>
                <a:lnTo>
                  <a:pt x="6697" y="1065"/>
                </a:lnTo>
                <a:lnTo>
                  <a:pt x="6697" y="1624"/>
                </a:lnTo>
                <a:lnTo>
                  <a:pt x="6942" y="1624"/>
                </a:lnTo>
                <a:lnTo>
                  <a:pt x="6942" y="836"/>
                </a:lnTo>
                <a:lnTo>
                  <a:pt x="6953" y="836"/>
                </a:lnTo>
                <a:lnTo>
                  <a:pt x="7180" y="1624"/>
                </a:lnTo>
                <a:lnTo>
                  <a:pt x="7425" y="1624"/>
                </a:lnTo>
                <a:lnTo>
                  <a:pt x="7169" y="817"/>
                </a:lnTo>
                <a:lnTo>
                  <a:pt x="7211" y="802"/>
                </a:lnTo>
                <a:lnTo>
                  <a:pt x="7248" y="782"/>
                </a:lnTo>
                <a:lnTo>
                  <a:pt x="7282" y="757"/>
                </a:lnTo>
                <a:lnTo>
                  <a:pt x="7297" y="742"/>
                </a:lnTo>
                <a:lnTo>
                  <a:pt x="7310" y="727"/>
                </a:lnTo>
                <a:lnTo>
                  <a:pt x="7334" y="693"/>
                </a:lnTo>
                <a:lnTo>
                  <a:pt x="7344" y="674"/>
                </a:lnTo>
                <a:lnTo>
                  <a:pt x="7351" y="653"/>
                </a:lnTo>
                <a:lnTo>
                  <a:pt x="7358" y="632"/>
                </a:lnTo>
                <a:lnTo>
                  <a:pt x="7363" y="609"/>
                </a:lnTo>
                <a:lnTo>
                  <a:pt x="7366" y="586"/>
                </a:lnTo>
                <a:lnTo>
                  <a:pt x="7367" y="561"/>
                </a:lnTo>
                <a:close/>
                <a:moveTo>
                  <a:pt x="4681" y="11"/>
                </a:moveTo>
                <a:lnTo>
                  <a:pt x="4582" y="557"/>
                </a:lnTo>
                <a:lnTo>
                  <a:pt x="4482" y="11"/>
                </a:lnTo>
                <a:lnTo>
                  <a:pt x="4237" y="11"/>
                </a:lnTo>
                <a:lnTo>
                  <a:pt x="4459" y="819"/>
                </a:lnTo>
                <a:lnTo>
                  <a:pt x="4459" y="1624"/>
                </a:lnTo>
                <a:lnTo>
                  <a:pt x="4704" y="1624"/>
                </a:lnTo>
                <a:lnTo>
                  <a:pt x="4704" y="819"/>
                </a:lnTo>
                <a:lnTo>
                  <a:pt x="4926" y="11"/>
                </a:lnTo>
                <a:lnTo>
                  <a:pt x="4681" y="11"/>
                </a:lnTo>
                <a:close/>
                <a:moveTo>
                  <a:pt x="8585" y="861"/>
                </a:moveTo>
                <a:lnTo>
                  <a:pt x="8348" y="11"/>
                </a:lnTo>
                <a:lnTo>
                  <a:pt x="8320" y="11"/>
                </a:lnTo>
                <a:lnTo>
                  <a:pt x="8168" y="11"/>
                </a:lnTo>
                <a:lnTo>
                  <a:pt x="8125" y="11"/>
                </a:lnTo>
                <a:lnTo>
                  <a:pt x="8125" y="817"/>
                </a:lnTo>
                <a:lnTo>
                  <a:pt x="8125" y="1624"/>
                </a:lnTo>
                <a:lnTo>
                  <a:pt x="8370" y="1624"/>
                </a:lnTo>
                <a:lnTo>
                  <a:pt x="8370" y="1174"/>
                </a:lnTo>
                <a:lnTo>
                  <a:pt x="8370" y="723"/>
                </a:lnTo>
                <a:lnTo>
                  <a:pt x="8497" y="1174"/>
                </a:lnTo>
                <a:lnTo>
                  <a:pt x="8625" y="1624"/>
                </a:lnTo>
                <a:lnTo>
                  <a:pt x="8830" y="1624"/>
                </a:lnTo>
                <a:lnTo>
                  <a:pt x="8830" y="817"/>
                </a:lnTo>
                <a:lnTo>
                  <a:pt x="8830" y="11"/>
                </a:lnTo>
                <a:lnTo>
                  <a:pt x="8585" y="11"/>
                </a:lnTo>
                <a:lnTo>
                  <a:pt x="8585" y="861"/>
                </a:lnTo>
                <a:close/>
                <a:moveTo>
                  <a:pt x="2581" y="861"/>
                </a:moveTo>
                <a:lnTo>
                  <a:pt x="2344" y="11"/>
                </a:lnTo>
                <a:lnTo>
                  <a:pt x="2316" y="11"/>
                </a:lnTo>
                <a:lnTo>
                  <a:pt x="2164" y="11"/>
                </a:lnTo>
                <a:lnTo>
                  <a:pt x="2120" y="11"/>
                </a:lnTo>
                <a:lnTo>
                  <a:pt x="2120" y="817"/>
                </a:lnTo>
                <a:lnTo>
                  <a:pt x="2120" y="1624"/>
                </a:lnTo>
                <a:lnTo>
                  <a:pt x="2365" y="1624"/>
                </a:lnTo>
                <a:lnTo>
                  <a:pt x="2365" y="1174"/>
                </a:lnTo>
                <a:lnTo>
                  <a:pt x="2365" y="723"/>
                </a:lnTo>
                <a:lnTo>
                  <a:pt x="2493" y="1174"/>
                </a:lnTo>
                <a:lnTo>
                  <a:pt x="2621" y="1624"/>
                </a:lnTo>
                <a:lnTo>
                  <a:pt x="2826" y="1624"/>
                </a:lnTo>
                <a:lnTo>
                  <a:pt x="2826" y="817"/>
                </a:lnTo>
                <a:lnTo>
                  <a:pt x="2826" y="11"/>
                </a:lnTo>
                <a:lnTo>
                  <a:pt x="2581" y="11"/>
                </a:lnTo>
                <a:lnTo>
                  <a:pt x="2581" y="861"/>
                </a:lnTo>
                <a:close/>
                <a:moveTo>
                  <a:pt x="4018" y="11"/>
                </a:moveTo>
                <a:lnTo>
                  <a:pt x="3774" y="11"/>
                </a:lnTo>
                <a:lnTo>
                  <a:pt x="3774" y="817"/>
                </a:lnTo>
                <a:lnTo>
                  <a:pt x="3774" y="1624"/>
                </a:lnTo>
                <a:lnTo>
                  <a:pt x="4006" y="1624"/>
                </a:lnTo>
                <a:lnTo>
                  <a:pt x="4018" y="1624"/>
                </a:lnTo>
                <a:lnTo>
                  <a:pt x="4346" y="1624"/>
                </a:lnTo>
                <a:lnTo>
                  <a:pt x="4346" y="1394"/>
                </a:lnTo>
                <a:lnTo>
                  <a:pt x="4018" y="1394"/>
                </a:lnTo>
                <a:lnTo>
                  <a:pt x="4018" y="702"/>
                </a:lnTo>
                <a:lnTo>
                  <a:pt x="4018" y="11"/>
                </a:lnTo>
                <a:close/>
                <a:moveTo>
                  <a:pt x="3684" y="11"/>
                </a:moveTo>
                <a:lnTo>
                  <a:pt x="3438" y="11"/>
                </a:lnTo>
                <a:lnTo>
                  <a:pt x="3223" y="663"/>
                </a:lnTo>
                <a:lnTo>
                  <a:pt x="3223" y="11"/>
                </a:lnTo>
                <a:lnTo>
                  <a:pt x="2979" y="11"/>
                </a:lnTo>
                <a:lnTo>
                  <a:pt x="2979" y="817"/>
                </a:lnTo>
                <a:lnTo>
                  <a:pt x="2979" y="1624"/>
                </a:lnTo>
                <a:lnTo>
                  <a:pt x="3223" y="1624"/>
                </a:lnTo>
                <a:lnTo>
                  <a:pt x="3223" y="830"/>
                </a:lnTo>
                <a:lnTo>
                  <a:pt x="3462" y="1624"/>
                </a:lnTo>
                <a:lnTo>
                  <a:pt x="3707" y="1624"/>
                </a:lnTo>
                <a:lnTo>
                  <a:pt x="3567" y="1184"/>
                </a:lnTo>
                <a:lnTo>
                  <a:pt x="3428" y="744"/>
                </a:lnTo>
                <a:lnTo>
                  <a:pt x="3684" y="11"/>
                </a:lnTo>
                <a:close/>
                <a:moveTo>
                  <a:pt x="232" y="11"/>
                </a:moveTo>
                <a:lnTo>
                  <a:pt x="0" y="11"/>
                </a:lnTo>
                <a:lnTo>
                  <a:pt x="0" y="817"/>
                </a:lnTo>
                <a:lnTo>
                  <a:pt x="0" y="1624"/>
                </a:lnTo>
                <a:lnTo>
                  <a:pt x="245" y="1624"/>
                </a:lnTo>
                <a:lnTo>
                  <a:pt x="245" y="856"/>
                </a:lnTo>
                <a:lnTo>
                  <a:pt x="470" y="856"/>
                </a:lnTo>
                <a:lnTo>
                  <a:pt x="470" y="636"/>
                </a:lnTo>
                <a:lnTo>
                  <a:pt x="245" y="636"/>
                </a:lnTo>
                <a:lnTo>
                  <a:pt x="245" y="240"/>
                </a:lnTo>
                <a:lnTo>
                  <a:pt x="574" y="240"/>
                </a:lnTo>
                <a:lnTo>
                  <a:pt x="574" y="11"/>
                </a:lnTo>
                <a:lnTo>
                  <a:pt x="245" y="11"/>
                </a:lnTo>
                <a:lnTo>
                  <a:pt x="232" y="11"/>
                </a:lnTo>
                <a:close/>
                <a:moveTo>
                  <a:pt x="7607" y="11"/>
                </a:moveTo>
                <a:lnTo>
                  <a:pt x="7399" y="11"/>
                </a:lnTo>
                <a:lnTo>
                  <a:pt x="7399" y="240"/>
                </a:lnTo>
                <a:lnTo>
                  <a:pt x="7607" y="240"/>
                </a:lnTo>
                <a:lnTo>
                  <a:pt x="7607" y="932"/>
                </a:lnTo>
                <a:lnTo>
                  <a:pt x="7607" y="1624"/>
                </a:lnTo>
                <a:lnTo>
                  <a:pt x="7852" y="1624"/>
                </a:lnTo>
                <a:lnTo>
                  <a:pt x="7852" y="932"/>
                </a:lnTo>
                <a:lnTo>
                  <a:pt x="7852" y="240"/>
                </a:lnTo>
                <a:lnTo>
                  <a:pt x="8060" y="240"/>
                </a:lnTo>
                <a:lnTo>
                  <a:pt x="8060" y="11"/>
                </a:lnTo>
                <a:lnTo>
                  <a:pt x="7852" y="11"/>
                </a:lnTo>
                <a:lnTo>
                  <a:pt x="7607" y="11"/>
                </a:lnTo>
                <a:close/>
                <a:moveTo>
                  <a:pt x="5756" y="547"/>
                </a:moveTo>
                <a:lnTo>
                  <a:pt x="5754" y="564"/>
                </a:lnTo>
                <a:lnTo>
                  <a:pt x="5749" y="580"/>
                </a:lnTo>
                <a:lnTo>
                  <a:pt x="5741" y="594"/>
                </a:lnTo>
                <a:lnTo>
                  <a:pt x="5731" y="607"/>
                </a:lnTo>
                <a:lnTo>
                  <a:pt x="5718" y="618"/>
                </a:lnTo>
                <a:lnTo>
                  <a:pt x="5704" y="625"/>
                </a:lnTo>
                <a:lnTo>
                  <a:pt x="5688" y="631"/>
                </a:lnTo>
                <a:lnTo>
                  <a:pt x="5671" y="632"/>
                </a:lnTo>
                <a:lnTo>
                  <a:pt x="5575" y="632"/>
                </a:lnTo>
                <a:lnTo>
                  <a:pt x="5575" y="547"/>
                </a:lnTo>
                <a:lnTo>
                  <a:pt x="5575" y="337"/>
                </a:lnTo>
                <a:lnTo>
                  <a:pt x="5575" y="256"/>
                </a:lnTo>
                <a:lnTo>
                  <a:pt x="5671" y="256"/>
                </a:lnTo>
                <a:lnTo>
                  <a:pt x="5688" y="257"/>
                </a:lnTo>
                <a:lnTo>
                  <a:pt x="5704" y="262"/>
                </a:lnTo>
                <a:lnTo>
                  <a:pt x="5718" y="270"/>
                </a:lnTo>
                <a:lnTo>
                  <a:pt x="5731" y="281"/>
                </a:lnTo>
                <a:lnTo>
                  <a:pt x="5741" y="293"/>
                </a:lnTo>
                <a:lnTo>
                  <a:pt x="5749" y="307"/>
                </a:lnTo>
                <a:lnTo>
                  <a:pt x="5754" y="323"/>
                </a:lnTo>
                <a:lnTo>
                  <a:pt x="5756" y="341"/>
                </a:lnTo>
                <a:lnTo>
                  <a:pt x="5756" y="547"/>
                </a:lnTo>
                <a:close/>
                <a:moveTo>
                  <a:pt x="6001" y="517"/>
                </a:moveTo>
                <a:lnTo>
                  <a:pt x="6001" y="371"/>
                </a:lnTo>
                <a:lnTo>
                  <a:pt x="6001" y="341"/>
                </a:lnTo>
                <a:lnTo>
                  <a:pt x="5999" y="306"/>
                </a:lnTo>
                <a:lnTo>
                  <a:pt x="5993" y="274"/>
                </a:lnTo>
                <a:lnTo>
                  <a:pt x="5986" y="242"/>
                </a:lnTo>
                <a:lnTo>
                  <a:pt x="5975" y="212"/>
                </a:lnTo>
                <a:lnTo>
                  <a:pt x="5961" y="183"/>
                </a:lnTo>
                <a:lnTo>
                  <a:pt x="5944" y="156"/>
                </a:lnTo>
                <a:lnTo>
                  <a:pt x="5925" y="131"/>
                </a:lnTo>
                <a:lnTo>
                  <a:pt x="5905" y="107"/>
                </a:lnTo>
                <a:lnTo>
                  <a:pt x="5881" y="86"/>
                </a:lnTo>
                <a:lnTo>
                  <a:pt x="5855" y="66"/>
                </a:lnTo>
                <a:lnTo>
                  <a:pt x="5828" y="50"/>
                </a:lnTo>
                <a:lnTo>
                  <a:pt x="5800" y="36"/>
                </a:lnTo>
                <a:lnTo>
                  <a:pt x="5769" y="26"/>
                </a:lnTo>
                <a:lnTo>
                  <a:pt x="5737" y="17"/>
                </a:lnTo>
                <a:lnTo>
                  <a:pt x="5704" y="12"/>
                </a:lnTo>
                <a:lnTo>
                  <a:pt x="5671" y="11"/>
                </a:lnTo>
                <a:lnTo>
                  <a:pt x="5575" y="11"/>
                </a:lnTo>
                <a:lnTo>
                  <a:pt x="5551" y="11"/>
                </a:lnTo>
                <a:lnTo>
                  <a:pt x="5331" y="11"/>
                </a:lnTo>
                <a:lnTo>
                  <a:pt x="5331" y="341"/>
                </a:lnTo>
                <a:lnTo>
                  <a:pt x="5331" y="353"/>
                </a:lnTo>
                <a:lnTo>
                  <a:pt x="5331" y="381"/>
                </a:lnTo>
                <a:lnTo>
                  <a:pt x="5331" y="507"/>
                </a:lnTo>
                <a:lnTo>
                  <a:pt x="5331" y="534"/>
                </a:lnTo>
                <a:lnTo>
                  <a:pt x="5331" y="547"/>
                </a:lnTo>
                <a:lnTo>
                  <a:pt x="5331" y="1086"/>
                </a:lnTo>
                <a:lnTo>
                  <a:pt x="5331" y="1624"/>
                </a:lnTo>
                <a:lnTo>
                  <a:pt x="5575" y="1624"/>
                </a:lnTo>
                <a:lnTo>
                  <a:pt x="5575" y="877"/>
                </a:lnTo>
                <a:lnTo>
                  <a:pt x="5671" y="877"/>
                </a:lnTo>
                <a:lnTo>
                  <a:pt x="5704" y="876"/>
                </a:lnTo>
                <a:lnTo>
                  <a:pt x="5737" y="871"/>
                </a:lnTo>
                <a:lnTo>
                  <a:pt x="5769" y="862"/>
                </a:lnTo>
                <a:lnTo>
                  <a:pt x="5800" y="851"/>
                </a:lnTo>
                <a:lnTo>
                  <a:pt x="5828" y="837"/>
                </a:lnTo>
                <a:lnTo>
                  <a:pt x="5855" y="821"/>
                </a:lnTo>
                <a:lnTo>
                  <a:pt x="5881" y="802"/>
                </a:lnTo>
                <a:lnTo>
                  <a:pt x="5905" y="781"/>
                </a:lnTo>
                <a:lnTo>
                  <a:pt x="5925" y="757"/>
                </a:lnTo>
                <a:lnTo>
                  <a:pt x="5944" y="731"/>
                </a:lnTo>
                <a:lnTo>
                  <a:pt x="5961" y="705"/>
                </a:lnTo>
                <a:lnTo>
                  <a:pt x="5975" y="676"/>
                </a:lnTo>
                <a:lnTo>
                  <a:pt x="5986" y="646"/>
                </a:lnTo>
                <a:lnTo>
                  <a:pt x="5993" y="614"/>
                </a:lnTo>
                <a:lnTo>
                  <a:pt x="5999" y="581"/>
                </a:lnTo>
                <a:lnTo>
                  <a:pt x="6001" y="547"/>
                </a:lnTo>
                <a:lnTo>
                  <a:pt x="6001" y="517"/>
                </a:lnTo>
                <a:close/>
                <a:moveTo>
                  <a:pt x="9197" y="11"/>
                </a:moveTo>
                <a:lnTo>
                  <a:pt x="8965" y="11"/>
                </a:lnTo>
                <a:lnTo>
                  <a:pt x="8965" y="817"/>
                </a:lnTo>
                <a:lnTo>
                  <a:pt x="8965" y="1624"/>
                </a:lnTo>
                <a:lnTo>
                  <a:pt x="9197" y="1624"/>
                </a:lnTo>
                <a:lnTo>
                  <a:pt x="9210" y="1624"/>
                </a:lnTo>
                <a:lnTo>
                  <a:pt x="9538" y="1624"/>
                </a:lnTo>
                <a:lnTo>
                  <a:pt x="9538" y="1394"/>
                </a:lnTo>
                <a:lnTo>
                  <a:pt x="9210" y="1394"/>
                </a:lnTo>
                <a:lnTo>
                  <a:pt x="9210" y="856"/>
                </a:lnTo>
                <a:lnTo>
                  <a:pt x="9435" y="856"/>
                </a:lnTo>
                <a:lnTo>
                  <a:pt x="9435" y="636"/>
                </a:lnTo>
                <a:lnTo>
                  <a:pt x="9210" y="636"/>
                </a:lnTo>
                <a:lnTo>
                  <a:pt x="9210" y="240"/>
                </a:lnTo>
                <a:lnTo>
                  <a:pt x="9538" y="240"/>
                </a:lnTo>
                <a:lnTo>
                  <a:pt x="9538" y="11"/>
                </a:lnTo>
                <a:lnTo>
                  <a:pt x="9210" y="11"/>
                </a:lnTo>
                <a:lnTo>
                  <a:pt x="9197" y="11"/>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5497" fontAlgn="base">
              <a:spcBef>
                <a:spcPct val="0"/>
              </a:spcBef>
              <a:spcAft>
                <a:spcPct val="0"/>
              </a:spcAft>
            </a:pPr>
            <a:endParaRPr lang="en-US" sz="1802">
              <a:solidFill>
                <a:prstClr val="black"/>
              </a:solidFill>
              <a:latin typeface="Georgia" charset="0"/>
              <a:ea typeface="ＭＳ Ｐゴシック" charset="0"/>
              <a:cs typeface="ＭＳ Ｐゴシック" charset="0"/>
            </a:endParaRPr>
          </a:p>
        </p:txBody>
      </p:sp>
      <p:sp>
        <p:nvSpPr>
          <p:cNvPr id="7"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p>
        </p:txBody>
      </p:sp>
    </p:spTree>
    <p:extLst>
      <p:ext uri="{BB962C8B-B14F-4D97-AF65-F5344CB8AC3E}">
        <p14:creationId xmlns:p14="http://schemas.microsoft.com/office/powerpoint/2010/main" val="2328132352"/>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E">
    <p:spTree>
      <p:nvGrpSpPr>
        <p:cNvPr id="1" name=""/>
        <p:cNvGrpSpPr/>
        <p:nvPr/>
      </p:nvGrpSpPr>
      <p:grpSpPr>
        <a:xfrm>
          <a:off x="0" y="0"/>
          <a:ext cx="0" cy="0"/>
          <a:chOff x="0" y="0"/>
          <a:chExt cx="0" cy="0"/>
        </a:xfrm>
      </p:grpSpPr>
      <p:sp>
        <p:nvSpPr>
          <p:cNvPr id="11" name="Rectangle 10"/>
          <p:cNvSpPr/>
          <p:nvPr/>
        </p:nvSpPr>
        <p:spPr>
          <a:xfrm>
            <a:off x="359211" y="374638"/>
            <a:ext cx="8436691" cy="43635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497">
              <a:defRPr/>
            </a:pPr>
            <a:endParaRPr lang="fi-FI" sz="1802">
              <a:solidFill>
                <a:srgbClr val="445154"/>
              </a:solidFill>
              <a:latin typeface="Georgia"/>
            </a:endParaRPr>
          </a:p>
        </p:txBody>
      </p:sp>
      <p:sp>
        <p:nvSpPr>
          <p:cNvPr id="12" name="Title 1"/>
          <p:cNvSpPr>
            <a:spLocks noGrp="1"/>
          </p:cNvSpPr>
          <p:nvPr>
            <p:ph type="ctrTitle"/>
          </p:nvPr>
        </p:nvSpPr>
        <p:spPr>
          <a:xfrm>
            <a:off x="651016" y="590336"/>
            <a:ext cx="7853083" cy="3931678"/>
          </a:xfrm>
        </p:spPr>
        <p:txBody>
          <a:bodyPr anchor="ctr"/>
          <a:lstStyle>
            <a:lvl1pPr>
              <a:defRPr sz="4806" i="0">
                <a:solidFill>
                  <a:schemeClr val="tx2"/>
                </a:solidFill>
              </a:defRPr>
            </a:lvl1pPr>
          </a:lstStyle>
          <a:p>
            <a:r>
              <a:rPr lang="en-US"/>
              <a:t>Click to edit Master title style</a:t>
            </a:r>
            <a:endParaRPr lang="fi-FI"/>
          </a:p>
        </p:txBody>
      </p:sp>
      <p:sp>
        <p:nvSpPr>
          <p:cNvPr id="8" name="Freeform 7"/>
          <p:cNvSpPr>
            <a:spLocks noEditPoints="1"/>
          </p:cNvSpPr>
          <p:nvPr/>
        </p:nvSpPr>
        <p:spPr bwMode="auto">
          <a:xfrm>
            <a:off x="7656462" y="4827823"/>
            <a:ext cx="1114254" cy="178240"/>
          </a:xfrm>
          <a:custGeom>
            <a:avLst/>
            <a:gdLst>
              <a:gd name="T0" fmla="*/ 2147483647 w 11065"/>
              <a:gd name="T1" fmla="*/ 2147483647 h 1635"/>
              <a:gd name="T2" fmla="*/ 2147483647 w 11065"/>
              <a:gd name="T3" fmla="*/ 2147483647 h 1635"/>
              <a:gd name="T4" fmla="*/ 2147483647 w 11065"/>
              <a:gd name="T5" fmla="*/ 2147483647 h 1635"/>
              <a:gd name="T6" fmla="*/ 2147483647 w 11065"/>
              <a:gd name="T7" fmla="*/ 2147483647 h 1635"/>
              <a:gd name="T8" fmla="*/ 2147483647 w 11065"/>
              <a:gd name="T9" fmla="*/ 2147483647 h 1635"/>
              <a:gd name="T10" fmla="*/ 2147483647 w 11065"/>
              <a:gd name="T11" fmla="*/ 2147483647 h 1635"/>
              <a:gd name="T12" fmla="*/ 2147483647 w 11065"/>
              <a:gd name="T13" fmla="*/ 2147483647 h 1635"/>
              <a:gd name="T14" fmla="*/ 2147483647 w 11065"/>
              <a:gd name="T15" fmla="*/ 2147483647 h 1635"/>
              <a:gd name="T16" fmla="*/ 2147483647 w 11065"/>
              <a:gd name="T17" fmla="*/ 2147483647 h 1635"/>
              <a:gd name="T18" fmla="*/ 2147483647 w 11065"/>
              <a:gd name="T19" fmla="*/ 2147483647 h 1635"/>
              <a:gd name="T20" fmla="*/ 2147483647 w 11065"/>
              <a:gd name="T21" fmla="*/ 2147483647 h 1635"/>
              <a:gd name="T22" fmla="*/ 2147483647 w 11065"/>
              <a:gd name="T23" fmla="*/ 2147483647 h 1635"/>
              <a:gd name="T24" fmla="*/ 2147483647 w 11065"/>
              <a:gd name="T25" fmla="*/ 2147483647 h 1635"/>
              <a:gd name="T26" fmla="*/ 2147483647 w 11065"/>
              <a:gd name="T27" fmla="*/ 2147483647 h 1635"/>
              <a:gd name="T28" fmla="*/ 2147483647 w 11065"/>
              <a:gd name="T29" fmla="*/ 2147483647 h 1635"/>
              <a:gd name="T30" fmla="*/ 2147483647 w 11065"/>
              <a:gd name="T31" fmla="*/ 2147483647 h 1635"/>
              <a:gd name="T32" fmla="*/ 2147483647 w 11065"/>
              <a:gd name="T33" fmla="*/ 2147483647 h 1635"/>
              <a:gd name="T34" fmla="*/ 2147483647 w 11065"/>
              <a:gd name="T35" fmla="*/ 2147483647 h 1635"/>
              <a:gd name="T36" fmla="*/ 2147483647 w 11065"/>
              <a:gd name="T37" fmla="*/ 2147483647 h 1635"/>
              <a:gd name="T38" fmla="*/ 2147483647 w 11065"/>
              <a:gd name="T39" fmla="*/ 2147483647 h 1635"/>
              <a:gd name="T40" fmla="*/ 2147483647 w 11065"/>
              <a:gd name="T41" fmla="*/ 2147483647 h 1635"/>
              <a:gd name="T42" fmla="*/ 2147483647 w 11065"/>
              <a:gd name="T43" fmla="*/ 2147483647 h 1635"/>
              <a:gd name="T44" fmla="*/ 2147483647 w 11065"/>
              <a:gd name="T45" fmla="*/ 2147483647 h 1635"/>
              <a:gd name="T46" fmla="*/ 2147483647 w 11065"/>
              <a:gd name="T47" fmla="*/ 2147483647 h 1635"/>
              <a:gd name="T48" fmla="*/ 2147483647 w 11065"/>
              <a:gd name="T49" fmla="*/ 2147483647 h 1635"/>
              <a:gd name="T50" fmla="*/ 2147483647 w 11065"/>
              <a:gd name="T51" fmla="*/ 2147483647 h 1635"/>
              <a:gd name="T52" fmla="*/ 2147483647 w 11065"/>
              <a:gd name="T53" fmla="*/ 2147483647 h 1635"/>
              <a:gd name="T54" fmla="*/ 2147483647 w 11065"/>
              <a:gd name="T55" fmla="*/ 2147483647 h 1635"/>
              <a:gd name="T56" fmla="*/ 2147483647 w 11065"/>
              <a:gd name="T57" fmla="*/ 2147483647 h 1635"/>
              <a:gd name="T58" fmla="*/ 2147483647 w 11065"/>
              <a:gd name="T59" fmla="*/ 2147483647 h 1635"/>
              <a:gd name="T60" fmla="*/ 2147483647 w 11065"/>
              <a:gd name="T61" fmla="*/ 2147483647 h 1635"/>
              <a:gd name="T62" fmla="*/ 2147483647 w 11065"/>
              <a:gd name="T63" fmla="*/ 2147483647 h 1635"/>
              <a:gd name="T64" fmla="*/ 2147483647 w 11065"/>
              <a:gd name="T65" fmla="*/ 2147483647 h 1635"/>
              <a:gd name="T66" fmla="*/ 2147483647 w 11065"/>
              <a:gd name="T67" fmla="*/ 2147483647 h 1635"/>
              <a:gd name="T68" fmla="*/ 2147483647 w 11065"/>
              <a:gd name="T69" fmla="*/ 2147483647 h 1635"/>
              <a:gd name="T70" fmla="*/ 2147483647 w 11065"/>
              <a:gd name="T71" fmla="*/ 2147483647 h 1635"/>
              <a:gd name="T72" fmla="*/ 2147483647 w 11065"/>
              <a:gd name="T73" fmla="*/ 2147483647 h 1635"/>
              <a:gd name="T74" fmla="*/ 2147483647 w 11065"/>
              <a:gd name="T75" fmla="*/ 2147483647 h 1635"/>
              <a:gd name="T76" fmla="*/ 2147483647 w 11065"/>
              <a:gd name="T77" fmla="*/ 2147483647 h 1635"/>
              <a:gd name="T78" fmla="*/ 2147483647 w 11065"/>
              <a:gd name="T79" fmla="*/ 2147483647 h 1635"/>
              <a:gd name="T80" fmla="*/ 2147483647 w 11065"/>
              <a:gd name="T81" fmla="*/ 2147483647 h 1635"/>
              <a:gd name="T82" fmla="*/ 2147483647 w 11065"/>
              <a:gd name="T83" fmla="*/ 2147483647 h 1635"/>
              <a:gd name="T84" fmla="*/ 2147483647 w 11065"/>
              <a:gd name="T85" fmla="*/ 2147483647 h 1635"/>
              <a:gd name="T86" fmla="*/ 2147483647 w 11065"/>
              <a:gd name="T87" fmla="*/ 2147483647 h 1635"/>
              <a:gd name="T88" fmla="*/ 2147483647 w 11065"/>
              <a:gd name="T89" fmla="*/ 2147483647 h 1635"/>
              <a:gd name="T90" fmla="*/ 2147483647 w 11065"/>
              <a:gd name="T91" fmla="*/ 2147483647 h 1635"/>
              <a:gd name="T92" fmla="*/ 2147483647 w 11065"/>
              <a:gd name="T93" fmla="*/ 2147483647 h 1635"/>
              <a:gd name="T94" fmla="*/ 2147483647 w 11065"/>
              <a:gd name="T95" fmla="*/ 2147483647 h 1635"/>
              <a:gd name="T96" fmla="*/ 2147483647 w 11065"/>
              <a:gd name="T97" fmla="*/ 2147483647 h 1635"/>
              <a:gd name="T98" fmla="*/ 2147483647 w 11065"/>
              <a:gd name="T99" fmla="*/ 2147483647 h 1635"/>
              <a:gd name="T100" fmla="*/ 2147483647 w 11065"/>
              <a:gd name="T101" fmla="*/ 2147483647 h 1635"/>
              <a:gd name="T102" fmla="*/ 2147483647 w 11065"/>
              <a:gd name="T103" fmla="*/ 2147483647 h 1635"/>
              <a:gd name="T104" fmla="*/ 2147483647 w 11065"/>
              <a:gd name="T105" fmla="*/ 2147483647 h 1635"/>
              <a:gd name="T106" fmla="*/ 2147483647 w 11065"/>
              <a:gd name="T107" fmla="*/ 2147483647 h 1635"/>
              <a:gd name="T108" fmla="*/ 2147483647 w 11065"/>
              <a:gd name="T109" fmla="*/ 2147483647 h 1635"/>
              <a:gd name="T110" fmla="*/ 2147483647 w 11065"/>
              <a:gd name="T111" fmla="*/ 2147483647 h 1635"/>
              <a:gd name="T112" fmla="*/ 2147483647 w 11065"/>
              <a:gd name="T113" fmla="*/ 2147483647 h 1635"/>
              <a:gd name="T114" fmla="*/ 2147483647 w 11065"/>
              <a:gd name="T115" fmla="*/ 2147483647 h 16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065" h="1635">
                <a:moveTo>
                  <a:pt x="10838" y="730"/>
                </a:moveTo>
                <a:lnTo>
                  <a:pt x="10740" y="637"/>
                </a:lnTo>
                <a:lnTo>
                  <a:pt x="10706" y="601"/>
                </a:lnTo>
                <a:lnTo>
                  <a:pt x="10692" y="584"/>
                </a:lnTo>
                <a:lnTo>
                  <a:pt x="10679" y="566"/>
                </a:lnTo>
                <a:lnTo>
                  <a:pt x="10661" y="533"/>
                </a:lnTo>
                <a:lnTo>
                  <a:pt x="10654" y="516"/>
                </a:lnTo>
                <a:lnTo>
                  <a:pt x="10648" y="498"/>
                </a:lnTo>
                <a:lnTo>
                  <a:pt x="10644" y="479"/>
                </a:lnTo>
                <a:lnTo>
                  <a:pt x="10641" y="458"/>
                </a:lnTo>
                <a:lnTo>
                  <a:pt x="10639" y="412"/>
                </a:lnTo>
                <a:lnTo>
                  <a:pt x="10639" y="330"/>
                </a:lnTo>
                <a:lnTo>
                  <a:pt x="10641" y="313"/>
                </a:lnTo>
                <a:lnTo>
                  <a:pt x="10646" y="297"/>
                </a:lnTo>
                <a:lnTo>
                  <a:pt x="10654" y="282"/>
                </a:lnTo>
                <a:lnTo>
                  <a:pt x="10663" y="270"/>
                </a:lnTo>
                <a:lnTo>
                  <a:pt x="10676" y="259"/>
                </a:lnTo>
                <a:lnTo>
                  <a:pt x="10691" y="252"/>
                </a:lnTo>
                <a:lnTo>
                  <a:pt x="10706" y="246"/>
                </a:lnTo>
                <a:lnTo>
                  <a:pt x="10723" y="245"/>
                </a:lnTo>
                <a:lnTo>
                  <a:pt x="10735" y="245"/>
                </a:lnTo>
                <a:lnTo>
                  <a:pt x="10752" y="246"/>
                </a:lnTo>
                <a:lnTo>
                  <a:pt x="10767" y="252"/>
                </a:lnTo>
                <a:lnTo>
                  <a:pt x="10782" y="259"/>
                </a:lnTo>
                <a:lnTo>
                  <a:pt x="10794" y="270"/>
                </a:lnTo>
                <a:lnTo>
                  <a:pt x="10805" y="282"/>
                </a:lnTo>
                <a:lnTo>
                  <a:pt x="10812" y="297"/>
                </a:lnTo>
                <a:lnTo>
                  <a:pt x="10817" y="313"/>
                </a:lnTo>
                <a:lnTo>
                  <a:pt x="10820" y="330"/>
                </a:lnTo>
                <a:lnTo>
                  <a:pt x="10820" y="454"/>
                </a:lnTo>
                <a:lnTo>
                  <a:pt x="11065" y="454"/>
                </a:lnTo>
                <a:lnTo>
                  <a:pt x="11065" y="330"/>
                </a:lnTo>
                <a:lnTo>
                  <a:pt x="11063" y="296"/>
                </a:lnTo>
                <a:lnTo>
                  <a:pt x="11057" y="263"/>
                </a:lnTo>
                <a:lnTo>
                  <a:pt x="11050" y="231"/>
                </a:lnTo>
                <a:lnTo>
                  <a:pt x="11038" y="201"/>
                </a:lnTo>
                <a:lnTo>
                  <a:pt x="11024" y="172"/>
                </a:lnTo>
                <a:lnTo>
                  <a:pt x="11008" y="145"/>
                </a:lnTo>
                <a:lnTo>
                  <a:pt x="10989" y="120"/>
                </a:lnTo>
                <a:lnTo>
                  <a:pt x="10967" y="96"/>
                </a:lnTo>
                <a:lnTo>
                  <a:pt x="10945" y="75"/>
                </a:lnTo>
                <a:lnTo>
                  <a:pt x="10919" y="56"/>
                </a:lnTo>
                <a:lnTo>
                  <a:pt x="10891" y="40"/>
                </a:lnTo>
                <a:lnTo>
                  <a:pt x="10863" y="26"/>
                </a:lnTo>
                <a:lnTo>
                  <a:pt x="10832" y="15"/>
                </a:lnTo>
                <a:lnTo>
                  <a:pt x="10801" y="6"/>
                </a:lnTo>
                <a:lnTo>
                  <a:pt x="10768" y="1"/>
                </a:lnTo>
                <a:lnTo>
                  <a:pt x="10735" y="0"/>
                </a:lnTo>
                <a:lnTo>
                  <a:pt x="10723" y="0"/>
                </a:lnTo>
                <a:lnTo>
                  <a:pt x="10690" y="1"/>
                </a:lnTo>
                <a:lnTo>
                  <a:pt x="10657" y="6"/>
                </a:lnTo>
                <a:lnTo>
                  <a:pt x="10626" y="15"/>
                </a:lnTo>
                <a:lnTo>
                  <a:pt x="10595" y="26"/>
                </a:lnTo>
                <a:lnTo>
                  <a:pt x="10566" y="40"/>
                </a:lnTo>
                <a:lnTo>
                  <a:pt x="10539" y="56"/>
                </a:lnTo>
                <a:lnTo>
                  <a:pt x="10513" y="75"/>
                </a:lnTo>
                <a:lnTo>
                  <a:pt x="10491" y="96"/>
                </a:lnTo>
                <a:lnTo>
                  <a:pt x="10469" y="120"/>
                </a:lnTo>
                <a:lnTo>
                  <a:pt x="10450" y="145"/>
                </a:lnTo>
                <a:lnTo>
                  <a:pt x="10434" y="172"/>
                </a:lnTo>
                <a:lnTo>
                  <a:pt x="10420" y="201"/>
                </a:lnTo>
                <a:lnTo>
                  <a:pt x="10408" y="231"/>
                </a:lnTo>
                <a:lnTo>
                  <a:pt x="10401" y="263"/>
                </a:lnTo>
                <a:lnTo>
                  <a:pt x="10396" y="296"/>
                </a:lnTo>
                <a:lnTo>
                  <a:pt x="10393" y="330"/>
                </a:lnTo>
                <a:lnTo>
                  <a:pt x="10393" y="423"/>
                </a:lnTo>
                <a:lnTo>
                  <a:pt x="10396" y="457"/>
                </a:lnTo>
                <a:lnTo>
                  <a:pt x="10398" y="489"/>
                </a:lnTo>
                <a:lnTo>
                  <a:pt x="10403" y="519"/>
                </a:lnTo>
                <a:lnTo>
                  <a:pt x="10408" y="548"/>
                </a:lnTo>
                <a:lnTo>
                  <a:pt x="10417" y="575"/>
                </a:lnTo>
                <a:lnTo>
                  <a:pt x="10427" y="601"/>
                </a:lnTo>
                <a:lnTo>
                  <a:pt x="10438" y="626"/>
                </a:lnTo>
                <a:lnTo>
                  <a:pt x="10451" y="650"/>
                </a:lnTo>
                <a:lnTo>
                  <a:pt x="10466" y="674"/>
                </a:lnTo>
                <a:lnTo>
                  <a:pt x="10483" y="696"/>
                </a:lnTo>
                <a:lnTo>
                  <a:pt x="10522" y="742"/>
                </a:lnTo>
                <a:lnTo>
                  <a:pt x="10568" y="790"/>
                </a:lnTo>
                <a:lnTo>
                  <a:pt x="10620" y="841"/>
                </a:lnTo>
                <a:lnTo>
                  <a:pt x="10648" y="866"/>
                </a:lnTo>
                <a:lnTo>
                  <a:pt x="10673" y="891"/>
                </a:lnTo>
                <a:lnTo>
                  <a:pt x="10715" y="938"/>
                </a:lnTo>
                <a:lnTo>
                  <a:pt x="10749" y="984"/>
                </a:lnTo>
                <a:lnTo>
                  <a:pt x="10776" y="1028"/>
                </a:lnTo>
                <a:lnTo>
                  <a:pt x="10795" y="1073"/>
                </a:lnTo>
                <a:lnTo>
                  <a:pt x="10808" y="1118"/>
                </a:lnTo>
                <a:lnTo>
                  <a:pt x="10813" y="1141"/>
                </a:lnTo>
                <a:lnTo>
                  <a:pt x="10816" y="1165"/>
                </a:lnTo>
                <a:lnTo>
                  <a:pt x="10818" y="1190"/>
                </a:lnTo>
                <a:lnTo>
                  <a:pt x="10820" y="1215"/>
                </a:lnTo>
                <a:lnTo>
                  <a:pt x="10820" y="1233"/>
                </a:lnTo>
                <a:lnTo>
                  <a:pt x="10820" y="1305"/>
                </a:lnTo>
                <a:lnTo>
                  <a:pt x="10817" y="1322"/>
                </a:lnTo>
                <a:lnTo>
                  <a:pt x="10813" y="1338"/>
                </a:lnTo>
                <a:lnTo>
                  <a:pt x="10806" y="1352"/>
                </a:lnTo>
                <a:lnTo>
                  <a:pt x="10795" y="1365"/>
                </a:lnTo>
                <a:lnTo>
                  <a:pt x="10782" y="1376"/>
                </a:lnTo>
                <a:lnTo>
                  <a:pt x="10768" y="1383"/>
                </a:lnTo>
                <a:lnTo>
                  <a:pt x="10752" y="1388"/>
                </a:lnTo>
                <a:lnTo>
                  <a:pt x="10735" y="1390"/>
                </a:lnTo>
                <a:lnTo>
                  <a:pt x="10724" y="1390"/>
                </a:lnTo>
                <a:lnTo>
                  <a:pt x="10707" y="1388"/>
                </a:lnTo>
                <a:lnTo>
                  <a:pt x="10691" y="1383"/>
                </a:lnTo>
                <a:lnTo>
                  <a:pt x="10677" y="1376"/>
                </a:lnTo>
                <a:lnTo>
                  <a:pt x="10664" y="1365"/>
                </a:lnTo>
                <a:lnTo>
                  <a:pt x="10654" y="1352"/>
                </a:lnTo>
                <a:lnTo>
                  <a:pt x="10646" y="1338"/>
                </a:lnTo>
                <a:lnTo>
                  <a:pt x="10641" y="1322"/>
                </a:lnTo>
                <a:lnTo>
                  <a:pt x="10640" y="1305"/>
                </a:lnTo>
                <a:lnTo>
                  <a:pt x="10640" y="1103"/>
                </a:lnTo>
                <a:lnTo>
                  <a:pt x="10394" y="1103"/>
                </a:lnTo>
                <a:lnTo>
                  <a:pt x="10394" y="1305"/>
                </a:lnTo>
                <a:lnTo>
                  <a:pt x="10397" y="1339"/>
                </a:lnTo>
                <a:lnTo>
                  <a:pt x="10402" y="1373"/>
                </a:lnTo>
                <a:lnTo>
                  <a:pt x="10409" y="1404"/>
                </a:lnTo>
                <a:lnTo>
                  <a:pt x="10421" y="1435"/>
                </a:lnTo>
                <a:lnTo>
                  <a:pt x="10435" y="1464"/>
                </a:lnTo>
                <a:lnTo>
                  <a:pt x="10452" y="1490"/>
                </a:lnTo>
                <a:lnTo>
                  <a:pt x="10470" y="1516"/>
                </a:lnTo>
                <a:lnTo>
                  <a:pt x="10492" y="1540"/>
                </a:lnTo>
                <a:lnTo>
                  <a:pt x="10515" y="1560"/>
                </a:lnTo>
                <a:lnTo>
                  <a:pt x="10541" y="1579"/>
                </a:lnTo>
                <a:lnTo>
                  <a:pt x="10568" y="1595"/>
                </a:lnTo>
                <a:lnTo>
                  <a:pt x="10597" y="1609"/>
                </a:lnTo>
                <a:lnTo>
                  <a:pt x="10627" y="1620"/>
                </a:lnTo>
                <a:lnTo>
                  <a:pt x="10658" y="1629"/>
                </a:lnTo>
                <a:lnTo>
                  <a:pt x="10690" y="1633"/>
                </a:lnTo>
                <a:lnTo>
                  <a:pt x="10724" y="1635"/>
                </a:lnTo>
                <a:lnTo>
                  <a:pt x="10735" y="1635"/>
                </a:lnTo>
                <a:lnTo>
                  <a:pt x="10769" y="1633"/>
                </a:lnTo>
                <a:lnTo>
                  <a:pt x="10801" y="1629"/>
                </a:lnTo>
                <a:lnTo>
                  <a:pt x="10833" y="1620"/>
                </a:lnTo>
                <a:lnTo>
                  <a:pt x="10863" y="1609"/>
                </a:lnTo>
                <a:lnTo>
                  <a:pt x="10892" y="1595"/>
                </a:lnTo>
                <a:lnTo>
                  <a:pt x="10919" y="1578"/>
                </a:lnTo>
                <a:lnTo>
                  <a:pt x="10945" y="1560"/>
                </a:lnTo>
                <a:lnTo>
                  <a:pt x="10968" y="1539"/>
                </a:lnTo>
                <a:lnTo>
                  <a:pt x="10990" y="1515"/>
                </a:lnTo>
                <a:lnTo>
                  <a:pt x="11008" y="1489"/>
                </a:lnTo>
                <a:lnTo>
                  <a:pt x="11025" y="1463"/>
                </a:lnTo>
                <a:lnTo>
                  <a:pt x="11039" y="1434"/>
                </a:lnTo>
                <a:lnTo>
                  <a:pt x="11050" y="1404"/>
                </a:lnTo>
                <a:lnTo>
                  <a:pt x="11058" y="1372"/>
                </a:lnTo>
                <a:lnTo>
                  <a:pt x="11063" y="1339"/>
                </a:lnTo>
                <a:lnTo>
                  <a:pt x="11065" y="1305"/>
                </a:lnTo>
                <a:lnTo>
                  <a:pt x="11065" y="1223"/>
                </a:lnTo>
                <a:lnTo>
                  <a:pt x="11064" y="1185"/>
                </a:lnTo>
                <a:lnTo>
                  <a:pt x="11061" y="1149"/>
                </a:lnTo>
                <a:lnTo>
                  <a:pt x="11056" y="1114"/>
                </a:lnTo>
                <a:lnTo>
                  <a:pt x="11050" y="1079"/>
                </a:lnTo>
                <a:lnTo>
                  <a:pt x="11041" y="1046"/>
                </a:lnTo>
                <a:lnTo>
                  <a:pt x="11031" y="1013"/>
                </a:lnTo>
                <a:lnTo>
                  <a:pt x="11019" y="982"/>
                </a:lnTo>
                <a:lnTo>
                  <a:pt x="11005" y="951"/>
                </a:lnTo>
                <a:lnTo>
                  <a:pt x="10990" y="921"/>
                </a:lnTo>
                <a:lnTo>
                  <a:pt x="10973" y="891"/>
                </a:lnTo>
                <a:lnTo>
                  <a:pt x="10953" y="863"/>
                </a:lnTo>
                <a:lnTo>
                  <a:pt x="10934" y="835"/>
                </a:lnTo>
                <a:lnTo>
                  <a:pt x="10912" y="807"/>
                </a:lnTo>
                <a:lnTo>
                  <a:pt x="10888" y="781"/>
                </a:lnTo>
                <a:lnTo>
                  <a:pt x="10838" y="730"/>
                </a:lnTo>
                <a:close/>
                <a:moveTo>
                  <a:pt x="6244" y="1057"/>
                </a:moveTo>
                <a:lnTo>
                  <a:pt x="6297" y="495"/>
                </a:lnTo>
                <a:lnTo>
                  <a:pt x="6350" y="1057"/>
                </a:lnTo>
                <a:lnTo>
                  <a:pt x="6244" y="1057"/>
                </a:lnTo>
                <a:close/>
                <a:moveTo>
                  <a:pt x="6342" y="11"/>
                </a:moveTo>
                <a:lnTo>
                  <a:pt x="6251" y="11"/>
                </a:lnTo>
                <a:lnTo>
                  <a:pt x="6173" y="11"/>
                </a:lnTo>
                <a:lnTo>
                  <a:pt x="6060" y="817"/>
                </a:lnTo>
                <a:lnTo>
                  <a:pt x="5946" y="1624"/>
                </a:lnTo>
                <a:lnTo>
                  <a:pt x="6191" y="1624"/>
                </a:lnTo>
                <a:lnTo>
                  <a:pt x="6224" y="1276"/>
                </a:lnTo>
                <a:lnTo>
                  <a:pt x="6370" y="1276"/>
                </a:lnTo>
                <a:lnTo>
                  <a:pt x="6402" y="1624"/>
                </a:lnTo>
                <a:lnTo>
                  <a:pt x="6648" y="1624"/>
                </a:lnTo>
                <a:lnTo>
                  <a:pt x="6534" y="817"/>
                </a:lnTo>
                <a:lnTo>
                  <a:pt x="6421" y="11"/>
                </a:lnTo>
                <a:lnTo>
                  <a:pt x="6342" y="11"/>
                </a:lnTo>
                <a:close/>
                <a:moveTo>
                  <a:pt x="1663" y="1057"/>
                </a:moveTo>
                <a:lnTo>
                  <a:pt x="1715" y="495"/>
                </a:lnTo>
                <a:lnTo>
                  <a:pt x="1768" y="1057"/>
                </a:lnTo>
                <a:lnTo>
                  <a:pt x="1663" y="1057"/>
                </a:lnTo>
                <a:close/>
                <a:moveTo>
                  <a:pt x="987" y="256"/>
                </a:moveTo>
                <a:lnTo>
                  <a:pt x="1004" y="257"/>
                </a:lnTo>
                <a:lnTo>
                  <a:pt x="1020" y="262"/>
                </a:lnTo>
                <a:lnTo>
                  <a:pt x="1034" y="270"/>
                </a:lnTo>
                <a:lnTo>
                  <a:pt x="1047" y="281"/>
                </a:lnTo>
                <a:lnTo>
                  <a:pt x="1057" y="293"/>
                </a:lnTo>
                <a:lnTo>
                  <a:pt x="1065" y="307"/>
                </a:lnTo>
                <a:lnTo>
                  <a:pt x="1070" y="323"/>
                </a:lnTo>
                <a:lnTo>
                  <a:pt x="1072" y="341"/>
                </a:lnTo>
                <a:lnTo>
                  <a:pt x="1072" y="553"/>
                </a:lnTo>
                <a:lnTo>
                  <a:pt x="1070" y="570"/>
                </a:lnTo>
                <a:lnTo>
                  <a:pt x="1065" y="585"/>
                </a:lnTo>
                <a:lnTo>
                  <a:pt x="1057" y="600"/>
                </a:lnTo>
                <a:lnTo>
                  <a:pt x="1047" y="613"/>
                </a:lnTo>
                <a:lnTo>
                  <a:pt x="1034" y="622"/>
                </a:lnTo>
                <a:lnTo>
                  <a:pt x="1020" y="630"/>
                </a:lnTo>
                <a:lnTo>
                  <a:pt x="1004" y="635"/>
                </a:lnTo>
                <a:lnTo>
                  <a:pt x="987" y="637"/>
                </a:lnTo>
                <a:lnTo>
                  <a:pt x="892" y="637"/>
                </a:lnTo>
                <a:lnTo>
                  <a:pt x="892" y="550"/>
                </a:lnTo>
                <a:lnTo>
                  <a:pt x="892" y="341"/>
                </a:lnTo>
                <a:lnTo>
                  <a:pt x="892" y="256"/>
                </a:lnTo>
                <a:lnTo>
                  <a:pt x="987" y="256"/>
                </a:lnTo>
                <a:close/>
                <a:moveTo>
                  <a:pt x="1760" y="11"/>
                </a:moveTo>
                <a:lnTo>
                  <a:pt x="1670" y="11"/>
                </a:lnTo>
                <a:lnTo>
                  <a:pt x="1591" y="11"/>
                </a:lnTo>
                <a:lnTo>
                  <a:pt x="1479" y="805"/>
                </a:lnTo>
                <a:lnTo>
                  <a:pt x="1367" y="1600"/>
                </a:lnTo>
                <a:lnTo>
                  <a:pt x="1119" y="817"/>
                </a:lnTo>
                <a:lnTo>
                  <a:pt x="1161" y="802"/>
                </a:lnTo>
                <a:lnTo>
                  <a:pt x="1198" y="782"/>
                </a:lnTo>
                <a:lnTo>
                  <a:pt x="1233" y="757"/>
                </a:lnTo>
                <a:lnTo>
                  <a:pt x="1248" y="742"/>
                </a:lnTo>
                <a:lnTo>
                  <a:pt x="1260" y="727"/>
                </a:lnTo>
                <a:lnTo>
                  <a:pt x="1284" y="693"/>
                </a:lnTo>
                <a:lnTo>
                  <a:pt x="1294" y="674"/>
                </a:lnTo>
                <a:lnTo>
                  <a:pt x="1302" y="653"/>
                </a:lnTo>
                <a:lnTo>
                  <a:pt x="1309" y="632"/>
                </a:lnTo>
                <a:lnTo>
                  <a:pt x="1313" y="609"/>
                </a:lnTo>
                <a:lnTo>
                  <a:pt x="1316" y="586"/>
                </a:lnTo>
                <a:lnTo>
                  <a:pt x="1317" y="561"/>
                </a:lnTo>
                <a:lnTo>
                  <a:pt x="1317" y="341"/>
                </a:lnTo>
                <a:lnTo>
                  <a:pt x="1315" y="306"/>
                </a:lnTo>
                <a:lnTo>
                  <a:pt x="1311" y="274"/>
                </a:lnTo>
                <a:lnTo>
                  <a:pt x="1302" y="242"/>
                </a:lnTo>
                <a:lnTo>
                  <a:pt x="1291" y="212"/>
                </a:lnTo>
                <a:lnTo>
                  <a:pt x="1277" y="183"/>
                </a:lnTo>
                <a:lnTo>
                  <a:pt x="1260" y="156"/>
                </a:lnTo>
                <a:lnTo>
                  <a:pt x="1242" y="131"/>
                </a:lnTo>
                <a:lnTo>
                  <a:pt x="1221" y="107"/>
                </a:lnTo>
                <a:lnTo>
                  <a:pt x="1197" y="86"/>
                </a:lnTo>
                <a:lnTo>
                  <a:pt x="1171" y="66"/>
                </a:lnTo>
                <a:lnTo>
                  <a:pt x="1145" y="50"/>
                </a:lnTo>
                <a:lnTo>
                  <a:pt x="1116" y="36"/>
                </a:lnTo>
                <a:lnTo>
                  <a:pt x="1086" y="26"/>
                </a:lnTo>
                <a:lnTo>
                  <a:pt x="1054" y="17"/>
                </a:lnTo>
                <a:lnTo>
                  <a:pt x="1022" y="12"/>
                </a:lnTo>
                <a:lnTo>
                  <a:pt x="987" y="11"/>
                </a:lnTo>
                <a:lnTo>
                  <a:pt x="892" y="11"/>
                </a:lnTo>
                <a:lnTo>
                  <a:pt x="867" y="11"/>
                </a:lnTo>
                <a:lnTo>
                  <a:pt x="647" y="11"/>
                </a:lnTo>
                <a:lnTo>
                  <a:pt x="647" y="341"/>
                </a:lnTo>
                <a:lnTo>
                  <a:pt x="647" y="353"/>
                </a:lnTo>
                <a:lnTo>
                  <a:pt x="647" y="507"/>
                </a:lnTo>
                <a:lnTo>
                  <a:pt x="647" y="1065"/>
                </a:lnTo>
                <a:lnTo>
                  <a:pt x="647" y="1624"/>
                </a:lnTo>
                <a:lnTo>
                  <a:pt x="892" y="1624"/>
                </a:lnTo>
                <a:lnTo>
                  <a:pt x="892" y="836"/>
                </a:lnTo>
                <a:lnTo>
                  <a:pt x="903" y="836"/>
                </a:lnTo>
                <a:lnTo>
                  <a:pt x="1130" y="1624"/>
                </a:lnTo>
                <a:lnTo>
                  <a:pt x="1364" y="1624"/>
                </a:lnTo>
                <a:lnTo>
                  <a:pt x="1375" y="1624"/>
                </a:lnTo>
                <a:lnTo>
                  <a:pt x="1609" y="1624"/>
                </a:lnTo>
                <a:lnTo>
                  <a:pt x="1643" y="1276"/>
                </a:lnTo>
                <a:lnTo>
                  <a:pt x="1788" y="1276"/>
                </a:lnTo>
                <a:lnTo>
                  <a:pt x="1820" y="1624"/>
                </a:lnTo>
                <a:lnTo>
                  <a:pt x="2066" y="1624"/>
                </a:lnTo>
                <a:lnTo>
                  <a:pt x="1952" y="817"/>
                </a:lnTo>
                <a:lnTo>
                  <a:pt x="1839" y="11"/>
                </a:lnTo>
                <a:lnTo>
                  <a:pt x="1760" y="11"/>
                </a:lnTo>
                <a:close/>
                <a:moveTo>
                  <a:pt x="9975" y="256"/>
                </a:moveTo>
                <a:lnTo>
                  <a:pt x="9992" y="257"/>
                </a:lnTo>
                <a:lnTo>
                  <a:pt x="10007" y="262"/>
                </a:lnTo>
                <a:lnTo>
                  <a:pt x="10022" y="270"/>
                </a:lnTo>
                <a:lnTo>
                  <a:pt x="10034" y="281"/>
                </a:lnTo>
                <a:lnTo>
                  <a:pt x="10044" y="293"/>
                </a:lnTo>
                <a:lnTo>
                  <a:pt x="10052" y="307"/>
                </a:lnTo>
                <a:lnTo>
                  <a:pt x="10057" y="323"/>
                </a:lnTo>
                <a:lnTo>
                  <a:pt x="10059" y="341"/>
                </a:lnTo>
                <a:lnTo>
                  <a:pt x="10059" y="553"/>
                </a:lnTo>
                <a:lnTo>
                  <a:pt x="10057" y="570"/>
                </a:lnTo>
                <a:lnTo>
                  <a:pt x="10052" y="585"/>
                </a:lnTo>
                <a:lnTo>
                  <a:pt x="10044" y="600"/>
                </a:lnTo>
                <a:lnTo>
                  <a:pt x="10034" y="613"/>
                </a:lnTo>
                <a:lnTo>
                  <a:pt x="10022" y="622"/>
                </a:lnTo>
                <a:lnTo>
                  <a:pt x="10007" y="630"/>
                </a:lnTo>
                <a:lnTo>
                  <a:pt x="9992" y="635"/>
                </a:lnTo>
                <a:lnTo>
                  <a:pt x="9975" y="637"/>
                </a:lnTo>
                <a:lnTo>
                  <a:pt x="9878" y="637"/>
                </a:lnTo>
                <a:lnTo>
                  <a:pt x="9878" y="550"/>
                </a:lnTo>
                <a:lnTo>
                  <a:pt x="9878" y="341"/>
                </a:lnTo>
                <a:lnTo>
                  <a:pt x="9878" y="256"/>
                </a:lnTo>
                <a:lnTo>
                  <a:pt x="9975" y="256"/>
                </a:lnTo>
                <a:close/>
                <a:moveTo>
                  <a:pt x="10305" y="561"/>
                </a:moveTo>
                <a:lnTo>
                  <a:pt x="10305" y="341"/>
                </a:lnTo>
                <a:lnTo>
                  <a:pt x="10302" y="306"/>
                </a:lnTo>
                <a:lnTo>
                  <a:pt x="10297" y="274"/>
                </a:lnTo>
                <a:lnTo>
                  <a:pt x="10290" y="242"/>
                </a:lnTo>
                <a:lnTo>
                  <a:pt x="10278" y="212"/>
                </a:lnTo>
                <a:lnTo>
                  <a:pt x="10264" y="183"/>
                </a:lnTo>
                <a:lnTo>
                  <a:pt x="10248" y="156"/>
                </a:lnTo>
                <a:lnTo>
                  <a:pt x="10228" y="131"/>
                </a:lnTo>
                <a:lnTo>
                  <a:pt x="10207" y="107"/>
                </a:lnTo>
                <a:lnTo>
                  <a:pt x="10185" y="86"/>
                </a:lnTo>
                <a:lnTo>
                  <a:pt x="10159" y="66"/>
                </a:lnTo>
                <a:lnTo>
                  <a:pt x="10131" y="50"/>
                </a:lnTo>
                <a:lnTo>
                  <a:pt x="10103" y="36"/>
                </a:lnTo>
                <a:lnTo>
                  <a:pt x="10072" y="26"/>
                </a:lnTo>
                <a:lnTo>
                  <a:pt x="10041" y="17"/>
                </a:lnTo>
                <a:lnTo>
                  <a:pt x="10008" y="12"/>
                </a:lnTo>
                <a:lnTo>
                  <a:pt x="9975" y="11"/>
                </a:lnTo>
                <a:lnTo>
                  <a:pt x="9878" y="11"/>
                </a:lnTo>
                <a:lnTo>
                  <a:pt x="9854" y="11"/>
                </a:lnTo>
                <a:lnTo>
                  <a:pt x="9633" y="11"/>
                </a:lnTo>
                <a:lnTo>
                  <a:pt x="9633" y="341"/>
                </a:lnTo>
                <a:lnTo>
                  <a:pt x="9633" y="353"/>
                </a:lnTo>
                <a:lnTo>
                  <a:pt x="9633" y="507"/>
                </a:lnTo>
                <a:lnTo>
                  <a:pt x="9633" y="1065"/>
                </a:lnTo>
                <a:lnTo>
                  <a:pt x="9633" y="1624"/>
                </a:lnTo>
                <a:lnTo>
                  <a:pt x="9878" y="1624"/>
                </a:lnTo>
                <a:lnTo>
                  <a:pt x="9878" y="836"/>
                </a:lnTo>
                <a:lnTo>
                  <a:pt x="9890" y="836"/>
                </a:lnTo>
                <a:lnTo>
                  <a:pt x="10117" y="1624"/>
                </a:lnTo>
                <a:lnTo>
                  <a:pt x="10362" y="1624"/>
                </a:lnTo>
                <a:lnTo>
                  <a:pt x="10106" y="817"/>
                </a:lnTo>
                <a:lnTo>
                  <a:pt x="10147" y="802"/>
                </a:lnTo>
                <a:lnTo>
                  <a:pt x="10186" y="782"/>
                </a:lnTo>
                <a:lnTo>
                  <a:pt x="10219" y="757"/>
                </a:lnTo>
                <a:lnTo>
                  <a:pt x="10234" y="742"/>
                </a:lnTo>
                <a:lnTo>
                  <a:pt x="10248" y="727"/>
                </a:lnTo>
                <a:lnTo>
                  <a:pt x="10271" y="693"/>
                </a:lnTo>
                <a:lnTo>
                  <a:pt x="10281" y="674"/>
                </a:lnTo>
                <a:lnTo>
                  <a:pt x="10288" y="653"/>
                </a:lnTo>
                <a:lnTo>
                  <a:pt x="10295" y="632"/>
                </a:lnTo>
                <a:lnTo>
                  <a:pt x="10300" y="609"/>
                </a:lnTo>
                <a:lnTo>
                  <a:pt x="10302" y="586"/>
                </a:lnTo>
                <a:lnTo>
                  <a:pt x="10305" y="561"/>
                </a:lnTo>
                <a:close/>
                <a:moveTo>
                  <a:pt x="7037" y="256"/>
                </a:moveTo>
                <a:lnTo>
                  <a:pt x="7055" y="257"/>
                </a:lnTo>
                <a:lnTo>
                  <a:pt x="7071" y="262"/>
                </a:lnTo>
                <a:lnTo>
                  <a:pt x="7085" y="270"/>
                </a:lnTo>
                <a:lnTo>
                  <a:pt x="7097" y="281"/>
                </a:lnTo>
                <a:lnTo>
                  <a:pt x="7107" y="293"/>
                </a:lnTo>
                <a:lnTo>
                  <a:pt x="7116" y="307"/>
                </a:lnTo>
                <a:lnTo>
                  <a:pt x="7120" y="323"/>
                </a:lnTo>
                <a:lnTo>
                  <a:pt x="7122" y="341"/>
                </a:lnTo>
                <a:lnTo>
                  <a:pt x="7122" y="553"/>
                </a:lnTo>
                <a:lnTo>
                  <a:pt x="7120" y="570"/>
                </a:lnTo>
                <a:lnTo>
                  <a:pt x="7116" y="585"/>
                </a:lnTo>
                <a:lnTo>
                  <a:pt x="7107" y="600"/>
                </a:lnTo>
                <a:lnTo>
                  <a:pt x="7097" y="613"/>
                </a:lnTo>
                <a:lnTo>
                  <a:pt x="7085" y="622"/>
                </a:lnTo>
                <a:lnTo>
                  <a:pt x="7071" y="630"/>
                </a:lnTo>
                <a:lnTo>
                  <a:pt x="7055" y="635"/>
                </a:lnTo>
                <a:lnTo>
                  <a:pt x="7037" y="637"/>
                </a:lnTo>
                <a:lnTo>
                  <a:pt x="6942" y="637"/>
                </a:lnTo>
                <a:lnTo>
                  <a:pt x="6942" y="550"/>
                </a:lnTo>
                <a:lnTo>
                  <a:pt x="6942" y="341"/>
                </a:lnTo>
                <a:lnTo>
                  <a:pt x="6942" y="256"/>
                </a:lnTo>
                <a:lnTo>
                  <a:pt x="7037" y="256"/>
                </a:lnTo>
                <a:close/>
                <a:moveTo>
                  <a:pt x="7367" y="561"/>
                </a:moveTo>
                <a:lnTo>
                  <a:pt x="7367" y="341"/>
                </a:lnTo>
                <a:lnTo>
                  <a:pt x="7365" y="306"/>
                </a:lnTo>
                <a:lnTo>
                  <a:pt x="7361" y="274"/>
                </a:lnTo>
                <a:lnTo>
                  <a:pt x="7352" y="242"/>
                </a:lnTo>
                <a:lnTo>
                  <a:pt x="7342" y="212"/>
                </a:lnTo>
                <a:lnTo>
                  <a:pt x="7328" y="183"/>
                </a:lnTo>
                <a:lnTo>
                  <a:pt x="7310" y="156"/>
                </a:lnTo>
                <a:lnTo>
                  <a:pt x="7291" y="131"/>
                </a:lnTo>
                <a:lnTo>
                  <a:pt x="7271" y="107"/>
                </a:lnTo>
                <a:lnTo>
                  <a:pt x="7247" y="86"/>
                </a:lnTo>
                <a:lnTo>
                  <a:pt x="7222" y="66"/>
                </a:lnTo>
                <a:lnTo>
                  <a:pt x="7195" y="50"/>
                </a:lnTo>
                <a:lnTo>
                  <a:pt x="7166" y="36"/>
                </a:lnTo>
                <a:lnTo>
                  <a:pt x="7135" y="26"/>
                </a:lnTo>
                <a:lnTo>
                  <a:pt x="7104" y="17"/>
                </a:lnTo>
                <a:lnTo>
                  <a:pt x="7071" y="12"/>
                </a:lnTo>
                <a:lnTo>
                  <a:pt x="7037" y="11"/>
                </a:lnTo>
                <a:lnTo>
                  <a:pt x="6942" y="11"/>
                </a:lnTo>
                <a:lnTo>
                  <a:pt x="6918" y="11"/>
                </a:lnTo>
                <a:lnTo>
                  <a:pt x="6697" y="11"/>
                </a:lnTo>
                <a:lnTo>
                  <a:pt x="6697" y="341"/>
                </a:lnTo>
                <a:lnTo>
                  <a:pt x="6697" y="353"/>
                </a:lnTo>
                <a:lnTo>
                  <a:pt x="6697" y="507"/>
                </a:lnTo>
                <a:lnTo>
                  <a:pt x="6697" y="1065"/>
                </a:lnTo>
                <a:lnTo>
                  <a:pt x="6697" y="1624"/>
                </a:lnTo>
                <a:lnTo>
                  <a:pt x="6942" y="1624"/>
                </a:lnTo>
                <a:lnTo>
                  <a:pt x="6942" y="836"/>
                </a:lnTo>
                <a:lnTo>
                  <a:pt x="6953" y="836"/>
                </a:lnTo>
                <a:lnTo>
                  <a:pt x="7180" y="1624"/>
                </a:lnTo>
                <a:lnTo>
                  <a:pt x="7425" y="1624"/>
                </a:lnTo>
                <a:lnTo>
                  <a:pt x="7169" y="817"/>
                </a:lnTo>
                <a:lnTo>
                  <a:pt x="7211" y="802"/>
                </a:lnTo>
                <a:lnTo>
                  <a:pt x="7248" y="782"/>
                </a:lnTo>
                <a:lnTo>
                  <a:pt x="7282" y="757"/>
                </a:lnTo>
                <a:lnTo>
                  <a:pt x="7297" y="742"/>
                </a:lnTo>
                <a:lnTo>
                  <a:pt x="7310" y="727"/>
                </a:lnTo>
                <a:lnTo>
                  <a:pt x="7334" y="693"/>
                </a:lnTo>
                <a:lnTo>
                  <a:pt x="7344" y="674"/>
                </a:lnTo>
                <a:lnTo>
                  <a:pt x="7351" y="653"/>
                </a:lnTo>
                <a:lnTo>
                  <a:pt x="7358" y="632"/>
                </a:lnTo>
                <a:lnTo>
                  <a:pt x="7363" y="609"/>
                </a:lnTo>
                <a:lnTo>
                  <a:pt x="7366" y="586"/>
                </a:lnTo>
                <a:lnTo>
                  <a:pt x="7367" y="561"/>
                </a:lnTo>
                <a:close/>
                <a:moveTo>
                  <a:pt x="4681" y="11"/>
                </a:moveTo>
                <a:lnTo>
                  <a:pt x="4582" y="557"/>
                </a:lnTo>
                <a:lnTo>
                  <a:pt x="4482" y="11"/>
                </a:lnTo>
                <a:lnTo>
                  <a:pt x="4237" y="11"/>
                </a:lnTo>
                <a:lnTo>
                  <a:pt x="4459" y="819"/>
                </a:lnTo>
                <a:lnTo>
                  <a:pt x="4459" y="1624"/>
                </a:lnTo>
                <a:lnTo>
                  <a:pt x="4704" y="1624"/>
                </a:lnTo>
                <a:lnTo>
                  <a:pt x="4704" y="819"/>
                </a:lnTo>
                <a:lnTo>
                  <a:pt x="4926" y="11"/>
                </a:lnTo>
                <a:lnTo>
                  <a:pt x="4681" y="11"/>
                </a:lnTo>
                <a:close/>
                <a:moveTo>
                  <a:pt x="8585" y="861"/>
                </a:moveTo>
                <a:lnTo>
                  <a:pt x="8348" y="11"/>
                </a:lnTo>
                <a:lnTo>
                  <a:pt x="8320" y="11"/>
                </a:lnTo>
                <a:lnTo>
                  <a:pt x="8168" y="11"/>
                </a:lnTo>
                <a:lnTo>
                  <a:pt x="8125" y="11"/>
                </a:lnTo>
                <a:lnTo>
                  <a:pt x="8125" y="817"/>
                </a:lnTo>
                <a:lnTo>
                  <a:pt x="8125" y="1624"/>
                </a:lnTo>
                <a:lnTo>
                  <a:pt x="8370" y="1624"/>
                </a:lnTo>
                <a:lnTo>
                  <a:pt x="8370" y="1174"/>
                </a:lnTo>
                <a:lnTo>
                  <a:pt x="8370" y="723"/>
                </a:lnTo>
                <a:lnTo>
                  <a:pt x="8497" y="1174"/>
                </a:lnTo>
                <a:lnTo>
                  <a:pt x="8625" y="1624"/>
                </a:lnTo>
                <a:lnTo>
                  <a:pt x="8830" y="1624"/>
                </a:lnTo>
                <a:lnTo>
                  <a:pt x="8830" y="817"/>
                </a:lnTo>
                <a:lnTo>
                  <a:pt x="8830" y="11"/>
                </a:lnTo>
                <a:lnTo>
                  <a:pt x="8585" y="11"/>
                </a:lnTo>
                <a:lnTo>
                  <a:pt x="8585" y="861"/>
                </a:lnTo>
                <a:close/>
                <a:moveTo>
                  <a:pt x="2581" y="861"/>
                </a:moveTo>
                <a:lnTo>
                  <a:pt x="2344" y="11"/>
                </a:lnTo>
                <a:lnTo>
                  <a:pt x="2316" y="11"/>
                </a:lnTo>
                <a:lnTo>
                  <a:pt x="2164" y="11"/>
                </a:lnTo>
                <a:lnTo>
                  <a:pt x="2120" y="11"/>
                </a:lnTo>
                <a:lnTo>
                  <a:pt x="2120" y="817"/>
                </a:lnTo>
                <a:lnTo>
                  <a:pt x="2120" y="1624"/>
                </a:lnTo>
                <a:lnTo>
                  <a:pt x="2365" y="1624"/>
                </a:lnTo>
                <a:lnTo>
                  <a:pt x="2365" y="1174"/>
                </a:lnTo>
                <a:lnTo>
                  <a:pt x="2365" y="723"/>
                </a:lnTo>
                <a:lnTo>
                  <a:pt x="2493" y="1174"/>
                </a:lnTo>
                <a:lnTo>
                  <a:pt x="2621" y="1624"/>
                </a:lnTo>
                <a:lnTo>
                  <a:pt x="2826" y="1624"/>
                </a:lnTo>
                <a:lnTo>
                  <a:pt x="2826" y="817"/>
                </a:lnTo>
                <a:lnTo>
                  <a:pt x="2826" y="11"/>
                </a:lnTo>
                <a:lnTo>
                  <a:pt x="2581" y="11"/>
                </a:lnTo>
                <a:lnTo>
                  <a:pt x="2581" y="861"/>
                </a:lnTo>
                <a:close/>
                <a:moveTo>
                  <a:pt x="4018" y="11"/>
                </a:moveTo>
                <a:lnTo>
                  <a:pt x="3774" y="11"/>
                </a:lnTo>
                <a:lnTo>
                  <a:pt x="3774" y="817"/>
                </a:lnTo>
                <a:lnTo>
                  <a:pt x="3774" y="1624"/>
                </a:lnTo>
                <a:lnTo>
                  <a:pt x="4006" y="1624"/>
                </a:lnTo>
                <a:lnTo>
                  <a:pt x="4018" y="1624"/>
                </a:lnTo>
                <a:lnTo>
                  <a:pt x="4346" y="1624"/>
                </a:lnTo>
                <a:lnTo>
                  <a:pt x="4346" y="1394"/>
                </a:lnTo>
                <a:lnTo>
                  <a:pt x="4018" y="1394"/>
                </a:lnTo>
                <a:lnTo>
                  <a:pt x="4018" y="702"/>
                </a:lnTo>
                <a:lnTo>
                  <a:pt x="4018" y="11"/>
                </a:lnTo>
                <a:close/>
                <a:moveTo>
                  <a:pt x="3684" y="11"/>
                </a:moveTo>
                <a:lnTo>
                  <a:pt x="3438" y="11"/>
                </a:lnTo>
                <a:lnTo>
                  <a:pt x="3223" y="663"/>
                </a:lnTo>
                <a:lnTo>
                  <a:pt x="3223" y="11"/>
                </a:lnTo>
                <a:lnTo>
                  <a:pt x="2979" y="11"/>
                </a:lnTo>
                <a:lnTo>
                  <a:pt x="2979" y="817"/>
                </a:lnTo>
                <a:lnTo>
                  <a:pt x="2979" y="1624"/>
                </a:lnTo>
                <a:lnTo>
                  <a:pt x="3223" y="1624"/>
                </a:lnTo>
                <a:lnTo>
                  <a:pt x="3223" y="830"/>
                </a:lnTo>
                <a:lnTo>
                  <a:pt x="3462" y="1624"/>
                </a:lnTo>
                <a:lnTo>
                  <a:pt x="3707" y="1624"/>
                </a:lnTo>
                <a:lnTo>
                  <a:pt x="3567" y="1184"/>
                </a:lnTo>
                <a:lnTo>
                  <a:pt x="3428" y="744"/>
                </a:lnTo>
                <a:lnTo>
                  <a:pt x="3684" y="11"/>
                </a:lnTo>
                <a:close/>
                <a:moveTo>
                  <a:pt x="232" y="11"/>
                </a:moveTo>
                <a:lnTo>
                  <a:pt x="0" y="11"/>
                </a:lnTo>
                <a:lnTo>
                  <a:pt x="0" y="817"/>
                </a:lnTo>
                <a:lnTo>
                  <a:pt x="0" y="1624"/>
                </a:lnTo>
                <a:lnTo>
                  <a:pt x="245" y="1624"/>
                </a:lnTo>
                <a:lnTo>
                  <a:pt x="245" y="856"/>
                </a:lnTo>
                <a:lnTo>
                  <a:pt x="470" y="856"/>
                </a:lnTo>
                <a:lnTo>
                  <a:pt x="470" y="636"/>
                </a:lnTo>
                <a:lnTo>
                  <a:pt x="245" y="636"/>
                </a:lnTo>
                <a:lnTo>
                  <a:pt x="245" y="240"/>
                </a:lnTo>
                <a:lnTo>
                  <a:pt x="574" y="240"/>
                </a:lnTo>
                <a:lnTo>
                  <a:pt x="574" y="11"/>
                </a:lnTo>
                <a:lnTo>
                  <a:pt x="245" y="11"/>
                </a:lnTo>
                <a:lnTo>
                  <a:pt x="232" y="11"/>
                </a:lnTo>
                <a:close/>
                <a:moveTo>
                  <a:pt x="7607" y="11"/>
                </a:moveTo>
                <a:lnTo>
                  <a:pt x="7399" y="11"/>
                </a:lnTo>
                <a:lnTo>
                  <a:pt x="7399" y="240"/>
                </a:lnTo>
                <a:lnTo>
                  <a:pt x="7607" y="240"/>
                </a:lnTo>
                <a:lnTo>
                  <a:pt x="7607" y="932"/>
                </a:lnTo>
                <a:lnTo>
                  <a:pt x="7607" y="1624"/>
                </a:lnTo>
                <a:lnTo>
                  <a:pt x="7852" y="1624"/>
                </a:lnTo>
                <a:lnTo>
                  <a:pt x="7852" y="932"/>
                </a:lnTo>
                <a:lnTo>
                  <a:pt x="7852" y="240"/>
                </a:lnTo>
                <a:lnTo>
                  <a:pt x="8060" y="240"/>
                </a:lnTo>
                <a:lnTo>
                  <a:pt x="8060" y="11"/>
                </a:lnTo>
                <a:lnTo>
                  <a:pt x="7852" y="11"/>
                </a:lnTo>
                <a:lnTo>
                  <a:pt x="7607" y="11"/>
                </a:lnTo>
                <a:close/>
                <a:moveTo>
                  <a:pt x="5756" y="547"/>
                </a:moveTo>
                <a:lnTo>
                  <a:pt x="5754" y="564"/>
                </a:lnTo>
                <a:lnTo>
                  <a:pt x="5749" y="580"/>
                </a:lnTo>
                <a:lnTo>
                  <a:pt x="5741" y="594"/>
                </a:lnTo>
                <a:lnTo>
                  <a:pt x="5731" y="607"/>
                </a:lnTo>
                <a:lnTo>
                  <a:pt x="5718" y="618"/>
                </a:lnTo>
                <a:lnTo>
                  <a:pt x="5704" y="625"/>
                </a:lnTo>
                <a:lnTo>
                  <a:pt x="5688" y="631"/>
                </a:lnTo>
                <a:lnTo>
                  <a:pt x="5671" y="632"/>
                </a:lnTo>
                <a:lnTo>
                  <a:pt x="5575" y="632"/>
                </a:lnTo>
                <a:lnTo>
                  <a:pt x="5575" y="547"/>
                </a:lnTo>
                <a:lnTo>
                  <a:pt x="5575" y="337"/>
                </a:lnTo>
                <a:lnTo>
                  <a:pt x="5575" y="256"/>
                </a:lnTo>
                <a:lnTo>
                  <a:pt x="5671" y="256"/>
                </a:lnTo>
                <a:lnTo>
                  <a:pt x="5688" y="257"/>
                </a:lnTo>
                <a:lnTo>
                  <a:pt x="5704" y="262"/>
                </a:lnTo>
                <a:lnTo>
                  <a:pt x="5718" y="270"/>
                </a:lnTo>
                <a:lnTo>
                  <a:pt x="5731" y="281"/>
                </a:lnTo>
                <a:lnTo>
                  <a:pt x="5741" y="293"/>
                </a:lnTo>
                <a:lnTo>
                  <a:pt x="5749" y="307"/>
                </a:lnTo>
                <a:lnTo>
                  <a:pt x="5754" y="323"/>
                </a:lnTo>
                <a:lnTo>
                  <a:pt x="5756" y="341"/>
                </a:lnTo>
                <a:lnTo>
                  <a:pt x="5756" y="547"/>
                </a:lnTo>
                <a:close/>
                <a:moveTo>
                  <a:pt x="6001" y="517"/>
                </a:moveTo>
                <a:lnTo>
                  <a:pt x="6001" y="371"/>
                </a:lnTo>
                <a:lnTo>
                  <a:pt x="6001" y="341"/>
                </a:lnTo>
                <a:lnTo>
                  <a:pt x="5999" y="306"/>
                </a:lnTo>
                <a:lnTo>
                  <a:pt x="5993" y="274"/>
                </a:lnTo>
                <a:lnTo>
                  <a:pt x="5986" y="242"/>
                </a:lnTo>
                <a:lnTo>
                  <a:pt x="5975" y="212"/>
                </a:lnTo>
                <a:lnTo>
                  <a:pt x="5961" y="183"/>
                </a:lnTo>
                <a:lnTo>
                  <a:pt x="5944" y="156"/>
                </a:lnTo>
                <a:lnTo>
                  <a:pt x="5925" y="131"/>
                </a:lnTo>
                <a:lnTo>
                  <a:pt x="5905" y="107"/>
                </a:lnTo>
                <a:lnTo>
                  <a:pt x="5881" y="86"/>
                </a:lnTo>
                <a:lnTo>
                  <a:pt x="5855" y="66"/>
                </a:lnTo>
                <a:lnTo>
                  <a:pt x="5828" y="50"/>
                </a:lnTo>
                <a:lnTo>
                  <a:pt x="5800" y="36"/>
                </a:lnTo>
                <a:lnTo>
                  <a:pt x="5769" y="26"/>
                </a:lnTo>
                <a:lnTo>
                  <a:pt x="5737" y="17"/>
                </a:lnTo>
                <a:lnTo>
                  <a:pt x="5704" y="12"/>
                </a:lnTo>
                <a:lnTo>
                  <a:pt x="5671" y="11"/>
                </a:lnTo>
                <a:lnTo>
                  <a:pt x="5575" y="11"/>
                </a:lnTo>
                <a:lnTo>
                  <a:pt x="5551" y="11"/>
                </a:lnTo>
                <a:lnTo>
                  <a:pt x="5331" y="11"/>
                </a:lnTo>
                <a:lnTo>
                  <a:pt x="5331" y="341"/>
                </a:lnTo>
                <a:lnTo>
                  <a:pt x="5331" y="353"/>
                </a:lnTo>
                <a:lnTo>
                  <a:pt x="5331" y="381"/>
                </a:lnTo>
                <a:lnTo>
                  <a:pt x="5331" y="507"/>
                </a:lnTo>
                <a:lnTo>
                  <a:pt x="5331" y="534"/>
                </a:lnTo>
                <a:lnTo>
                  <a:pt x="5331" y="547"/>
                </a:lnTo>
                <a:lnTo>
                  <a:pt x="5331" y="1086"/>
                </a:lnTo>
                <a:lnTo>
                  <a:pt x="5331" y="1624"/>
                </a:lnTo>
                <a:lnTo>
                  <a:pt x="5575" y="1624"/>
                </a:lnTo>
                <a:lnTo>
                  <a:pt x="5575" y="877"/>
                </a:lnTo>
                <a:lnTo>
                  <a:pt x="5671" y="877"/>
                </a:lnTo>
                <a:lnTo>
                  <a:pt x="5704" y="876"/>
                </a:lnTo>
                <a:lnTo>
                  <a:pt x="5737" y="871"/>
                </a:lnTo>
                <a:lnTo>
                  <a:pt x="5769" y="862"/>
                </a:lnTo>
                <a:lnTo>
                  <a:pt x="5800" y="851"/>
                </a:lnTo>
                <a:lnTo>
                  <a:pt x="5828" y="837"/>
                </a:lnTo>
                <a:lnTo>
                  <a:pt x="5855" y="821"/>
                </a:lnTo>
                <a:lnTo>
                  <a:pt x="5881" y="802"/>
                </a:lnTo>
                <a:lnTo>
                  <a:pt x="5905" y="781"/>
                </a:lnTo>
                <a:lnTo>
                  <a:pt x="5925" y="757"/>
                </a:lnTo>
                <a:lnTo>
                  <a:pt x="5944" y="731"/>
                </a:lnTo>
                <a:lnTo>
                  <a:pt x="5961" y="705"/>
                </a:lnTo>
                <a:lnTo>
                  <a:pt x="5975" y="676"/>
                </a:lnTo>
                <a:lnTo>
                  <a:pt x="5986" y="646"/>
                </a:lnTo>
                <a:lnTo>
                  <a:pt x="5993" y="614"/>
                </a:lnTo>
                <a:lnTo>
                  <a:pt x="5999" y="581"/>
                </a:lnTo>
                <a:lnTo>
                  <a:pt x="6001" y="547"/>
                </a:lnTo>
                <a:lnTo>
                  <a:pt x="6001" y="517"/>
                </a:lnTo>
                <a:close/>
                <a:moveTo>
                  <a:pt x="9197" y="11"/>
                </a:moveTo>
                <a:lnTo>
                  <a:pt x="8965" y="11"/>
                </a:lnTo>
                <a:lnTo>
                  <a:pt x="8965" y="817"/>
                </a:lnTo>
                <a:lnTo>
                  <a:pt x="8965" y="1624"/>
                </a:lnTo>
                <a:lnTo>
                  <a:pt x="9197" y="1624"/>
                </a:lnTo>
                <a:lnTo>
                  <a:pt x="9210" y="1624"/>
                </a:lnTo>
                <a:lnTo>
                  <a:pt x="9538" y="1624"/>
                </a:lnTo>
                <a:lnTo>
                  <a:pt x="9538" y="1394"/>
                </a:lnTo>
                <a:lnTo>
                  <a:pt x="9210" y="1394"/>
                </a:lnTo>
                <a:lnTo>
                  <a:pt x="9210" y="856"/>
                </a:lnTo>
                <a:lnTo>
                  <a:pt x="9435" y="856"/>
                </a:lnTo>
                <a:lnTo>
                  <a:pt x="9435" y="636"/>
                </a:lnTo>
                <a:lnTo>
                  <a:pt x="9210" y="636"/>
                </a:lnTo>
                <a:lnTo>
                  <a:pt x="9210" y="240"/>
                </a:lnTo>
                <a:lnTo>
                  <a:pt x="9538" y="240"/>
                </a:lnTo>
                <a:lnTo>
                  <a:pt x="9538" y="11"/>
                </a:lnTo>
                <a:lnTo>
                  <a:pt x="9210" y="11"/>
                </a:lnTo>
                <a:lnTo>
                  <a:pt x="9197" y="11"/>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5497" fontAlgn="base">
              <a:spcBef>
                <a:spcPct val="0"/>
              </a:spcBef>
              <a:spcAft>
                <a:spcPct val="0"/>
              </a:spcAft>
            </a:pPr>
            <a:endParaRPr lang="en-US" sz="1802">
              <a:solidFill>
                <a:prstClr val="black"/>
              </a:solidFill>
              <a:latin typeface="Georgia" charset="0"/>
              <a:ea typeface="ＭＳ Ｐゴシック" charset="0"/>
              <a:cs typeface="ＭＳ Ｐゴシック" charset="0"/>
            </a:endParaRPr>
          </a:p>
        </p:txBody>
      </p:sp>
      <p:sp>
        <p:nvSpPr>
          <p:cNvPr id="7"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p>
        </p:txBody>
      </p:sp>
    </p:spTree>
    <p:extLst>
      <p:ext uri="{BB962C8B-B14F-4D97-AF65-F5344CB8AC3E}">
        <p14:creationId xmlns:p14="http://schemas.microsoft.com/office/powerpoint/2010/main" val="1798953557"/>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Slide G">
    <p:spTree>
      <p:nvGrpSpPr>
        <p:cNvPr id="1" name=""/>
        <p:cNvGrpSpPr/>
        <p:nvPr/>
      </p:nvGrpSpPr>
      <p:grpSpPr>
        <a:xfrm>
          <a:off x="0" y="0"/>
          <a:ext cx="0" cy="0"/>
          <a:chOff x="0" y="0"/>
          <a:chExt cx="0" cy="0"/>
        </a:xfrm>
      </p:grpSpPr>
      <p:sp>
        <p:nvSpPr>
          <p:cNvPr id="3" name="Rectangle 2"/>
          <p:cNvSpPr/>
          <p:nvPr/>
        </p:nvSpPr>
        <p:spPr>
          <a:xfrm>
            <a:off x="359211" y="374638"/>
            <a:ext cx="8436691" cy="4363542"/>
          </a:xfrm>
          <a:prstGeom prst="rect">
            <a:avLst/>
          </a:prstGeom>
          <a:solidFill>
            <a:srgbClr val="4451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497">
              <a:defRPr/>
            </a:pPr>
            <a:endParaRPr lang="fi-FI" sz="1802">
              <a:solidFill>
                <a:prstClr val="white"/>
              </a:solidFill>
              <a:latin typeface="Georgia"/>
            </a:endParaRPr>
          </a:p>
        </p:txBody>
      </p:sp>
      <p:sp>
        <p:nvSpPr>
          <p:cNvPr id="2" name="Title 1"/>
          <p:cNvSpPr>
            <a:spLocks noGrp="1"/>
          </p:cNvSpPr>
          <p:nvPr>
            <p:ph type="ctrTitle"/>
          </p:nvPr>
        </p:nvSpPr>
        <p:spPr>
          <a:xfrm>
            <a:off x="651016" y="669808"/>
            <a:ext cx="7853083" cy="2020774"/>
          </a:xfrm>
        </p:spPr>
        <p:txBody>
          <a:bodyPr anchor="b" anchorCtr="0"/>
          <a:lstStyle>
            <a:lvl1pPr>
              <a:defRPr sz="3604" i="0">
                <a:solidFill>
                  <a:schemeClr val="bg1"/>
                </a:solidFill>
              </a:defRPr>
            </a:lvl1pPr>
          </a:lstStyle>
          <a:p>
            <a:r>
              <a:rPr lang="en-US"/>
              <a:t>Click to edit Master title style</a:t>
            </a:r>
            <a:endParaRPr lang="fi-FI"/>
          </a:p>
        </p:txBody>
      </p:sp>
      <p:sp>
        <p:nvSpPr>
          <p:cNvPr id="5" name="Text Placeholder 4"/>
          <p:cNvSpPr>
            <a:spLocks noGrp="1"/>
          </p:cNvSpPr>
          <p:nvPr>
            <p:ph type="body" sz="quarter" idx="11"/>
          </p:nvPr>
        </p:nvSpPr>
        <p:spPr>
          <a:xfrm>
            <a:off x="651666" y="2838776"/>
            <a:ext cx="7851781" cy="408085"/>
          </a:xfrm>
        </p:spPr>
        <p:txBody>
          <a:bodyPr/>
          <a:lstStyle>
            <a:lvl1pPr marL="0" indent="0">
              <a:buNone/>
              <a:defRPr sz="2002" i="0">
                <a:solidFill>
                  <a:srgbClr val="FFFFFF"/>
                </a:solidFill>
              </a:defRPr>
            </a:lvl1pPr>
          </a:lstStyle>
          <a:p>
            <a:pPr lvl="0"/>
            <a:r>
              <a:rPr lang="en-US"/>
              <a:t>Click to edit Master text styles</a:t>
            </a:r>
          </a:p>
        </p:txBody>
      </p:sp>
      <p:sp>
        <p:nvSpPr>
          <p:cNvPr id="7" name="Text Placeholder 6"/>
          <p:cNvSpPr>
            <a:spLocks noGrp="1"/>
          </p:cNvSpPr>
          <p:nvPr>
            <p:ph type="body" sz="quarter" idx="12"/>
          </p:nvPr>
        </p:nvSpPr>
        <p:spPr>
          <a:xfrm>
            <a:off x="651666" y="3268821"/>
            <a:ext cx="7851781" cy="408492"/>
          </a:xfrm>
        </p:spPr>
        <p:txBody>
          <a:bodyPr/>
          <a:lstStyle>
            <a:lvl1pPr marL="0" indent="0">
              <a:buNone/>
              <a:defRPr sz="1201">
                <a:solidFill>
                  <a:srgbClr val="FFFFFF"/>
                </a:solidFill>
              </a:defRPr>
            </a:lvl1pPr>
            <a:lvl2pPr marL="267020" indent="0">
              <a:buNone/>
              <a:defRPr sz="1602">
                <a:solidFill>
                  <a:srgbClr val="FFFFFF"/>
                </a:solidFill>
              </a:defRPr>
            </a:lvl2pPr>
            <a:lvl3pPr marL="540398" indent="0">
              <a:buNone/>
              <a:defRPr sz="1602">
                <a:solidFill>
                  <a:srgbClr val="FFFFFF"/>
                </a:solidFill>
              </a:defRPr>
            </a:lvl3pPr>
            <a:lvl4pPr marL="807418" indent="0">
              <a:buNone/>
              <a:defRPr sz="1602">
                <a:solidFill>
                  <a:srgbClr val="FFFFFF"/>
                </a:solidFill>
              </a:defRPr>
            </a:lvl4pPr>
            <a:lvl5pPr marL="1072848" indent="0">
              <a:buNone/>
              <a:defRPr sz="1602">
                <a:solidFill>
                  <a:srgbClr val="FFFFFF"/>
                </a:solidFill>
              </a:defRPr>
            </a:lvl5pPr>
          </a:lstStyle>
          <a:p>
            <a:pPr lvl="0"/>
            <a:r>
              <a:rPr lang="en-US"/>
              <a:t>Click to edit Master text styles</a:t>
            </a:r>
          </a:p>
        </p:txBody>
      </p:sp>
      <p:sp>
        <p:nvSpPr>
          <p:cNvPr id="10" name="Freeform 9"/>
          <p:cNvSpPr>
            <a:spLocks noEditPoints="1"/>
          </p:cNvSpPr>
          <p:nvPr/>
        </p:nvSpPr>
        <p:spPr bwMode="auto">
          <a:xfrm>
            <a:off x="7656462" y="4827823"/>
            <a:ext cx="1114254" cy="178240"/>
          </a:xfrm>
          <a:custGeom>
            <a:avLst/>
            <a:gdLst>
              <a:gd name="T0" fmla="*/ 2147483647 w 11065"/>
              <a:gd name="T1" fmla="*/ 2147483647 h 1635"/>
              <a:gd name="T2" fmla="*/ 2147483647 w 11065"/>
              <a:gd name="T3" fmla="*/ 2147483647 h 1635"/>
              <a:gd name="T4" fmla="*/ 2147483647 w 11065"/>
              <a:gd name="T5" fmla="*/ 2147483647 h 1635"/>
              <a:gd name="T6" fmla="*/ 2147483647 w 11065"/>
              <a:gd name="T7" fmla="*/ 2147483647 h 1635"/>
              <a:gd name="T8" fmla="*/ 2147483647 w 11065"/>
              <a:gd name="T9" fmla="*/ 2147483647 h 1635"/>
              <a:gd name="T10" fmla="*/ 2147483647 w 11065"/>
              <a:gd name="T11" fmla="*/ 2147483647 h 1635"/>
              <a:gd name="T12" fmla="*/ 2147483647 w 11065"/>
              <a:gd name="T13" fmla="*/ 2147483647 h 1635"/>
              <a:gd name="T14" fmla="*/ 2147483647 w 11065"/>
              <a:gd name="T15" fmla="*/ 2147483647 h 1635"/>
              <a:gd name="T16" fmla="*/ 2147483647 w 11065"/>
              <a:gd name="T17" fmla="*/ 2147483647 h 1635"/>
              <a:gd name="T18" fmla="*/ 2147483647 w 11065"/>
              <a:gd name="T19" fmla="*/ 2147483647 h 1635"/>
              <a:gd name="T20" fmla="*/ 2147483647 w 11065"/>
              <a:gd name="T21" fmla="*/ 2147483647 h 1635"/>
              <a:gd name="T22" fmla="*/ 2147483647 w 11065"/>
              <a:gd name="T23" fmla="*/ 2147483647 h 1635"/>
              <a:gd name="T24" fmla="*/ 2147483647 w 11065"/>
              <a:gd name="T25" fmla="*/ 2147483647 h 1635"/>
              <a:gd name="T26" fmla="*/ 2147483647 w 11065"/>
              <a:gd name="T27" fmla="*/ 2147483647 h 1635"/>
              <a:gd name="T28" fmla="*/ 2147483647 w 11065"/>
              <a:gd name="T29" fmla="*/ 2147483647 h 1635"/>
              <a:gd name="T30" fmla="*/ 2147483647 w 11065"/>
              <a:gd name="T31" fmla="*/ 2147483647 h 1635"/>
              <a:gd name="T32" fmla="*/ 2147483647 w 11065"/>
              <a:gd name="T33" fmla="*/ 2147483647 h 1635"/>
              <a:gd name="T34" fmla="*/ 2147483647 w 11065"/>
              <a:gd name="T35" fmla="*/ 2147483647 h 1635"/>
              <a:gd name="T36" fmla="*/ 2147483647 w 11065"/>
              <a:gd name="T37" fmla="*/ 2147483647 h 1635"/>
              <a:gd name="T38" fmla="*/ 2147483647 w 11065"/>
              <a:gd name="T39" fmla="*/ 2147483647 h 1635"/>
              <a:gd name="T40" fmla="*/ 2147483647 w 11065"/>
              <a:gd name="T41" fmla="*/ 2147483647 h 1635"/>
              <a:gd name="T42" fmla="*/ 2147483647 w 11065"/>
              <a:gd name="T43" fmla="*/ 2147483647 h 1635"/>
              <a:gd name="T44" fmla="*/ 2147483647 w 11065"/>
              <a:gd name="T45" fmla="*/ 2147483647 h 1635"/>
              <a:gd name="T46" fmla="*/ 2147483647 w 11065"/>
              <a:gd name="T47" fmla="*/ 2147483647 h 1635"/>
              <a:gd name="T48" fmla="*/ 2147483647 w 11065"/>
              <a:gd name="T49" fmla="*/ 2147483647 h 1635"/>
              <a:gd name="T50" fmla="*/ 2147483647 w 11065"/>
              <a:gd name="T51" fmla="*/ 2147483647 h 1635"/>
              <a:gd name="T52" fmla="*/ 2147483647 w 11065"/>
              <a:gd name="T53" fmla="*/ 2147483647 h 1635"/>
              <a:gd name="T54" fmla="*/ 2147483647 w 11065"/>
              <a:gd name="T55" fmla="*/ 2147483647 h 1635"/>
              <a:gd name="T56" fmla="*/ 2147483647 w 11065"/>
              <a:gd name="T57" fmla="*/ 2147483647 h 1635"/>
              <a:gd name="T58" fmla="*/ 2147483647 w 11065"/>
              <a:gd name="T59" fmla="*/ 2147483647 h 1635"/>
              <a:gd name="T60" fmla="*/ 2147483647 w 11065"/>
              <a:gd name="T61" fmla="*/ 2147483647 h 1635"/>
              <a:gd name="T62" fmla="*/ 2147483647 w 11065"/>
              <a:gd name="T63" fmla="*/ 2147483647 h 1635"/>
              <a:gd name="T64" fmla="*/ 2147483647 w 11065"/>
              <a:gd name="T65" fmla="*/ 2147483647 h 1635"/>
              <a:gd name="T66" fmla="*/ 2147483647 w 11065"/>
              <a:gd name="T67" fmla="*/ 2147483647 h 1635"/>
              <a:gd name="T68" fmla="*/ 2147483647 w 11065"/>
              <a:gd name="T69" fmla="*/ 2147483647 h 1635"/>
              <a:gd name="T70" fmla="*/ 2147483647 w 11065"/>
              <a:gd name="T71" fmla="*/ 2147483647 h 1635"/>
              <a:gd name="T72" fmla="*/ 2147483647 w 11065"/>
              <a:gd name="T73" fmla="*/ 2147483647 h 1635"/>
              <a:gd name="T74" fmla="*/ 2147483647 w 11065"/>
              <a:gd name="T75" fmla="*/ 2147483647 h 1635"/>
              <a:gd name="T76" fmla="*/ 2147483647 w 11065"/>
              <a:gd name="T77" fmla="*/ 2147483647 h 1635"/>
              <a:gd name="T78" fmla="*/ 2147483647 w 11065"/>
              <a:gd name="T79" fmla="*/ 2147483647 h 1635"/>
              <a:gd name="T80" fmla="*/ 2147483647 w 11065"/>
              <a:gd name="T81" fmla="*/ 2147483647 h 1635"/>
              <a:gd name="T82" fmla="*/ 2147483647 w 11065"/>
              <a:gd name="T83" fmla="*/ 2147483647 h 1635"/>
              <a:gd name="T84" fmla="*/ 2147483647 w 11065"/>
              <a:gd name="T85" fmla="*/ 2147483647 h 1635"/>
              <a:gd name="T86" fmla="*/ 2147483647 w 11065"/>
              <a:gd name="T87" fmla="*/ 2147483647 h 1635"/>
              <a:gd name="T88" fmla="*/ 2147483647 w 11065"/>
              <a:gd name="T89" fmla="*/ 2147483647 h 1635"/>
              <a:gd name="T90" fmla="*/ 2147483647 w 11065"/>
              <a:gd name="T91" fmla="*/ 2147483647 h 1635"/>
              <a:gd name="T92" fmla="*/ 2147483647 w 11065"/>
              <a:gd name="T93" fmla="*/ 2147483647 h 1635"/>
              <a:gd name="T94" fmla="*/ 2147483647 w 11065"/>
              <a:gd name="T95" fmla="*/ 2147483647 h 1635"/>
              <a:gd name="T96" fmla="*/ 2147483647 w 11065"/>
              <a:gd name="T97" fmla="*/ 2147483647 h 1635"/>
              <a:gd name="T98" fmla="*/ 2147483647 w 11065"/>
              <a:gd name="T99" fmla="*/ 2147483647 h 1635"/>
              <a:gd name="T100" fmla="*/ 2147483647 w 11065"/>
              <a:gd name="T101" fmla="*/ 2147483647 h 1635"/>
              <a:gd name="T102" fmla="*/ 2147483647 w 11065"/>
              <a:gd name="T103" fmla="*/ 2147483647 h 1635"/>
              <a:gd name="T104" fmla="*/ 2147483647 w 11065"/>
              <a:gd name="T105" fmla="*/ 2147483647 h 1635"/>
              <a:gd name="T106" fmla="*/ 2147483647 w 11065"/>
              <a:gd name="T107" fmla="*/ 2147483647 h 1635"/>
              <a:gd name="T108" fmla="*/ 2147483647 w 11065"/>
              <a:gd name="T109" fmla="*/ 2147483647 h 1635"/>
              <a:gd name="T110" fmla="*/ 2147483647 w 11065"/>
              <a:gd name="T111" fmla="*/ 2147483647 h 1635"/>
              <a:gd name="T112" fmla="*/ 2147483647 w 11065"/>
              <a:gd name="T113" fmla="*/ 2147483647 h 1635"/>
              <a:gd name="T114" fmla="*/ 2147483647 w 11065"/>
              <a:gd name="T115" fmla="*/ 2147483647 h 16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065" h="1635">
                <a:moveTo>
                  <a:pt x="10838" y="730"/>
                </a:moveTo>
                <a:lnTo>
                  <a:pt x="10740" y="637"/>
                </a:lnTo>
                <a:lnTo>
                  <a:pt x="10706" y="601"/>
                </a:lnTo>
                <a:lnTo>
                  <a:pt x="10692" y="584"/>
                </a:lnTo>
                <a:lnTo>
                  <a:pt x="10679" y="566"/>
                </a:lnTo>
                <a:lnTo>
                  <a:pt x="10661" y="533"/>
                </a:lnTo>
                <a:lnTo>
                  <a:pt x="10654" y="516"/>
                </a:lnTo>
                <a:lnTo>
                  <a:pt x="10648" y="498"/>
                </a:lnTo>
                <a:lnTo>
                  <a:pt x="10644" y="479"/>
                </a:lnTo>
                <a:lnTo>
                  <a:pt x="10641" y="458"/>
                </a:lnTo>
                <a:lnTo>
                  <a:pt x="10639" y="412"/>
                </a:lnTo>
                <a:lnTo>
                  <a:pt x="10639" y="330"/>
                </a:lnTo>
                <a:lnTo>
                  <a:pt x="10641" y="313"/>
                </a:lnTo>
                <a:lnTo>
                  <a:pt x="10646" y="297"/>
                </a:lnTo>
                <a:lnTo>
                  <a:pt x="10654" y="282"/>
                </a:lnTo>
                <a:lnTo>
                  <a:pt x="10663" y="270"/>
                </a:lnTo>
                <a:lnTo>
                  <a:pt x="10676" y="259"/>
                </a:lnTo>
                <a:lnTo>
                  <a:pt x="10691" y="252"/>
                </a:lnTo>
                <a:lnTo>
                  <a:pt x="10706" y="246"/>
                </a:lnTo>
                <a:lnTo>
                  <a:pt x="10723" y="245"/>
                </a:lnTo>
                <a:lnTo>
                  <a:pt x="10735" y="245"/>
                </a:lnTo>
                <a:lnTo>
                  <a:pt x="10752" y="246"/>
                </a:lnTo>
                <a:lnTo>
                  <a:pt x="10767" y="252"/>
                </a:lnTo>
                <a:lnTo>
                  <a:pt x="10782" y="259"/>
                </a:lnTo>
                <a:lnTo>
                  <a:pt x="10794" y="270"/>
                </a:lnTo>
                <a:lnTo>
                  <a:pt x="10805" y="282"/>
                </a:lnTo>
                <a:lnTo>
                  <a:pt x="10812" y="297"/>
                </a:lnTo>
                <a:lnTo>
                  <a:pt x="10817" y="313"/>
                </a:lnTo>
                <a:lnTo>
                  <a:pt x="10820" y="330"/>
                </a:lnTo>
                <a:lnTo>
                  <a:pt x="10820" y="454"/>
                </a:lnTo>
                <a:lnTo>
                  <a:pt x="11065" y="454"/>
                </a:lnTo>
                <a:lnTo>
                  <a:pt x="11065" y="330"/>
                </a:lnTo>
                <a:lnTo>
                  <a:pt x="11063" y="296"/>
                </a:lnTo>
                <a:lnTo>
                  <a:pt x="11057" y="263"/>
                </a:lnTo>
                <a:lnTo>
                  <a:pt x="11050" y="231"/>
                </a:lnTo>
                <a:lnTo>
                  <a:pt x="11038" y="201"/>
                </a:lnTo>
                <a:lnTo>
                  <a:pt x="11024" y="172"/>
                </a:lnTo>
                <a:lnTo>
                  <a:pt x="11008" y="145"/>
                </a:lnTo>
                <a:lnTo>
                  <a:pt x="10989" y="120"/>
                </a:lnTo>
                <a:lnTo>
                  <a:pt x="10967" y="96"/>
                </a:lnTo>
                <a:lnTo>
                  <a:pt x="10945" y="75"/>
                </a:lnTo>
                <a:lnTo>
                  <a:pt x="10919" y="56"/>
                </a:lnTo>
                <a:lnTo>
                  <a:pt x="10891" y="40"/>
                </a:lnTo>
                <a:lnTo>
                  <a:pt x="10863" y="26"/>
                </a:lnTo>
                <a:lnTo>
                  <a:pt x="10832" y="15"/>
                </a:lnTo>
                <a:lnTo>
                  <a:pt x="10801" y="6"/>
                </a:lnTo>
                <a:lnTo>
                  <a:pt x="10768" y="1"/>
                </a:lnTo>
                <a:lnTo>
                  <a:pt x="10735" y="0"/>
                </a:lnTo>
                <a:lnTo>
                  <a:pt x="10723" y="0"/>
                </a:lnTo>
                <a:lnTo>
                  <a:pt x="10690" y="1"/>
                </a:lnTo>
                <a:lnTo>
                  <a:pt x="10657" y="6"/>
                </a:lnTo>
                <a:lnTo>
                  <a:pt x="10626" y="15"/>
                </a:lnTo>
                <a:lnTo>
                  <a:pt x="10595" y="26"/>
                </a:lnTo>
                <a:lnTo>
                  <a:pt x="10566" y="40"/>
                </a:lnTo>
                <a:lnTo>
                  <a:pt x="10539" y="56"/>
                </a:lnTo>
                <a:lnTo>
                  <a:pt x="10513" y="75"/>
                </a:lnTo>
                <a:lnTo>
                  <a:pt x="10491" y="96"/>
                </a:lnTo>
                <a:lnTo>
                  <a:pt x="10469" y="120"/>
                </a:lnTo>
                <a:lnTo>
                  <a:pt x="10450" y="145"/>
                </a:lnTo>
                <a:lnTo>
                  <a:pt x="10434" y="172"/>
                </a:lnTo>
                <a:lnTo>
                  <a:pt x="10420" y="201"/>
                </a:lnTo>
                <a:lnTo>
                  <a:pt x="10408" y="231"/>
                </a:lnTo>
                <a:lnTo>
                  <a:pt x="10401" y="263"/>
                </a:lnTo>
                <a:lnTo>
                  <a:pt x="10396" y="296"/>
                </a:lnTo>
                <a:lnTo>
                  <a:pt x="10393" y="330"/>
                </a:lnTo>
                <a:lnTo>
                  <a:pt x="10393" y="423"/>
                </a:lnTo>
                <a:lnTo>
                  <a:pt x="10396" y="457"/>
                </a:lnTo>
                <a:lnTo>
                  <a:pt x="10398" y="489"/>
                </a:lnTo>
                <a:lnTo>
                  <a:pt x="10403" y="519"/>
                </a:lnTo>
                <a:lnTo>
                  <a:pt x="10408" y="548"/>
                </a:lnTo>
                <a:lnTo>
                  <a:pt x="10417" y="575"/>
                </a:lnTo>
                <a:lnTo>
                  <a:pt x="10427" y="601"/>
                </a:lnTo>
                <a:lnTo>
                  <a:pt x="10438" y="626"/>
                </a:lnTo>
                <a:lnTo>
                  <a:pt x="10451" y="650"/>
                </a:lnTo>
                <a:lnTo>
                  <a:pt x="10466" y="674"/>
                </a:lnTo>
                <a:lnTo>
                  <a:pt x="10483" y="696"/>
                </a:lnTo>
                <a:lnTo>
                  <a:pt x="10522" y="742"/>
                </a:lnTo>
                <a:lnTo>
                  <a:pt x="10568" y="790"/>
                </a:lnTo>
                <a:lnTo>
                  <a:pt x="10620" y="841"/>
                </a:lnTo>
                <a:lnTo>
                  <a:pt x="10648" y="866"/>
                </a:lnTo>
                <a:lnTo>
                  <a:pt x="10673" y="891"/>
                </a:lnTo>
                <a:lnTo>
                  <a:pt x="10715" y="938"/>
                </a:lnTo>
                <a:lnTo>
                  <a:pt x="10749" y="984"/>
                </a:lnTo>
                <a:lnTo>
                  <a:pt x="10776" y="1028"/>
                </a:lnTo>
                <a:lnTo>
                  <a:pt x="10795" y="1073"/>
                </a:lnTo>
                <a:lnTo>
                  <a:pt x="10808" y="1118"/>
                </a:lnTo>
                <a:lnTo>
                  <a:pt x="10813" y="1141"/>
                </a:lnTo>
                <a:lnTo>
                  <a:pt x="10816" y="1165"/>
                </a:lnTo>
                <a:lnTo>
                  <a:pt x="10818" y="1190"/>
                </a:lnTo>
                <a:lnTo>
                  <a:pt x="10820" y="1215"/>
                </a:lnTo>
                <a:lnTo>
                  <a:pt x="10820" y="1233"/>
                </a:lnTo>
                <a:lnTo>
                  <a:pt x="10820" y="1305"/>
                </a:lnTo>
                <a:lnTo>
                  <a:pt x="10817" y="1322"/>
                </a:lnTo>
                <a:lnTo>
                  <a:pt x="10813" y="1338"/>
                </a:lnTo>
                <a:lnTo>
                  <a:pt x="10806" y="1352"/>
                </a:lnTo>
                <a:lnTo>
                  <a:pt x="10795" y="1365"/>
                </a:lnTo>
                <a:lnTo>
                  <a:pt x="10782" y="1376"/>
                </a:lnTo>
                <a:lnTo>
                  <a:pt x="10768" y="1383"/>
                </a:lnTo>
                <a:lnTo>
                  <a:pt x="10752" y="1388"/>
                </a:lnTo>
                <a:lnTo>
                  <a:pt x="10735" y="1390"/>
                </a:lnTo>
                <a:lnTo>
                  <a:pt x="10724" y="1390"/>
                </a:lnTo>
                <a:lnTo>
                  <a:pt x="10707" y="1388"/>
                </a:lnTo>
                <a:lnTo>
                  <a:pt x="10691" y="1383"/>
                </a:lnTo>
                <a:lnTo>
                  <a:pt x="10677" y="1376"/>
                </a:lnTo>
                <a:lnTo>
                  <a:pt x="10664" y="1365"/>
                </a:lnTo>
                <a:lnTo>
                  <a:pt x="10654" y="1352"/>
                </a:lnTo>
                <a:lnTo>
                  <a:pt x="10646" y="1338"/>
                </a:lnTo>
                <a:lnTo>
                  <a:pt x="10641" y="1322"/>
                </a:lnTo>
                <a:lnTo>
                  <a:pt x="10640" y="1305"/>
                </a:lnTo>
                <a:lnTo>
                  <a:pt x="10640" y="1103"/>
                </a:lnTo>
                <a:lnTo>
                  <a:pt x="10394" y="1103"/>
                </a:lnTo>
                <a:lnTo>
                  <a:pt x="10394" y="1305"/>
                </a:lnTo>
                <a:lnTo>
                  <a:pt x="10397" y="1339"/>
                </a:lnTo>
                <a:lnTo>
                  <a:pt x="10402" y="1373"/>
                </a:lnTo>
                <a:lnTo>
                  <a:pt x="10409" y="1404"/>
                </a:lnTo>
                <a:lnTo>
                  <a:pt x="10421" y="1435"/>
                </a:lnTo>
                <a:lnTo>
                  <a:pt x="10435" y="1464"/>
                </a:lnTo>
                <a:lnTo>
                  <a:pt x="10452" y="1490"/>
                </a:lnTo>
                <a:lnTo>
                  <a:pt x="10470" y="1516"/>
                </a:lnTo>
                <a:lnTo>
                  <a:pt x="10492" y="1540"/>
                </a:lnTo>
                <a:lnTo>
                  <a:pt x="10515" y="1560"/>
                </a:lnTo>
                <a:lnTo>
                  <a:pt x="10541" y="1579"/>
                </a:lnTo>
                <a:lnTo>
                  <a:pt x="10568" y="1595"/>
                </a:lnTo>
                <a:lnTo>
                  <a:pt x="10597" y="1609"/>
                </a:lnTo>
                <a:lnTo>
                  <a:pt x="10627" y="1620"/>
                </a:lnTo>
                <a:lnTo>
                  <a:pt x="10658" y="1629"/>
                </a:lnTo>
                <a:lnTo>
                  <a:pt x="10690" y="1633"/>
                </a:lnTo>
                <a:lnTo>
                  <a:pt x="10724" y="1635"/>
                </a:lnTo>
                <a:lnTo>
                  <a:pt x="10735" y="1635"/>
                </a:lnTo>
                <a:lnTo>
                  <a:pt x="10769" y="1633"/>
                </a:lnTo>
                <a:lnTo>
                  <a:pt x="10801" y="1629"/>
                </a:lnTo>
                <a:lnTo>
                  <a:pt x="10833" y="1620"/>
                </a:lnTo>
                <a:lnTo>
                  <a:pt x="10863" y="1609"/>
                </a:lnTo>
                <a:lnTo>
                  <a:pt x="10892" y="1595"/>
                </a:lnTo>
                <a:lnTo>
                  <a:pt x="10919" y="1578"/>
                </a:lnTo>
                <a:lnTo>
                  <a:pt x="10945" y="1560"/>
                </a:lnTo>
                <a:lnTo>
                  <a:pt x="10968" y="1539"/>
                </a:lnTo>
                <a:lnTo>
                  <a:pt x="10990" y="1515"/>
                </a:lnTo>
                <a:lnTo>
                  <a:pt x="11008" y="1489"/>
                </a:lnTo>
                <a:lnTo>
                  <a:pt x="11025" y="1463"/>
                </a:lnTo>
                <a:lnTo>
                  <a:pt x="11039" y="1434"/>
                </a:lnTo>
                <a:lnTo>
                  <a:pt x="11050" y="1404"/>
                </a:lnTo>
                <a:lnTo>
                  <a:pt x="11058" y="1372"/>
                </a:lnTo>
                <a:lnTo>
                  <a:pt x="11063" y="1339"/>
                </a:lnTo>
                <a:lnTo>
                  <a:pt x="11065" y="1305"/>
                </a:lnTo>
                <a:lnTo>
                  <a:pt x="11065" y="1223"/>
                </a:lnTo>
                <a:lnTo>
                  <a:pt x="11064" y="1185"/>
                </a:lnTo>
                <a:lnTo>
                  <a:pt x="11061" y="1149"/>
                </a:lnTo>
                <a:lnTo>
                  <a:pt x="11056" y="1114"/>
                </a:lnTo>
                <a:lnTo>
                  <a:pt x="11050" y="1079"/>
                </a:lnTo>
                <a:lnTo>
                  <a:pt x="11041" y="1046"/>
                </a:lnTo>
                <a:lnTo>
                  <a:pt x="11031" y="1013"/>
                </a:lnTo>
                <a:lnTo>
                  <a:pt x="11019" y="982"/>
                </a:lnTo>
                <a:lnTo>
                  <a:pt x="11005" y="951"/>
                </a:lnTo>
                <a:lnTo>
                  <a:pt x="10990" y="921"/>
                </a:lnTo>
                <a:lnTo>
                  <a:pt x="10973" y="891"/>
                </a:lnTo>
                <a:lnTo>
                  <a:pt x="10953" y="863"/>
                </a:lnTo>
                <a:lnTo>
                  <a:pt x="10934" y="835"/>
                </a:lnTo>
                <a:lnTo>
                  <a:pt x="10912" y="807"/>
                </a:lnTo>
                <a:lnTo>
                  <a:pt x="10888" y="781"/>
                </a:lnTo>
                <a:lnTo>
                  <a:pt x="10838" y="730"/>
                </a:lnTo>
                <a:close/>
                <a:moveTo>
                  <a:pt x="6244" y="1057"/>
                </a:moveTo>
                <a:lnTo>
                  <a:pt x="6297" y="495"/>
                </a:lnTo>
                <a:lnTo>
                  <a:pt x="6350" y="1057"/>
                </a:lnTo>
                <a:lnTo>
                  <a:pt x="6244" y="1057"/>
                </a:lnTo>
                <a:close/>
                <a:moveTo>
                  <a:pt x="6342" y="11"/>
                </a:moveTo>
                <a:lnTo>
                  <a:pt x="6251" y="11"/>
                </a:lnTo>
                <a:lnTo>
                  <a:pt x="6173" y="11"/>
                </a:lnTo>
                <a:lnTo>
                  <a:pt x="6060" y="817"/>
                </a:lnTo>
                <a:lnTo>
                  <a:pt x="5946" y="1624"/>
                </a:lnTo>
                <a:lnTo>
                  <a:pt x="6191" y="1624"/>
                </a:lnTo>
                <a:lnTo>
                  <a:pt x="6224" y="1276"/>
                </a:lnTo>
                <a:lnTo>
                  <a:pt x="6370" y="1276"/>
                </a:lnTo>
                <a:lnTo>
                  <a:pt x="6402" y="1624"/>
                </a:lnTo>
                <a:lnTo>
                  <a:pt x="6648" y="1624"/>
                </a:lnTo>
                <a:lnTo>
                  <a:pt x="6534" y="817"/>
                </a:lnTo>
                <a:lnTo>
                  <a:pt x="6421" y="11"/>
                </a:lnTo>
                <a:lnTo>
                  <a:pt x="6342" y="11"/>
                </a:lnTo>
                <a:close/>
                <a:moveTo>
                  <a:pt x="1663" y="1057"/>
                </a:moveTo>
                <a:lnTo>
                  <a:pt x="1715" y="495"/>
                </a:lnTo>
                <a:lnTo>
                  <a:pt x="1768" y="1057"/>
                </a:lnTo>
                <a:lnTo>
                  <a:pt x="1663" y="1057"/>
                </a:lnTo>
                <a:close/>
                <a:moveTo>
                  <a:pt x="987" y="256"/>
                </a:moveTo>
                <a:lnTo>
                  <a:pt x="1004" y="257"/>
                </a:lnTo>
                <a:lnTo>
                  <a:pt x="1020" y="262"/>
                </a:lnTo>
                <a:lnTo>
                  <a:pt x="1034" y="270"/>
                </a:lnTo>
                <a:lnTo>
                  <a:pt x="1047" y="281"/>
                </a:lnTo>
                <a:lnTo>
                  <a:pt x="1057" y="293"/>
                </a:lnTo>
                <a:lnTo>
                  <a:pt x="1065" y="307"/>
                </a:lnTo>
                <a:lnTo>
                  <a:pt x="1070" y="323"/>
                </a:lnTo>
                <a:lnTo>
                  <a:pt x="1072" y="341"/>
                </a:lnTo>
                <a:lnTo>
                  <a:pt x="1072" y="553"/>
                </a:lnTo>
                <a:lnTo>
                  <a:pt x="1070" y="570"/>
                </a:lnTo>
                <a:lnTo>
                  <a:pt x="1065" y="585"/>
                </a:lnTo>
                <a:lnTo>
                  <a:pt x="1057" y="600"/>
                </a:lnTo>
                <a:lnTo>
                  <a:pt x="1047" y="613"/>
                </a:lnTo>
                <a:lnTo>
                  <a:pt x="1034" y="622"/>
                </a:lnTo>
                <a:lnTo>
                  <a:pt x="1020" y="630"/>
                </a:lnTo>
                <a:lnTo>
                  <a:pt x="1004" y="635"/>
                </a:lnTo>
                <a:lnTo>
                  <a:pt x="987" y="637"/>
                </a:lnTo>
                <a:lnTo>
                  <a:pt x="892" y="637"/>
                </a:lnTo>
                <a:lnTo>
                  <a:pt x="892" y="550"/>
                </a:lnTo>
                <a:lnTo>
                  <a:pt x="892" y="341"/>
                </a:lnTo>
                <a:lnTo>
                  <a:pt x="892" y="256"/>
                </a:lnTo>
                <a:lnTo>
                  <a:pt x="987" y="256"/>
                </a:lnTo>
                <a:close/>
                <a:moveTo>
                  <a:pt x="1760" y="11"/>
                </a:moveTo>
                <a:lnTo>
                  <a:pt x="1670" y="11"/>
                </a:lnTo>
                <a:lnTo>
                  <a:pt x="1591" y="11"/>
                </a:lnTo>
                <a:lnTo>
                  <a:pt x="1479" y="805"/>
                </a:lnTo>
                <a:lnTo>
                  <a:pt x="1367" y="1600"/>
                </a:lnTo>
                <a:lnTo>
                  <a:pt x="1119" y="817"/>
                </a:lnTo>
                <a:lnTo>
                  <a:pt x="1161" y="802"/>
                </a:lnTo>
                <a:lnTo>
                  <a:pt x="1198" y="782"/>
                </a:lnTo>
                <a:lnTo>
                  <a:pt x="1233" y="757"/>
                </a:lnTo>
                <a:lnTo>
                  <a:pt x="1248" y="742"/>
                </a:lnTo>
                <a:lnTo>
                  <a:pt x="1260" y="727"/>
                </a:lnTo>
                <a:lnTo>
                  <a:pt x="1284" y="693"/>
                </a:lnTo>
                <a:lnTo>
                  <a:pt x="1294" y="674"/>
                </a:lnTo>
                <a:lnTo>
                  <a:pt x="1302" y="653"/>
                </a:lnTo>
                <a:lnTo>
                  <a:pt x="1309" y="632"/>
                </a:lnTo>
                <a:lnTo>
                  <a:pt x="1313" y="609"/>
                </a:lnTo>
                <a:lnTo>
                  <a:pt x="1316" y="586"/>
                </a:lnTo>
                <a:lnTo>
                  <a:pt x="1317" y="561"/>
                </a:lnTo>
                <a:lnTo>
                  <a:pt x="1317" y="341"/>
                </a:lnTo>
                <a:lnTo>
                  <a:pt x="1315" y="306"/>
                </a:lnTo>
                <a:lnTo>
                  <a:pt x="1311" y="274"/>
                </a:lnTo>
                <a:lnTo>
                  <a:pt x="1302" y="242"/>
                </a:lnTo>
                <a:lnTo>
                  <a:pt x="1291" y="212"/>
                </a:lnTo>
                <a:lnTo>
                  <a:pt x="1277" y="183"/>
                </a:lnTo>
                <a:lnTo>
                  <a:pt x="1260" y="156"/>
                </a:lnTo>
                <a:lnTo>
                  <a:pt x="1242" y="131"/>
                </a:lnTo>
                <a:lnTo>
                  <a:pt x="1221" y="107"/>
                </a:lnTo>
                <a:lnTo>
                  <a:pt x="1197" y="86"/>
                </a:lnTo>
                <a:lnTo>
                  <a:pt x="1171" y="66"/>
                </a:lnTo>
                <a:lnTo>
                  <a:pt x="1145" y="50"/>
                </a:lnTo>
                <a:lnTo>
                  <a:pt x="1116" y="36"/>
                </a:lnTo>
                <a:lnTo>
                  <a:pt x="1086" y="26"/>
                </a:lnTo>
                <a:lnTo>
                  <a:pt x="1054" y="17"/>
                </a:lnTo>
                <a:lnTo>
                  <a:pt x="1022" y="12"/>
                </a:lnTo>
                <a:lnTo>
                  <a:pt x="987" y="11"/>
                </a:lnTo>
                <a:lnTo>
                  <a:pt x="892" y="11"/>
                </a:lnTo>
                <a:lnTo>
                  <a:pt x="867" y="11"/>
                </a:lnTo>
                <a:lnTo>
                  <a:pt x="647" y="11"/>
                </a:lnTo>
                <a:lnTo>
                  <a:pt x="647" y="341"/>
                </a:lnTo>
                <a:lnTo>
                  <a:pt x="647" y="353"/>
                </a:lnTo>
                <a:lnTo>
                  <a:pt x="647" y="507"/>
                </a:lnTo>
                <a:lnTo>
                  <a:pt x="647" y="1065"/>
                </a:lnTo>
                <a:lnTo>
                  <a:pt x="647" y="1624"/>
                </a:lnTo>
                <a:lnTo>
                  <a:pt x="892" y="1624"/>
                </a:lnTo>
                <a:lnTo>
                  <a:pt x="892" y="836"/>
                </a:lnTo>
                <a:lnTo>
                  <a:pt x="903" y="836"/>
                </a:lnTo>
                <a:lnTo>
                  <a:pt x="1130" y="1624"/>
                </a:lnTo>
                <a:lnTo>
                  <a:pt x="1364" y="1624"/>
                </a:lnTo>
                <a:lnTo>
                  <a:pt x="1375" y="1624"/>
                </a:lnTo>
                <a:lnTo>
                  <a:pt x="1609" y="1624"/>
                </a:lnTo>
                <a:lnTo>
                  <a:pt x="1643" y="1276"/>
                </a:lnTo>
                <a:lnTo>
                  <a:pt x="1788" y="1276"/>
                </a:lnTo>
                <a:lnTo>
                  <a:pt x="1820" y="1624"/>
                </a:lnTo>
                <a:lnTo>
                  <a:pt x="2066" y="1624"/>
                </a:lnTo>
                <a:lnTo>
                  <a:pt x="1952" y="817"/>
                </a:lnTo>
                <a:lnTo>
                  <a:pt x="1839" y="11"/>
                </a:lnTo>
                <a:lnTo>
                  <a:pt x="1760" y="11"/>
                </a:lnTo>
                <a:close/>
                <a:moveTo>
                  <a:pt x="9975" y="256"/>
                </a:moveTo>
                <a:lnTo>
                  <a:pt x="9992" y="257"/>
                </a:lnTo>
                <a:lnTo>
                  <a:pt x="10007" y="262"/>
                </a:lnTo>
                <a:lnTo>
                  <a:pt x="10022" y="270"/>
                </a:lnTo>
                <a:lnTo>
                  <a:pt x="10034" y="281"/>
                </a:lnTo>
                <a:lnTo>
                  <a:pt x="10044" y="293"/>
                </a:lnTo>
                <a:lnTo>
                  <a:pt x="10052" y="307"/>
                </a:lnTo>
                <a:lnTo>
                  <a:pt x="10057" y="323"/>
                </a:lnTo>
                <a:lnTo>
                  <a:pt x="10059" y="341"/>
                </a:lnTo>
                <a:lnTo>
                  <a:pt x="10059" y="553"/>
                </a:lnTo>
                <a:lnTo>
                  <a:pt x="10057" y="570"/>
                </a:lnTo>
                <a:lnTo>
                  <a:pt x="10052" y="585"/>
                </a:lnTo>
                <a:lnTo>
                  <a:pt x="10044" y="600"/>
                </a:lnTo>
                <a:lnTo>
                  <a:pt x="10034" y="613"/>
                </a:lnTo>
                <a:lnTo>
                  <a:pt x="10022" y="622"/>
                </a:lnTo>
                <a:lnTo>
                  <a:pt x="10007" y="630"/>
                </a:lnTo>
                <a:lnTo>
                  <a:pt x="9992" y="635"/>
                </a:lnTo>
                <a:lnTo>
                  <a:pt x="9975" y="637"/>
                </a:lnTo>
                <a:lnTo>
                  <a:pt x="9878" y="637"/>
                </a:lnTo>
                <a:lnTo>
                  <a:pt x="9878" y="550"/>
                </a:lnTo>
                <a:lnTo>
                  <a:pt x="9878" y="341"/>
                </a:lnTo>
                <a:lnTo>
                  <a:pt x="9878" y="256"/>
                </a:lnTo>
                <a:lnTo>
                  <a:pt x="9975" y="256"/>
                </a:lnTo>
                <a:close/>
                <a:moveTo>
                  <a:pt x="10305" y="561"/>
                </a:moveTo>
                <a:lnTo>
                  <a:pt x="10305" y="341"/>
                </a:lnTo>
                <a:lnTo>
                  <a:pt x="10302" y="306"/>
                </a:lnTo>
                <a:lnTo>
                  <a:pt x="10297" y="274"/>
                </a:lnTo>
                <a:lnTo>
                  <a:pt x="10290" y="242"/>
                </a:lnTo>
                <a:lnTo>
                  <a:pt x="10278" y="212"/>
                </a:lnTo>
                <a:lnTo>
                  <a:pt x="10264" y="183"/>
                </a:lnTo>
                <a:lnTo>
                  <a:pt x="10248" y="156"/>
                </a:lnTo>
                <a:lnTo>
                  <a:pt x="10228" y="131"/>
                </a:lnTo>
                <a:lnTo>
                  <a:pt x="10207" y="107"/>
                </a:lnTo>
                <a:lnTo>
                  <a:pt x="10185" y="86"/>
                </a:lnTo>
                <a:lnTo>
                  <a:pt x="10159" y="66"/>
                </a:lnTo>
                <a:lnTo>
                  <a:pt x="10131" y="50"/>
                </a:lnTo>
                <a:lnTo>
                  <a:pt x="10103" y="36"/>
                </a:lnTo>
                <a:lnTo>
                  <a:pt x="10072" y="26"/>
                </a:lnTo>
                <a:lnTo>
                  <a:pt x="10041" y="17"/>
                </a:lnTo>
                <a:lnTo>
                  <a:pt x="10008" y="12"/>
                </a:lnTo>
                <a:lnTo>
                  <a:pt x="9975" y="11"/>
                </a:lnTo>
                <a:lnTo>
                  <a:pt x="9878" y="11"/>
                </a:lnTo>
                <a:lnTo>
                  <a:pt x="9854" y="11"/>
                </a:lnTo>
                <a:lnTo>
                  <a:pt x="9633" y="11"/>
                </a:lnTo>
                <a:lnTo>
                  <a:pt x="9633" y="341"/>
                </a:lnTo>
                <a:lnTo>
                  <a:pt x="9633" y="353"/>
                </a:lnTo>
                <a:lnTo>
                  <a:pt x="9633" y="507"/>
                </a:lnTo>
                <a:lnTo>
                  <a:pt x="9633" y="1065"/>
                </a:lnTo>
                <a:lnTo>
                  <a:pt x="9633" y="1624"/>
                </a:lnTo>
                <a:lnTo>
                  <a:pt x="9878" y="1624"/>
                </a:lnTo>
                <a:lnTo>
                  <a:pt x="9878" y="836"/>
                </a:lnTo>
                <a:lnTo>
                  <a:pt x="9890" y="836"/>
                </a:lnTo>
                <a:lnTo>
                  <a:pt x="10117" y="1624"/>
                </a:lnTo>
                <a:lnTo>
                  <a:pt x="10362" y="1624"/>
                </a:lnTo>
                <a:lnTo>
                  <a:pt x="10106" y="817"/>
                </a:lnTo>
                <a:lnTo>
                  <a:pt x="10147" y="802"/>
                </a:lnTo>
                <a:lnTo>
                  <a:pt x="10186" y="782"/>
                </a:lnTo>
                <a:lnTo>
                  <a:pt x="10219" y="757"/>
                </a:lnTo>
                <a:lnTo>
                  <a:pt x="10234" y="742"/>
                </a:lnTo>
                <a:lnTo>
                  <a:pt x="10248" y="727"/>
                </a:lnTo>
                <a:lnTo>
                  <a:pt x="10271" y="693"/>
                </a:lnTo>
                <a:lnTo>
                  <a:pt x="10281" y="674"/>
                </a:lnTo>
                <a:lnTo>
                  <a:pt x="10288" y="653"/>
                </a:lnTo>
                <a:lnTo>
                  <a:pt x="10295" y="632"/>
                </a:lnTo>
                <a:lnTo>
                  <a:pt x="10300" y="609"/>
                </a:lnTo>
                <a:lnTo>
                  <a:pt x="10302" y="586"/>
                </a:lnTo>
                <a:lnTo>
                  <a:pt x="10305" y="561"/>
                </a:lnTo>
                <a:close/>
                <a:moveTo>
                  <a:pt x="7037" y="256"/>
                </a:moveTo>
                <a:lnTo>
                  <a:pt x="7055" y="257"/>
                </a:lnTo>
                <a:lnTo>
                  <a:pt x="7071" y="262"/>
                </a:lnTo>
                <a:lnTo>
                  <a:pt x="7085" y="270"/>
                </a:lnTo>
                <a:lnTo>
                  <a:pt x="7097" y="281"/>
                </a:lnTo>
                <a:lnTo>
                  <a:pt x="7107" y="293"/>
                </a:lnTo>
                <a:lnTo>
                  <a:pt x="7116" y="307"/>
                </a:lnTo>
                <a:lnTo>
                  <a:pt x="7120" y="323"/>
                </a:lnTo>
                <a:lnTo>
                  <a:pt x="7122" y="341"/>
                </a:lnTo>
                <a:lnTo>
                  <a:pt x="7122" y="553"/>
                </a:lnTo>
                <a:lnTo>
                  <a:pt x="7120" y="570"/>
                </a:lnTo>
                <a:lnTo>
                  <a:pt x="7116" y="585"/>
                </a:lnTo>
                <a:lnTo>
                  <a:pt x="7107" y="600"/>
                </a:lnTo>
                <a:lnTo>
                  <a:pt x="7097" y="613"/>
                </a:lnTo>
                <a:lnTo>
                  <a:pt x="7085" y="622"/>
                </a:lnTo>
                <a:lnTo>
                  <a:pt x="7071" y="630"/>
                </a:lnTo>
                <a:lnTo>
                  <a:pt x="7055" y="635"/>
                </a:lnTo>
                <a:lnTo>
                  <a:pt x="7037" y="637"/>
                </a:lnTo>
                <a:lnTo>
                  <a:pt x="6942" y="637"/>
                </a:lnTo>
                <a:lnTo>
                  <a:pt x="6942" y="550"/>
                </a:lnTo>
                <a:lnTo>
                  <a:pt x="6942" y="341"/>
                </a:lnTo>
                <a:lnTo>
                  <a:pt x="6942" y="256"/>
                </a:lnTo>
                <a:lnTo>
                  <a:pt x="7037" y="256"/>
                </a:lnTo>
                <a:close/>
                <a:moveTo>
                  <a:pt x="7367" y="561"/>
                </a:moveTo>
                <a:lnTo>
                  <a:pt x="7367" y="341"/>
                </a:lnTo>
                <a:lnTo>
                  <a:pt x="7365" y="306"/>
                </a:lnTo>
                <a:lnTo>
                  <a:pt x="7361" y="274"/>
                </a:lnTo>
                <a:lnTo>
                  <a:pt x="7352" y="242"/>
                </a:lnTo>
                <a:lnTo>
                  <a:pt x="7342" y="212"/>
                </a:lnTo>
                <a:lnTo>
                  <a:pt x="7328" y="183"/>
                </a:lnTo>
                <a:lnTo>
                  <a:pt x="7310" y="156"/>
                </a:lnTo>
                <a:lnTo>
                  <a:pt x="7291" y="131"/>
                </a:lnTo>
                <a:lnTo>
                  <a:pt x="7271" y="107"/>
                </a:lnTo>
                <a:lnTo>
                  <a:pt x="7247" y="86"/>
                </a:lnTo>
                <a:lnTo>
                  <a:pt x="7222" y="66"/>
                </a:lnTo>
                <a:lnTo>
                  <a:pt x="7195" y="50"/>
                </a:lnTo>
                <a:lnTo>
                  <a:pt x="7166" y="36"/>
                </a:lnTo>
                <a:lnTo>
                  <a:pt x="7135" y="26"/>
                </a:lnTo>
                <a:lnTo>
                  <a:pt x="7104" y="17"/>
                </a:lnTo>
                <a:lnTo>
                  <a:pt x="7071" y="12"/>
                </a:lnTo>
                <a:lnTo>
                  <a:pt x="7037" y="11"/>
                </a:lnTo>
                <a:lnTo>
                  <a:pt x="6942" y="11"/>
                </a:lnTo>
                <a:lnTo>
                  <a:pt x="6918" y="11"/>
                </a:lnTo>
                <a:lnTo>
                  <a:pt x="6697" y="11"/>
                </a:lnTo>
                <a:lnTo>
                  <a:pt x="6697" y="341"/>
                </a:lnTo>
                <a:lnTo>
                  <a:pt x="6697" y="353"/>
                </a:lnTo>
                <a:lnTo>
                  <a:pt x="6697" y="507"/>
                </a:lnTo>
                <a:lnTo>
                  <a:pt x="6697" y="1065"/>
                </a:lnTo>
                <a:lnTo>
                  <a:pt x="6697" y="1624"/>
                </a:lnTo>
                <a:lnTo>
                  <a:pt x="6942" y="1624"/>
                </a:lnTo>
                <a:lnTo>
                  <a:pt x="6942" y="836"/>
                </a:lnTo>
                <a:lnTo>
                  <a:pt x="6953" y="836"/>
                </a:lnTo>
                <a:lnTo>
                  <a:pt x="7180" y="1624"/>
                </a:lnTo>
                <a:lnTo>
                  <a:pt x="7425" y="1624"/>
                </a:lnTo>
                <a:lnTo>
                  <a:pt x="7169" y="817"/>
                </a:lnTo>
                <a:lnTo>
                  <a:pt x="7211" y="802"/>
                </a:lnTo>
                <a:lnTo>
                  <a:pt x="7248" y="782"/>
                </a:lnTo>
                <a:lnTo>
                  <a:pt x="7282" y="757"/>
                </a:lnTo>
                <a:lnTo>
                  <a:pt x="7297" y="742"/>
                </a:lnTo>
                <a:lnTo>
                  <a:pt x="7310" y="727"/>
                </a:lnTo>
                <a:lnTo>
                  <a:pt x="7334" y="693"/>
                </a:lnTo>
                <a:lnTo>
                  <a:pt x="7344" y="674"/>
                </a:lnTo>
                <a:lnTo>
                  <a:pt x="7351" y="653"/>
                </a:lnTo>
                <a:lnTo>
                  <a:pt x="7358" y="632"/>
                </a:lnTo>
                <a:lnTo>
                  <a:pt x="7363" y="609"/>
                </a:lnTo>
                <a:lnTo>
                  <a:pt x="7366" y="586"/>
                </a:lnTo>
                <a:lnTo>
                  <a:pt x="7367" y="561"/>
                </a:lnTo>
                <a:close/>
                <a:moveTo>
                  <a:pt x="4681" y="11"/>
                </a:moveTo>
                <a:lnTo>
                  <a:pt x="4582" y="557"/>
                </a:lnTo>
                <a:lnTo>
                  <a:pt x="4482" y="11"/>
                </a:lnTo>
                <a:lnTo>
                  <a:pt x="4237" y="11"/>
                </a:lnTo>
                <a:lnTo>
                  <a:pt x="4459" y="819"/>
                </a:lnTo>
                <a:lnTo>
                  <a:pt x="4459" y="1624"/>
                </a:lnTo>
                <a:lnTo>
                  <a:pt x="4704" y="1624"/>
                </a:lnTo>
                <a:lnTo>
                  <a:pt x="4704" y="819"/>
                </a:lnTo>
                <a:lnTo>
                  <a:pt x="4926" y="11"/>
                </a:lnTo>
                <a:lnTo>
                  <a:pt x="4681" y="11"/>
                </a:lnTo>
                <a:close/>
                <a:moveTo>
                  <a:pt x="8585" y="861"/>
                </a:moveTo>
                <a:lnTo>
                  <a:pt x="8348" y="11"/>
                </a:lnTo>
                <a:lnTo>
                  <a:pt x="8320" y="11"/>
                </a:lnTo>
                <a:lnTo>
                  <a:pt x="8168" y="11"/>
                </a:lnTo>
                <a:lnTo>
                  <a:pt x="8125" y="11"/>
                </a:lnTo>
                <a:lnTo>
                  <a:pt x="8125" y="817"/>
                </a:lnTo>
                <a:lnTo>
                  <a:pt x="8125" y="1624"/>
                </a:lnTo>
                <a:lnTo>
                  <a:pt x="8370" y="1624"/>
                </a:lnTo>
                <a:lnTo>
                  <a:pt x="8370" y="1174"/>
                </a:lnTo>
                <a:lnTo>
                  <a:pt x="8370" y="723"/>
                </a:lnTo>
                <a:lnTo>
                  <a:pt x="8497" y="1174"/>
                </a:lnTo>
                <a:lnTo>
                  <a:pt x="8625" y="1624"/>
                </a:lnTo>
                <a:lnTo>
                  <a:pt x="8830" y="1624"/>
                </a:lnTo>
                <a:lnTo>
                  <a:pt x="8830" y="817"/>
                </a:lnTo>
                <a:lnTo>
                  <a:pt x="8830" y="11"/>
                </a:lnTo>
                <a:lnTo>
                  <a:pt x="8585" y="11"/>
                </a:lnTo>
                <a:lnTo>
                  <a:pt x="8585" y="861"/>
                </a:lnTo>
                <a:close/>
                <a:moveTo>
                  <a:pt x="2581" y="861"/>
                </a:moveTo>
                <a:lnTo>
                  <a:pt x="2344" y="11"/>
                </a:lnTo>
                <a:lnTo>
                  <a:pt x="2316" y="11"/>
                </a:lnTo>
                <a:lnTo>
                  <a:pt x="2164" y="11"/>
                </a:lnTo>
                <a:lnTo>
                  <a:pt x="2120" y="11"/>
                </a:lnTo>
                <a:lnTo>
                  <a:pt x="2120" y="817"/>
                </a:lnTo>
                <a:lnTo>
                  <a:pt x="2120" y="1624"/>
                </a:lnTo>
                <a:lnTo>
                  <a:pt x="2365" y="1624"/>
                </a:lnTo>
                <a:lnTo>
                  <a:pt x="2365" y="1174"/>
                </a:lnTo>
                <a:lnTo>
                  <a:pt x="2365" y="723"/>
                </a:lnTo>
                <a:lnTo>
                  <a:pt x="2493" y="1174"/>
                </a:lnTo>
                <a:lnTo>
                  <a:pt x="2621" y="1624"/>
                </a:lnTo>
                <a:lnTo>
                  <a:pt x="2826" y="1624"/>
                </a:lnTo>
                <a:lnTo>
                  <a:pt x="2826" y="817"/>
                </a:lnTo>
                <a:lnTo>
                  <a:pt x="2826" y="11"/>
                </a:lnTo>
                <a:lnTo>
                  <a:pt x="2581" y="11"/>
                </a:lnTo>
                <a:lnTo>
                  <a:pt x="2581" y="861"/>
                </a:lnTo>
                <a:close/>
                <a:moveTo>
                  <a:pt x="4018" y="11"/>
                </a:moveTo>
                <a:lnTo>
                  <a:pt x="3774" y="11"/>
                </a:lnTo>
                <a:lnTo>
                  <a:pt x="3774" y="817"/>
                </a:lnTo>
                <a:lnTo>
                  <a:pt x="3774" y="1624"/>
                </a:lnTo>
                <a:lnTo>
                  <a:pt x="4006" y="1624"/>
                </a:lnTo>
                <a:lnTo>
                  <a:pt x="4018" y="1624"/>
                </a:lnTo>
                <a:lnTo>
                  <a:pt x="4346" y="1624"/>
                </a:lnTo>
                <a:lnTo>
                  <a:pt x="4346" y="1394"/>
                </a:lnTo>
                <a:lnTo>
                  <a:pt x="4018" y="1394"/>
                </a:lnTo>
                <a:lnTo>
                  <a:pt x="4018" y="702"/>
                </a:lnTo>
                <a:lnTo>
                  <a:pt x="4018" y="11"/>
                </a:lnTo>
                <a:close/>
                <a:moveTo>
                  <a:pt x="3684" y="11"/>
                </a:moveTo>
                <a:lnTo>
                  <a:pt x="3438" y="11"/>
                </a:lnTo>
                <a:lnTo>
                  <a:pt x="3223" y="663"/>
                </a:lnTo>
                <a:lnTo>
                  <a:pt x="3223" y="11"/>
                </a:lnTo>
                <a:lnTo>
                  <a:pt x="2979" y="11"/>
                </a:lnTo>
                <a:lnTo>
                  <a:pt x="2979" y="817"/>
                </a:lnTo>
                <a:lnTo>
                  <a:pt x="2979" y="1624"/>
                </a:lnTo>
                <a:lnTo>
                  <a:pt x="3223" y="1624"/>
                </a:lnTo>
                <a:lnTo>
                  <a:pt x="3223" y="830"/>
                </a:lnTo>
                <a:lnTo>
                  <a:pt x="3462" y="1624"/>
                </a:lnTo>
                <a:lnTo>
                  <a:pt x="3707" y="1624"/>
                </a:lnTo>
                <a:lnTo>
                  <a:pt x="3567" y="1184"/>
                </a:lnTo>
                <a:lnTo>
                  <a:pt x="3428" y="744"/>
                </a:lnTo>
                <a:lnTo>
                  <a:pt x="3684" y="11"/>
                </a:lnTo>
                <a:close/>
                <a:moveTo>
                  <a:pt x="232" y="11"/>
                </a:moveTo>
                <a:lnTo>
                  <a:pt x="0" y="11"/>
                </a:lnTo>
                <a:lnTo>
                  <a:pt x="0" y="817"/>
                </a:lnTo>
                <a:lnTo>
                  <a:pt x="0" y="1624"/>
                </a:lnTo>
                <a:lnTo>
                  <a:pt x="245" y="1624"/>
                </a:lnTo>
                <a:lnTo>
                  <a:pt x="245" y="856"/>
                </a:lnTo>
                <a:lnTo>
                  <a:pt x="470" y="856"/>
                </a:lnTo>
                <a:lnTo>
                  <a:pt x="470" y="636"/>
                </a:lnTo>
                <a:lnTo>
                  <a:pt x="245" y="636"/>
                </a:lnTo>
                <a:lnTo>
                  <a:pt x="245" y="240"/>
                </a:lnTo>
                <a:lnTo>
                  <a:pt x="574" y="240"/>
                </a:lnTo>
                <a:lnTo>
                  <a:pt x="574" y="11"/>
                </a:lnTo>
                <a:lnTo>
                  <a:pt x="245" y="11"/>
                </a:lnTo>
                <a:lnTo>
                  <a:pt x="232" y="11"/>
                </a:lnTo>
                <a:close/>
                <a:moveTo>
                  <a:pt x="7607" y="11"/>
                </a:moveTo>
                <a:lnTo>
                  <a:pt x="7399" y="11"/>
                </a:lnTo>
                <a:lnTo>
                  <a:pt x="7399" y="240"/>
                </a:lnTo>
                <a:lnTo>
                  <a:pt x="7607" y="240"/>
                </a:lnTo>
                <a:lnTo>
                  <a:pt x="7607" y="932"/>
                </a:lnTo>
                <a:lnTo>
                  <a:pt x="7607" y="1624"/>
                </a:lnTo>
                <a:lnTo>
                  <a:pt x="7852" y="1624"/>
                </a:lnTo>
                <a:lnTo>
                  <a:pt x="7852" y="932"/>
                </a:lnTo>
                <a:lnTo>
                  <a:pt x="7852" y="240"/>
                </a:lnTo>
                <a:lnTo>
                  <a:pt x="8060" y="240"/>
                </a:lnTo>
                <a:lnTo>
                  <a:pt x="8060" y="11"/>
                </a:lnTo>
                <a:lnTo>
                  <a:pt x="7852" y="11"/>
                </a:lnTo>
                <a:lnTo>
                  <a:pt x="7607" y="11"/>
                </a:lnTo>
                <a:close/>
                <a:moveTo>
                  <a:pt x="5756" y="547"/>
                </a:moveTo>
                <a:lnTo>
                  <a:pt x="5754" y="564"/>
                </a:lnTo>
                <a:lnTo>
                  <a:pt x="5749" y="580"/>
                </a:lnTo>
                <a:lnTo>
                  <a:pt x="5741" y="594"/>
                </a:lnTo>
                <a:lnTo>
                  <a:pt x="5731" y="607"/>
                </a:lnTo>
                <a:lnTo>
                  <a:pt x="5718" y="618"/>
                </a:lnTo>
                <a:lnTo>
                  <a:pt x="5704" y="625"/>
                </a:lnTo>
                <a:lnTo>
                  <a:pt x="5688" y="631"/>
                </a:lnTo>
                <a:lnTo>
                  <a:pt x="5671" y="632"/>
                </a:lnTo>
                <a:lnTo>
                  <a:pt x="5575" y="632"/>
                </a:lnTo>
                <a:lnTo>
                  <a:pt x="5575" y="547"/>
                </a:lnTo>
                <a:lnTo>
                  <a:pt x="5575" y="337"/>
                </a:lnTo>
                <a:lnTo>
                  <a:pt x="5575" y="256"/>
                </a:lnTo>
                <a:lnTo>
                  <a:pt x="5671" y="256"/>
                </a:lnTo>
                <a:lnTo>
                  <a:pt x="5688" y="257"/>
                </a:lnTo>
                <a:lnTo>
                  <a:pt x="5704" y="262"/>
                </a:lnTo>
                <a:lnTo>
                  <a:pt x="5718" y="270"/>
                </a:lnTo>
                <a:lnTo>
                  <a:pt x="5731" y="281"/>
                </a:lnTo>
                <a:lnTo>
                  <a:pt x="5741" y="293"/>
                </a:lnTo>
                <a:lnTo>
                  <a:pt x="5749" y="307"/>
                </a:lnTo>
                <a:lnTo>
                  <a:pt x="5754" y="323"/>
                </a:lnTo>
                <a:lnTo>
                  <a:pt x="5756" y="341"/>
                </a:lnTo>
                <a:lnTo>
                  <a:pt x="5756" y="547"/>
                </a:lnTo>
                <a:close/>
                <a:moveTo>
                  <a:pt x="6001" y="517"/>
                </a:moveTo>
                <a:lnTo>
                  <a:pt x="6001" y="371"/>
                </a:lnTo>
                <a:lnTo>
                  <a:pt x="6001" y="341"/>
                </a:lnTo>
                <a:lnTo>
                  <a:pt x="5999" y="306"/>
                </a:lnTo>
                <a:lnTo>
                  <a:pt x="5993" y="274"/>
                </a:lnTo>
                <a:lnTo>
                  <a:pt x="5986" y="242"/>
                </a:lnTo>
                <a:lnTo>
                  <a:pt x="5975" y="212"/>
                </a:lnTo>
                <a:lnTo>
                  <a:pt x="5961" y="183"/>
                </a:lnTo>
                <a:lnTo>
                  <a:pt x="5944" y="156"/>
                </a:lnTo>
                <a:lnTo>
                  <a:pt x="5925" y="131"/>
                </a:lnTo>
                <a:lnTo>
                  <a:pt x="5905" y="107"/>
                </a:lnTo>
                <a:lnTo>
                  <a:pt x="5881" y="86"/>
                </a:lnTo>
                <a:lnTo>
                  <a:pt x="5855" y="66"/>
                </a:lnTo>
                <a:lnTo>
                  <a:pt x="5828" y="50"/>
                </a:lnTo>
                <a:lnTo>
                  <a:pt x="5800" y="36"/>
                </a:lnTo>
                <a:lnTo>
                  <a:pt x="5769" y="26"/>
                </a:lnTo>
                <a:lnTo>
                  <a:pt x="5737" y="17"/>
                </a:lnTo>
                <a:lnTo>
                  <a:pt x="5704" y="12"/>
                </a:lnTo>
                <a:lnTo>
                  <a:pt x="5671" y="11"/>
                </a:lnTo>
                <a:lnTo>
                  <a:pt x="5575" y="11"/>
                </a:lnTo>
                <a:lnTo>
                  <a:pt x="5551" y="11"/>
                </a:lnTo>
                <a:lnTo>
                  <a:pt x="5331" y="11"/>
                </a:lnTo>
                <a:lnTo>
                  <a:pt x="5331" y="341"/>
                </a:lnTo>
                <a:lnTo>
                  <a:pt x="5331" y="353"/>
                </a:lnTo>
                <a:lnTo>
                  <a:pt x="5331" y="381"/>
                </a:lnTo>
                <a:lnTo>
                  <a:pt x="5331" y="507"/>
                </a:lnTo>
                <a:lnTo>
                  <a:pt x="5331" y="534"/>
                </a:lnTo>
                <a:lnTo>
                  <a:pt x="5331" y="547"/>
                </a:lnTo>
                <a:lnTo>
                  <a:pt x="5331" y="1086"/>
                </a:lnTo>
                <a:lnTo>
                  <a:pt x="5331" y="1624"/>
                </a:lnTo>
                <a:lnTo>
                  <a:pt x="5575" y="1624"/>
                </a:lnTo>
                <a:lnTo>
                  <a:pt x="5575" y="877"/>
                </a:lnTo>
                <a:lnTo>
                  <a:pt x="5671" y="877"/>
                </a:lnTo>
                <a:lnTo>
                  <a:pt x="5704" y="876"/>
                </a:lnTo>
                <a:lnTo>
                  <a:pt x="5737" y="871"/>
                </a:lnTo>
                <a:lnTo>
                  <a:pt x="5769" y="862"/>
                </a:lnTo>
                <a:lnTo>
                  <a:pt x="5800" y="851"/>
                </a:lnTo>
                <a:lnTo>
                  <a:pt x="5828" y="837"/>
                </a:lnTo>
                <a:lnTo>
                  <a:pt x="5855" y="821"/>
                </a:lnTo>
                <a:lnTo>
                  <a:pt x="5881" y="802"/>
                </a:lnTo>
                <a:lnTo>
                  <a:pt x="5905" y="781"/>
                </a:lnTo>
                <a:lnTo>
                  <a:pt x="5925" y="757"/>
                </a:lnTo>
                <a:lnTo>
                  <a:pt x="5944" y="731"/>
                </a:lnTo>
                <a:lnTo>
                  <a:pt x="5961" y="705"/>
                </a:lnTo>
                <a:lnTo>
                  <a:pt x="5975" y="676"/>
                </a:lnTo>
                <a:lnTo>
                  <a:pt x="5986" y="646"/>
                </a:lnTo>
                <a:lnTo>
                  <a:pt x="5993" y="614"/>
                </a:lnTo>
                <a:lnTo>
                  <a:pt x="5999" y="581"/>
                </a:lnTo>
                <a:lnTo>
                  <a:pt x="6001" y="547"/>
                </a:lnTo>
                <a:lnTo>
                  <a:pt x="6001" y="517"/>
                </a:lnTo>
                <a:close/>
                <a:moveTo>
                  <a:pt x="9197" y="11"/>
                </a:moveTo>
                <a:lnTo>
                  <a:pt x="8965" y="11"/>
                </a:lnTo>
                <a:lnTo>
                  <a:pt x="8965" y="817"/>
                </a:lnTo>
                <a:lnTo>
                  <a:pt x="8965" y="1624"/>
                </a:lnTo>
                <a:lnTo>
                  <a:pt x="9197" y="1624"/>
                </a:lnTo>
                <a:lnTo>
                  <a:pt x="9210" y="1624"/>
                </a:lnTo>
                <a:lnTo>
                  <a:pt x="9538" y="1624"/>
                </a:lnTo>
                <a:lnTo>
                  <a:pt x="9538" y="1394"/>
                </a:lnTo>
                <a:lnTo>
                  <a:pt x="9210" y="1394"/>
                </a:lnTo>
                <a:lnTo>
                  <a:pt x="9210" y="856"/>
                </a:lnTo>
                <a:lnTo>
                  <a:pt x="9435" y="856"/>
                </a:lnTo>
                <a:lnTo>
                  <a:pt x="9435" y="636"/>
                </a:lnTo>
                <a:lnTo>
                  <a:pt x="9210" y="636"/>
                </a:lnTo>
                <a:lnTo>
                  <a:pt x="9210" y="240"/>
                </a:lnTo>
                <a:lnTo>
                  <a:pt x="9538" y="240"/>
                </a:lnTo>
                <a:lnTo>
                  <a:pt x="9538" y="11"/>
                </a:lnTo>
                <a:lnTo>
                  <a:pt x="9210" y="11"/>
                </a:lnTo>
                <a:lnTo>
                  <a:pt x="9197" y="11"/>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5497" fontAlgn="base">
              <a:spcBef>
                <a:spcPct val="0"/>
              </a:spcBef>
              <a:spcAft>
                <a:spcPct val="0"/>
              </a:spcAft>
            </a:pPr>
            <a:endParaRPr lang="en-US" sz="1802">
              <a:solidFill>
                <a:prstClr val="black"/>
              </a:solidFill>
              <a:latin typeface="Georgia" charset="0"/>
              <a:ea typeface="ＭＳ Ｐゴシック" charset="0"/>
              <a:cs typeface="ＭＳ Ｐゴシック" charset="0"/>
            </a:endParaRPr>
          </a:p>
        </p:txBody>
      </p:sp>
      <p:sp>
        <p:nvSpPr>
          <p:cNvPr id="9"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p>
        </p:txBody>
      </p:sp>
    </p:spTree>
    <p:extLst>
      <p:ext uri="{BB962C8B-B14F-4D97-AF65-F5344CB8AC3E}">
        <p14:creationId xmlns:p14="http://schemas.microsoft.com/office/powerpoint/2010/main" val="1616298395"/>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Slide H">
    <p:spTree>
      <p:nvGrpSpPr>
        <p:cNvPr id="1" name=""/>
        <p:cNvGrpSpPr/>
        <p:nvPr/>
      </p:nvGrpSpPr>
      <p:grpSpPr>
        <a:xfrm>
          <a:off x="0" y="0"/>
          <a:ext cx="0" cy="0"/>
          <a:chOff x="0" y="0"/>
          <a:chExt cx="0" cy="0"/>
        </a:xfrm>
      </p:grpSpPr>
      <p:sp>
        <p:nvSpPr>
          <p:cNvPr id="3" name="Rectangle 2"/>
          <p:cNvSpPr/>
          <p:nvPr/>
        </p:nvSpPr>
        <p:spPr>
          <a:xfrm>
            <a:off x="359211" y="374638"/>
            <a:ext cx="8436691" cy="4363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497">
              <a:defRPr/>
            </a:pPr>
            <a:endParaRPr lang="fi-FI" sz="1802">
              <a:solidFill>
                <a:prstClr val="white"/>
              </a:solidFill>
              <a:latin typeface="Georgia"/>
            </a:endParaRPr>
          </a:p>
        </p:txBody>
      </p:sp>
      <p:sp>
        <p:nvSpPr>
          <p:cNvPr id="2" name="Title 1"/>
          <p:cNvSpPr>
            <a:spLocks noGrp="1"/>
          </p:cNvSpPr>
          <p:nvPr>
            <p:ph type="ctrTitle"/>
          </p:nvPr>
        </p:nvSpPr>
        <p:spPr>
          <a:xfrm>
            <a:off x="651016" y="669808"/>
            <a:ext cx="7853083" cy="2020774"/>
          </a:xfrm>
        </p:spPr>
        <p:txBody>
          <a:bodyPr anchor="b" anchorCtr="0"/>
          <a:lstStyle>
            <a:lvl1pPr>
              <a:defRPr sz="3604" i="0">
                <a:solidFill>
                  <a:schemeClr val="bg1"/>
                </a:solidFill>
              </a:defRPr>
            </a:lvl1pPr>
          </a:lstStyle>
          <a:p>
            <a:r>
              <a:rPr lang="en-US"/>
              <a:t>Click to edit Master title style</a:t>
            </a:r>
            <a:endParaRPr lang="fi-FI"/>
          </a:p>
        </p:txBody>
      </p:sp>
      <p:sp>
        <p:nvSpPr>
          <p:cNvPr id="5" name="Text Placeholder 4"/>
          <p:cNvSpPr>
            <a:spLocks noGrp="1"/>
          </p:cNvSpPr>
          <p:nvPr>
            <p:ph type="body" sz="quarter" idx="11"/>
          </p:nvPr>
        </p:nvSpPr>
        <p:spPr>
          <a:xfrm>
            <a:off x="651666" y="2838776"/>
            <a:ext cx="7851781" cy="408085"/>
          </a:xfrm>
        </p:spPr>
        <p:txBody>
          <a:bodyPr/>
          <a:lstStyle>
            <a:lvl1pPr marL="0" indent="0">
              <a:buNone/>
              <a:defRPr sz="2002" i="0">
                <a:solidFill>
                  <a:schemeClr val="bg1"/>
                </a:solidFill>
              </a:defRPr>
            </a:lvl1pPr>
          </a:lstStyle>
          <a:p>
            <a:pPr lvl="0"/>
            <a:r>
              <a:rPr lang="en-US"/>
              <a:t>Click to edit Master text styles</a:t>
            </a:r>
          </a:p>
        </p:txBody>
      </p:sp>
      <p:sp>
        <p:nvSpPr>
          <p:cNvPr id="7" name="Text Placeholder 6"/>
          <p:cNvSpPr>
            <a:spLocks noGrp="1"/>
          </p:cNvSpPr>
          <p:nvPr>
            <p:ph type="body" sz="quarter" idx="12"/>
          </p:nvPr>
        </p:nvSpPr>
        <p:spPr>
          <a:xfrm>
            <a:off x="651666" y="3268821"/>
            <a:ext cx="7851781" cy="408492"/>
          </a:xfrm>
        </p:spPr>
        <p:txBody>
          <a:bodyPr/>
          <a:lstStyle>
            <a:lvl1pPr marL="0" indent="0">
              <a:buNone/>
              <a:defRPr sz="1201">
                <a:solidFill>
                  <a:schemeClr val="bg1"/>
                </a:solidFill>
              </a:defRPr>
            </a:lvl1pPr>
            <a:lvl2pPr marL="267020" indent="0">
              <a:buNone/>
              <a:defRPr sz="1602">
                <a:solidFill>
                  <a:srgbClr val="FFFFFF"/>
                </a:solidFill>
              </a:defRPr>
            </a:lvl2pPr>
            <a:lvl3pPr marL="540398" indent="0">
              <a:buNone/>
              <a:defRPr sz="1602">
                <a:solidFill>
                  <a:srgbClr val="FFFFFF"/>
                </a:solidFill>
              </a:defRPr>
            </a:lvl3pPr>
            <a:lvl4pPr marL="807418" indent="0">
              <a:buNone/>
              <a:defRPr sz="1602">
                <a:solidFill>
                  <a:srgbClr val="FFFFFF"/>
                </a:solidFill>
              </a:defRPr>
            </a:lvl4pPr>
            <a:lvl5pPr marL="1072848" indent="0">
              <a:buNone/>
              <a:defRPr sz="1602">
                <a:solidFill>
                  <a:srgbClr val="FFFFFF"/>
                </a:solidFill>
              </a:defRPr>
            </a:lvl5pPr>
          </a:lstStyle>
          <a:p>
            <a:pPr lvl="0"/>
            <a:r>
              <a:rPr lang="en-US"/>
              <a:t>Click to edit Master text styles</a:t>
            </a:r>
          </a:p>
        </p:txBody>
      </p:sp>
      <p:sp>
        <p:nvSpPr>
          <p:cNvPr id="10" name="Freeform 9"/>
          <p:cNvSpPr>
            <a:spLocks noEditPoints="1"/>
          </p:cNvSpPr>
          <p:nvPr/>
        </p:nvSpPr>
        <p:spPr bwMode="auto">
          <a:xfrm>
            <a:off x="7656462" y="4827823"/>
            <a:ext cx="1114254" cy="178240"/>
          </a:xfrm>
          <a:custGeom>
            <a:avLst/>
            <a:gdLst>
              <a:gd name="T0" fmla="*/ 2147483647 w 11065"/>
              <a:gd name="T1" fmla="*/ 2147483647 h 1635"/>
              <a:gd name="T2" fmla="*/ 2147483647 w 11065"/>
              <a:gd name="T3" fmla="*/ 2147483647 h 1635"/>
              <a:gd name="T4" fmla="*/ 2147483647 w 11065"/>
              <a:gd name="T5" fmla="*/ 2147483647 h 1635"/>
              <a:gd name="T6" fmla="*/ 2147483647 w 11065"/>
              <a:gd name="T7" fmla="*/ 2147483647 h 1635"/>
              <a:gd name="T8" fmla="*/ 2147483647 w 11065"/>
              <a:gd name="T9" fmla="*/ 2147483647 h 1635"/>
              <a:gd name="T10" fmla="*/ 2147483647 w 11065"/>
              <a:gd name="T11" fmla="*/ 2147483647 h 1635"/>
              <a:gd name="T12" fmla="*/ 2147483647 w 11065"/>
              <a:gd name="T13" fmla="*/ 2147483647 h 1635"/>
              <a:gd name="T14" fmla="*/ 2147483647 w 11065"/>
              <a:gd name="T15" fmla="*/ 2147483647 h 1635"/>
              <a:gd name="T16" fmla="*/ 2147483647 w 11065"/>
              <a:gd name="T17" fmla="*/ 2147483647 h 1635"/>
              <a:gd name="T18" fmla="*/ 2147483647 w 11065"/>
              <a:gd name="T19" fmla="*/ 2147483647 h 1635"/>
              <a:gd name="T20" fmla="*/ 2147483647 w 11065"/>
              <a:gd name="T21" fmla="*/ 2147483647 h 1635"/>
              <a:gd name="T22" fmla="*/ 2147483647 w 11065"/>
              <a:gd name="T23" fmla="*/ 2147483647 h 1635"/>
              <a:gd name="T24" fmla="*/ 2147483647 w 11065"/>
              <a:gd name="T25" fmla="*/ 2147483647 h 1635"/>
              <a:gd name="T26" fmla="*/ 2147483647 w 11065"/>
              <a:gd name="T27" fmla="*/ 2147483647 h 1635"/>
              <a:gd name="T28" fmla="*/ 2147483647 w 11065"/>
              <a:gd name="T29" fmla="*/ 2147483647 h 1635"/>
              <a:gd name="T30" fmla="*/ 2147483647 w 11065"/>
              <a:gd name="T31" fmla="*/ 2147483647 h 1635"/>
              <a:gd name="T32" fmla="*/ 2147483647 w 11065"/>
              <a:gd name="T33" fmla="*/ 2147483647 h 1635"/>
              <a:gd name="T34" fmla="*/ 2147483647 w 11065"/>
              <a:gd name="T35" fmla="*/ 2147483647 h 1635"/>
              <a:gd name="T36" fmla="*/ 2147483647 w 11065"/>
              <a:gd name="T37" fmla="*/ 2147483647 h 1635"/>
              <a:gd name="T38" fmla="*/ 2147483647 w 11065"/>
              <a:gd name="T39" fmla="*/ 2147483647 h 1635"/>
              <a:gd name="T40" fmla="*/ 2147483647 w 11065"/>
              <a:gd name="T41" fmla="*/ 2147483647 h 1635"/>
              <a:gd name="T42" fmla="*/ 2147483647 w 11065"/>
              <a:gd name="T43" fmla="*/ 2147483647 h 1635"/>
              <a:gd name="T44" fmla="*/ 2147483647 w 11065"/>
              <a:gd name="T45" fmla="*/ 2147483647 h 1635"/>
              <a:gd name="T46" fmla="*/ 2147483647 w 11065"/>
              <a:gd name="T47" fmla="*/ 2147483647 h 1635"/>
              <a:gd name="T48" fmla="*/ 2147483647 w 11065"/>
              <a:gd name="T49" fmla="*/ 2147483647 h 1635"/>
              <a:gd name="T50" fmla="*/ 2147483647 w 11065"/>
              <a:gd name="T51" fmla="*/ 2147483647 h 1635"/>
              <a:gd name="T52" fmla="*/ 2147483647 w 11065"/>
              <a:gd name="T53" fmla="*/ 2147483647 h 1635"/>
              <a:gd name="T54" fmla="*/ 2147483647 w 11065"/>
              <a:gd name="T55" fmla="*/ 2147483647 h 1635"/>
              <a:gd name="T56" fmla="*/ 2147483647 w 11065"/>
              <a:gd name="T57" fmla="*/ 2147483647 h 1635"/>
              <a:gd name="T58" fmla="*/ 2147483647 w 11065"/>
              <a:gd name="T59" fmla="*/ 2147483647 h 1635"/>
              <a:gd name="T60" fmla="*/ 2147483647 w 11065"/>
              <a:gd name="T61" fmla="*/ 2147483647 h 1635"/>
              <a:gd name="T62" fmla="*/ 2147483647 w 11065"/>
              <a:gd name="T63" fmla="*/ 2147483647 h 1635"/>
              <a:gd name="T64" fmla="*/ 2147483647 w 11065"/>
              <a:gd name="T65" fmla="*/ 2147483647 h 1635"/>
              <a:gd name="T66" fmla="*/ 2147483647 w 11065"/>
              <a:gd name="T67" fmla="*/ 2147483647 h 1635"/>
              <a:gd name="T68" fmla="*/ 2147483647 w 11065"/>
              <a:gd name="T69" fmla="*/ 2147483647 h 1635"/>
              <a:gd name="T70" fmla="*/ 2147483647 w 11065"/>
              <a:gd name="T71" fmla="*/ 2147483647 h 1635"/>
              <a:gd name="T72" fmla="*/ 2147483647 w 11065"/>
              <a:gd name="T73" fmla="*/ 2147483647 h 1635"/>
              <a:gd name="T74" fmla="*/ 2147483647 w 11065"/>
              <a:gd name="T75" fmla="*/ 2147483647 h 1635"/>
              <a:gd name="T76" fmla="*/ 2147483647 w 11065"/>
              <a:gd name="T77" fmla="*/ 2147483647 h 1635"/>
              <a:gd name="T78" fmla="*/ 2147483647 w 11065"/>
              <a:gd name="T79" fmla="*/ 2147483647 h 1635"/>
              <a:gd name="T80" fmla="*/ 2147483647 w 11065"/>
              <a:gd name="T81" fmla="*/ 2147483647 h 1635"/>
              <a:gd name="T82" fmla="*/ 2147483647 w 11065"/>
              <a:gd name="T83" fmla="*/ 2147483647 h 1635"/>
              <a:gd name="T84" fmla="*/ 2147483647 w 11065"/>
              <a:gd name="T85" fmla="*/ 2147483647 h 1635"/>
              <a:gd name="T86" fmla="*/ 2147483647 w 11065"/>
              <a:gd name="T87" fmla="*/ 2147483647 h 1635"/>
              <a:gd name="T88" fmla="*/ 2147483647 w 11065"/>
              <a:gd name="T89" fmla="*/ 2147483647 h 1635"/>
              <a:gd name="T90" fmla="*/ 2147483647 w 11065"/>
              <a:gd name="T91" fmla="*/ 2147483647 h 1635"/>
              <a:gd name="T92" fmla="*/ 2147483647 w 11065"/>
              <a:gd name="T93" fmla="*/ 2147483647 h 1635"/>
              <a:gd name="T94" fmla="*/ 2147483647 w 11065"/>
              <a:gd name="T95" fmla="*/ 2147483647 h 1635"/>
              <a:gd name="T96" fmla="*/ 2147483647 w 11065"/>
              <a:gd name="T97" fmla="*/ 2147483647 h 1635"/>
              <a:gd name="T98" fmla="*/ 2147483647 w 11065"/>
              <a:gd name="T99" fmla="*/ 2147483647 h 1635"/>
              <a:gd name="T100" fmla="*/ 2147483647 w 11065"/>
              <a:gd name="T101" fmla="*/ 2147483647 h 1635"/>
              <a:gd name="T102" fmla="*/ 2147483647 w 11065"/>
              <a:gd name="T103" fmla="*/ 2147483647 h 1635"/>
              <a:gd name="T104" fmla="*/ 2147483647 w 11065"/>
              <a:gd name="T105" fmla="*/ 2147483647 h 1635"/>
              <a:gd name="T106" fmla="*/ 2147483647 w 11065"/>
              <a:gd name="T107" fmla="*/ 2147483647 h 1635"/>
              <a:gd name="T108" fmla="*/ 2147483647 w 11065"/>
              <a:gd name="T109" fmla="*/ 2147483647 h 1635"/>
              <a:gd name="T110" fmla="*/ 2147483647 w 11065"/>
              <a:gd name="T111" fmla="*/ 2147483647 h 1635"/>
              <a:gd name="T112" fmla="*/ 2147483647 w 11065"/>
              <a:gd name="T113" fmla="*/ 2147483647 h 1635"/>
              <a:gd name="T114" fmla="*/ 2147483647 w 11065"/>
              <a:gd name="T115" fmla="*/ 2147483647 h 16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065" h="1635">
                <a:moveTo>
                  <a:pt x="10838" y="730"/>
                </a:moveTo>
                <a:lnTo>
                  <a:pt x="10740" y="637"/>
                </a:lnTo>
                <a:lnTo>
                  <a:pt x="10706" y="601"/>
                </a:lnTo>
                <a:lnTo>
                  <a:pt x="10692" y="584"/>
                </a:lnTo>
                <a:lnTo>
                  <a:pt x="10679" y="566"/>
                </a:lnTo>
                <a:lnTo>
                  <a:pt x="10661" y="533"/>
                </a:lnTo>
                <a:lnTo>
                  <a:pt x="10654" y="516"/>
                </a:lnTo>
                <a:lnTo>
                  <a:pt x="10648" y="498"/>
                </a:lnTo>
                <a:lnTo>
                  <a:pt x="10644" y="479"/>
                </a:lnTo>
                <a:lnTo>
                  <a:pt x="10641" y="458"/>
                </a:lnTo>
                <a:lnTo>
                  <a:pt x="10639" y="412"/>
                </a:lnTo>
                <a:lnTo>
                  <a:pt x="10639" y="330"/>
                </a:lnTo>
                <a:lnTo>
                  <a:pt x="10641" y="313"/>
                </a:lnTo>
                <a:lnTo>
                  <a:pt x="10646" y="297"/>
                </a:lnTo>
                <a:lnTo>
                  <a:pt x="10654" y="282"/>
                </a:lnTo>
                <a:lnTo>
                  <a:pt x="10663" y="270"/>
                </a:lnTo>
                <a:lnTo>
                  <a:pt x="10676" y="259"/>
                </a:lnTo>
                <a:lnTo>
                  <a:pt x="10691" y="252"/>
                </a:lnTo>
                <a:lnTo>
                  <a:pt x="10706" y="246"/>
                </a:lnTo>
                <a:lnTo>
                  <a:pt x="10723" y="245"/>
                </a:lnTo>
                <a:lnTo>
                  <a:pt x="10735" y="245"/>
                </a:lnTo>
                <a:lnTo>
                  <a:pt x="10752" y="246"/>
                </a:lnTo>
                <a:lnTo>
                  <a:pt x="10767" y="252"/>
                </a:lnTo>
                <a:lnTo>
                  <a:pt x="10782" y="259"/>
                </a:lnTo>
                <a:lnTo>
                  <a:pt x="10794" y="270"/>
                </a:lnTo>
                <a:lnTo>
                  <a:pt x="10805" y="282"/>
                </a:lnTo>
                <a:lnTo>
                  <a:pt x="10812" y="297"/>
                </a:lnTo>
                <a:lnTo>
                  <a:pt x="10817" y="313"/>
                </a:lnTo>
                <a:lnTo>
                  <a:pt x="10820" y="330"/>
                </a:lnTo>
                <a:lnTo>
                  <a:pt x="10820" y="454"/>
                </a:lnTo>
                <a:lnTo>
                  <a:pt x="11065" y="454"/>
                </a:lnTo>
                <a:lnTo>
                  <a:pt x="11065" y="330"/>
                </a:lnTo>
                <a:lnTo>
                  <a:pt x="11063" y="296"/>
                </a:lnTo>
                <a:lnTo>
                  <a:pt x="11057" y="263"/>
                </a:lnTo>
                <a:lnTo>
                  <a:pt x="11050" y="231"/>
                </a:lnTo>
                <a:lnTo>
                  <a:pt x="11038" y="201"/>
                </a:lnTo>
                <a:lnTo>
                  <a:pt x="11024" y="172"/>
                </a:lnTo>
                <a:lnTo>
                  <a:pt x="11008" y="145"/>
                </a:lnTo>
                <a:lnTo>
                  <a:pt x="10989" y="120"/>
                </a:lnTo>
                <a:lnTo>
                  <a:pt x="10967" y="96"/>
                </a:lnTo>
                <a:lnTo>
                  <a:pt x="10945" y="75"/>
                </a:lnTo>
                <a:lnTo>
                  <a:pt x="10919" y="56"/>
                </a:lnTo>
                <a:lnTo>
                  <a:pt x="10891" y="40"/>
                </a:lnTo>
                <a:lnTo>
                  <a:pt x="10863" y="26"/>
                </a:lnTo>
                <a:lnTo>
                  <a:pt x="10832" y="15"/>
                </a:lnTo>
                <a:lnTo>
                  <a:pt x="10801" y="6"/>
                </a:lnTo>
                <a:lnTo>
                  <a:pt x="10768" y="1"/>
                </a:lnTo>
                <a:lnTo>
                  <a:pt x="10735" y="0"/>
                </a:lnTo>
                <a:lnTo>
                  <a:pt x="10723" y="0"/>
                </a:lnTo>
                <a:lnTo>
                  <a:pt x="10690" y="1"/>
                </a:lnTo>
                <a:lnTo>
                  <a:pt x="10657" y="6"/>
                </a:lnTo>
                <a:lnTo>
                  <a:pt x="10626" y="15"/>
                </a:lnTo>
                <a:lnTo>
                  <a:pt x="10595" y="26"/>
                </a:lnTo>
                <a:lnTo>
                  <a:pt x="10566" y="40"/>
                </a:lnTo>
                <a:lnTo>
                  <a:pt x="10539" y="56"/>
                </a:lnTo>
                <a:lnTo>
                  <a:pt x="10513" y="75"/>
                </a:lnTo>
                <a:lnTo>
                  <a:pt x="10491" y="96"/>
                </a:lnTo>
                <a:lnTo>
                  <a:pt x="10469" y="120"/>
                </a:lnTo>
                <a:lnTo>
                  <a:pt x="10450" y="145"/>
                </a:lnTo>
                <a:lnTo>
                  <a:pt x="10434" y="172"/>
                </a:lnTo>
                <a:lnTo>
                  <a:pt x="10420" y="201"/>
                </a:lnTo>
                <a:lnTo>
                  <a:pt x="10408" y="231"/>
                </a:lnTo>
                <a:lnTo>
                  <a:pt x="10401" y="263"/>
                </a:lnTo>
                <a:lnTo>
                  <a:pt x="10396" y="296"/>
                </a:lnTo>
                <a:lnTo>
                  <a:pt x="10393" y="330"/>
                </a:lnTo>
                <a:lnTo>
                  <a:pt x="10393" y="423"/>
                </a:lnTo>
                <a:lnTo>
                  <a:pt x="10396" y="457"/>
                </a:lnTo>
                <a:lnTo>
                  <a:pt x="10398" y="489"/>
                </a:lnTo>
                <a:lnTo>
                  <a:pt x="10403" y="519"/>
                </a:lnTo>
                <a:lnTo>
                  <a:pt x="10408" y="548"/>
                </a:lnTo>
                <a:lnTo>
                  <a:pt x="10417" y="575"/>
                </a:lnTo>
                <a:lnTo>
                  <a:pt x="10427" y="601"/>
                </a:lnTo>
                <a:lnTo>
                  <a:pt x="10438" y="626"/>
                </a:lnTo>
                <a:lnTo>
                  <a:pt x="10451" y="650"/>
                </a:lnTo>
                <a:lnTo>
                  <a:pt x="10466" y="674"/>
                </a:lnTo>
                <a:lnTo>
                  <a:pt x="10483" y="696"/>
                </a:lnTo>
                <a:lnTo>
                  <a:pt x="10522" y="742"/>
                </a:lnTo>
                <a:lnTo>
                  <a:pt x="10568" y="790"/>
                </a:lnTo>
                <a:lnTo>
                  <a:pt x="10620" y="841"/>
                </a:lnTo>
                <a:lnTo>
                  <a:pt x="10648" y="866"/>
                </a:lnTo>
                <a:lnTo>
                  <a:pt x="10673" y="891"/>
                </a:lnTo>
                <a:lnTo>
                  <a:pt x="10715" y="938"/>
                </a:lnTo>
                <a:lnTo>
                  <a:pt x="10749" y="984"/>
                </a:lnTo>
                <a:lnTo>
                  <a:pt x="10776" y="1028"/>
                </a:lnTo>
                <a:lnTo>
                  <a:pt x="10795" y="1073"/>
                </a:lnTo>
                <a:lnTo>
                  <a:pt x="10808" y="1118"/>
                </a:lnTo>
                <a:lnTo>
                  <a:pt x="10813" y="1141"/>
                </a:lnTo>
                <a:lnTo>
                  <a:pt x="10816" y="1165"/>
                </a:lnTo>
                <a:lnTo>
                  <a:pt x="10818" y="1190"/>
                </a:lnTo>
                <a:lnTo>
                  <a:pt x="10820" y="1215"/>
                </a:lnTo>
                <a:lnTo>
                  <a:pt x="10820" y="1233"/>
                </a:lnTo>
                <a:lnTo>
                  <a:pt x="10820" y="1305"/>
                </a:lnTo>
                <a:lnTo>
                  <a:pt x="10817" y="1322"/>
                </a:lnTo>
                <a:lnTo>
                  <a:pt x="10813" y="1338"/>
                </a:lnTo>
                <a:lnTo>
                  <a:pt x="10806" y="1352"/>
                </a:lnTo>
                <a:lnTo>
                  <a:pt x="10795" y="1365"/>
                </a:lnTo>
                <a:lnTo>
                  <a:pt x="10782" y="1376"/>
                </a:lnTo>
                <a:lnTo>
                  <a:pt x="10768" y="1383"/>
                </a:lnTo>
                <a:lnTo>
                  <a:pt x="10752" y="1388"/>
                </a:lnTo>
                <a:lnTo>
                  <a:pt x="10735" y="1390"/>
                </a:lnTo>
                <a:lnTo>
                  <a:pt x="10724" y="1390"/>
                </a:lnTo>
                <a:lnTo>
                  <a:pt x="10707" y="1388"/>
                </a:lnTo>
                <a:lnTo>
                  <a:pt x="10691" y="1383"/>
                </a:lnTo>
                <a:lnTo>
                  <a:pt x="10677" y="1376"/>
                </a:lnTo>
                <a:lnTo>
                  <a:pt x="10664" y="1365"/>
                </a:lnTo>
                <a:lnTo>
                  <a:pt x="10654" y="1352"/>
                </a:lnTo>
                <a:lnTo>
                  <a:pt x="10646" y="1338"/>
                </a:lnTo>
                <a:lnTo>
                  <a:pt x="10641" y="1322"/>
                </a:lnTo>
                <a:lnTo>
                  <a:pt x="10640" y="1305"/>
                </a:lnTo>
                <a:lnTo>
                  <a:pt x="10640" y="1103"/>
                </a:lnTo>
                <a:lnTo>
                  <a:pt x="10394" y="1103"/>
                </a:lnTo>
                <a:lnTo>
                  <a:pt x="10394" y="1305"/>
                </a:lnTo>
                <a:lnTo>
                  <a:pt x="10397" y="1339"/>
                </a:lnTo>
                <a:lnTo>
                  <a:pt x="10402" y="1373"/>
                </a:lnTo>
                <a:lnTo>
                  <a:pt x="10409" y="1404"/>
                </a:lnTo>
                <a:lnTo>
                  <a:pt x="10421" y="1435"/>
                </a:lnTo>
                <a:lnTo>
                  <a:pt x="10435" y="1464"/>
                </a:lnTo>
                <a:lnTo>
                  <a:pt x="10452" y="1490"/>
                </a:lnTo>
                <a:lnTo>
                  <a:pt x="10470" y="1516"/>
                </a:lnTo>
                <a:lnTo>
                  <a:pt x="10492" y="1540"/>
                </a:lnTo>
                <a:lnTo>
                  <a:pt x="10515" y="1560"/>
                </a:lnTo>
                <a:lnTo>
                  <a:pt x="10541" y="1579"/>
                </a:lnTo>
                <a:lnTo>
                  <a:pt x="10568" y="1595"/>
                </a:lnTo>
                <a:lnTo>
                  <a:pt x="10597" y="1609"/>
                </a:lnTo>
                <a:lnTo>
                  <a:pt x="10627" y="1620"/>
                </a:lnTo>
                <a:lnTo>
                  <a:pt x="10658" y="1629"/>
                </a:lnTo>
                <a:lnTo>
                  <a:pt x="10690" y="1633"/>
                </a:lnTo>
                <a:lnTo>
                  <a:pt x="10724" y="1635"/>
                </a:lnTo>
                <a:lnTo>
                  <a:pt x="10735" y="1635"/>
                </a:lnTo>
                <a:lnTo>
                  <a:pt x="10769" y="1633"/>
                </a:lnTo>
                <a:lnTo>
                  <a:pt x="10801" y="1629"/>
                </a:lnTo>
                <a:lnTo>
                  <a:pt x="10833" y="1620"/>
                </a:lnTo>
                <a:lnTo>
                  <a:pt x="10863" y="1609"/>
                </a:lnTo>
                <a:lnTo>
                  <a:pt x="10892" y="1595"/>
                </a:lnTo>
                <a:lnTo>
                  <a:pt x="10919" y="1578"/>
                </a:lnTo>
                <a:lnTo>
                  <a:pt x="10945" y="1560"/>
                </a:lnTo>
                <a:lnTo>
                  <a:pt x="10968" y="1539"/>
                </a:lnTo>
                <a:lnTo>
                  <a:pt x="10990" y="1515"/>
                </a:lnTo>
                <a:lnTo>
                  <a:pt x="11008" y="1489"/>
                </a:lnTo>
                <a:lnTo>
                  <a:pt x="11025" y="1463"/>
                </a:lnTo>
                <a:lnTo>
                  <a:pt x="11039" y="1434"/>
                </a:lnTo>
                <a:lnTo>
                  <a:pt x="11050" y="1404"/>
                </a:lnTo>
                <a:lnTo>
                  <a:pt x="11058" y="1372"/>
                </a:lnTo>
                <a:lnTo>
                  <a:pt x="11063" y="1339"/>
                </a:lnTo>
                <a:lnTo>
                  <a:pt x="11065" y="1305"/>
                </a:lnTo>
                <a:lnTo>
                  <a:pt x="11065" y="1223"/>
                </a:lnTo>
                <a:lnTo>
                  <a:pt x="11064" y="1185"/>
                </a:lnTo>
                <a:lnTo>
                  <a:pt x="11061" y="1149"/>
                </a:lnTo>
                <a:lnTo>
                  <a:pt x="11056" y="1114"/>
                </a:lnTo>
                <a:lnTo>
                  <a:pt x="11050" y="1079"/>
                </a:lnTo>
                <a:lnTo>
                  <a:pt x="11041" y="1046"/>
                </a:lnTo>
                <a:lnTo>
                  <a:pt x="11031" y="1013"/>
                </a:lnTo>
                <a:lnTo>
                  <a:pt x="11019" y="982"/>
                </a:lnTo>
                <a:lnTo>
                  <a:pt x="11005" y="951"/>
                </a:lnTo>
                <a:lnTo>
                  <a:pt x="10990" y="921"/>
                </a:lnTo>
                <a:lnTo>
                  <a:pt x="10973" y="891"/>
                </a:lnTo>
                <a:lnTo>
                  <a:pt x="10953" y="863"/>
                </a:lnTo>
                <a:lnTo>
                  <a:pt x="10934" y="835"/>
                </a:lnTo>
                <a:lnTo>
                  <a:pt x="10912" y="807"/>
                </a:lnTo>
                <a:lnTo>
                  <a:pt x="10888" y="781"/>
                </a:lnTo>
                <a:lnTo>
                  <a:pt x="10838" y="730"/>
                </a:lnTo>
                <a:close/>
                <a:moveTo>
                  <a:pt x="6244" y="1057"/>
                </a:moveTo>
                <a:lnTo>
                  <a:pt x="6297" y="495"/>
                </a:lnTo>
                <a:lnTo>
                  <a:pt x="6350" y="1057"/>
                </a:lnTo>
                <a:lnTo>
                  <a:pt x="6244" y="1057"/>
                </a:lnTo>
                <a:close/>
                <a:moveTo>
                  <a:pt x="6342" y="11"/>
                </a:moveTo>
                <a:lnTo>
                  <a:pt x="6251" y="11"/>
                </a:lnTo>
                <a:lnTo>
                  <a:pt x="6173" y="11"/>
                </a:lnTo>
                <a:lnTo>
                  <a:pt x="6060" y="817"/>
                </a:lnTo>
                <a:lnTo>
                  <a:pt x="5946" y="1624"/>
                </a:lnTo>
                <a:lnTo>
                  <a:pt x="6191" y="1624"/>
                </a:lnTo>
                <a:lnTo>
                  <a:pt x="6224" y="1276"/>
                </a:lnTo>
                <a:lnTo>
                  <a:pt x="6370" y="1276"/>
                </a:lnTo>
                <a:lnTo>
                  <a:pt x="6402" y="1624"/>
                </a:lnTo>
                <a:lnTo>
                  <a:pt x="6648" y="1624"/>
                </a:lnTo>
                <a:lnTo>
                  <a:pt x="6534" y="817"/>
                </a:lnTo>
                <a:lnTo>
                  <a:pt x="6421" y="11"/>
                </a:lnTo>
                <a:lnTo>
                  <a:pt x="6342" y="11"/>
                </a:lnTo>
                <a:close/>
                <a:moveTo>
                  <a:pt x="1663" y="1057"/>
                </a:moveTo>
                <a:lnTo>
                  <a:pt x="1715" y="495"/>
                </a:lnTo>
                <a:lnTo>
                  <a:pt x="1768" y="1057"/>
                </a:lnTo>
                <a:lnTo>
                  <a:pt x="1663" y="1057"/>
                </a:lnTo>
                <a:close/>
                <a:moveTo>
                  <a:pt x="987" y="256"/>
                </a:moveTo>
                <a:lnTo>
                  <a:pt x="1004" y="257"/>
                </a:lnTo>
                <a:lnTo>
                  <a:pt x="1020" y="262"/>
                </a:lnTo>
                <a:lnTo>
                  <a:pt x="1034" y="270"/>
                </a:lnTo>
                <a:lnTo>
                  <a:pt x="1047" y="281"/>
                </a:lnTo>
                <a:lnTo>
                  <a:pt x="1057" y="293"/>
                </a:lnTo>
                <a:lnTo>
                  <a:pt x="1065" y="307"/>
                </a:lnTo>
                <a:lnTo>
                  <a:pt x="1070" y="323"/>
                </a:lnTo>
                <a:lnTo>
                  <a:pt x="1072" y="341"/>
                </a:lnTo>
                <a:lnTo>
                  <a:pt x="1072" y="553"/>
                </a:lnTo>
                <a:lnTo>
                  <a:pt x="1070" y="570"/>
                </a:lnTo>
                <a:lnTo>
                  <a:pt x="1065" y="585"/>
                </a:lnTo>
                <a:lnTo>
                  <a:pt x="1057" y="600"/>
                </a:lnTo>
                <a:lnTo>
                  <a:pt x="1047" y="613"/>
                </a:lnTo>
                <a:lnTo>
                  <a:pt x="1034" y="622"/>
                </a:lnTo>
                <a:lnTo>
                  <a:pt x="1020" y="630"/>
                </a:lnTo>
                <a:lnTo>
                  <a:pt x="1004" y="635"/>
                </a:lnTo>
                <a:lnTo>
                  <a:pt x="987" y="637"/>
                </a:lnTo>
                <a:lnTo>
                  <a:pt x="892" y="637"/>
                </a:lnTo>
                <a:lnTo>
                  <a:pt x="892" y="550"/>
                </a:lnTo>
                <a:lnTo>
                  <a:pt x="892" y="341"/>
                </a:lnTo>
                <a:lnTo>
                  <a:pt x="892" y="256"/>
                </a:lnTo>
                <a:lnTo>
                  <a:pt x="987" y="256"/>
                </a:lnTo>
                <a:close/>
                <a:moveTo>
                  <a:pt x="1760" y="11"/>
                </a:moveTo>
                <a:lnTo>
                  <a:pt x="1670" y="11"/>
                </a:lnTo>
                <a:lnTo>
                  <a:pt x="1591" y="11"/>
                </a:lnTo>
                <a:lnTo>
                  <a:pt x="1479" y="805"/>
                </a:lnTo>
                <a:lnTo>
                  <a:pt x="1367" y="1600"/>
                </a:lnTo>
                <a:lnTo>
                  <a:pt x="1119" y="817"/>
                </a:lnTo>
                <a:lnTo>
                  <a:pt x="1161" y="802"/>
                </a:lnTo>
                <a:lnTo>
                  <a:pt x="1198" y="782"/>
                </a:lnTo>
                <a:lnTo>
                  <a:pt x="1233" y="757"/>
                </a:lnTo>
                <a:lnTo>
                  <a:pt x="1248" y="742"/>
                </a:lnTo>
                <a:lnTo>
                  <a:pt x="1260" y="727"/>
                </a:lnTo>
                <a:lnTo>
                  <a:pt x="1284" y="693"/>
                </a:lnTo>
                <a:lnTo>
                  <a:pt x="1294" y="674"/>
                </a:lnTo>
                <a:lnTo>
                  <a:pt x="1302" y="653"/>
                </a:lnTo>
                <a:lnTo>
                  <a:pt x="1309" y="632"/>
                </a:lnTo>
                <a:lnTo>
                  <a:pt x="1313" y="609"/>
                </a:lnTo>
                <a:lnTo>
                  <a:pt x="1316" y="586"/>
                </a:lnTo>
                <a:lnTo>
                  <a:pt x="1317" y="561"/>
                </a:lnTo>
                <a:lnTo>
                  <a:pt x="1317" y="341"/>
                </a:lnTo>
                <a:lnTo>
                  <a:pt x="1315" y="306"/>
                </a:lnTo>
                <a:lnTo>
                  <a:pt x="1311" y="274"/>
                </a:lnTo>
                <a:lnTo>
                  <a:pt x="1302" y="242"/>
                </a:lnTo>
                <a:lnTo>
                  <a:pt x="1291" y="212"/>
                </a:lnTo>
                <a:lnTo>
                  <a:pt x="1277" y="183"/>
                </a:lnTo>
                <a:lnTo>
                  <a:pt x="1260" y="156"/>
                </a:lnTo>
                <a:lnTo>
                  <a:pt x="1242" y="131"/>
                </a:lnTo>
                <a:lnTo>
                  <a:pt x="1221" y="107"/>
                </a:lnTo>
                <a:lnTo>
                  <a:pt x="1197" y="86"/>
                </a:lnTo>
                <a:lnTo>
                  <a:pt x="1171" y="66"/>
                </a:lnTo>
                <a:lnTo>
                  <a:pt x="1145" y="50"/>
                </a:lnTo>
                <a:lnTo>
                  <a:pt x="1116" y="36"/>
                </a:lnTo>
                <a:lnTo>
                  <a:pt x="1086" y="26"/>
                </a:lnTo>
                <a:lnTo>
                  <a:pt x="1054" y="17"/>
                </a:lnTo>
                <a:lnTo>
                  <a:pt x="1022" y="12"/>
                </a:lnTo>
                <a:lnTo>
                  <a:pt x="987" y="11"/>
                </a:lnTo>
                <a:lnTo>
                  <a:pt x="892" y="11"/>
                </a:lnTo>
                <a:lnTo>
                  <a:pt x="867" y="11"/>
                </a:lnTo>
                <a:lnTo>
                  <a:pt x="647" y="11"/>
                </a:lnTo>
                <a:lnTo>
                  <a:pt x="647" y="341"/>
                </a:lnTo>
                <a:lnTo>
                  <a:pt x="647" y="353"/>
                </a:lnTo>
                <a:lnTo>
                  <a:pt x="647" y="507"/>
                </a:lnTo>
                <a:lnTo>
                  <a:pt x="647" y="1065"/>
                </a:lnTo>
                <a:lnTo>
                  <a:pt x="647" y="1624"/>
                </a:lnTo>
                <a:lnTo>
                  <a:pt x="892" y="1624"/>
                </a:lnTo>
                <a:lnTo>
                  <a:pt x="892" y="836"/>
                </a:lnTo>
                <a:lnTo>
                  <a:pt x="903" y="836"/>
                </a:lnTo>
                <a:lnTo>
                  <a:pt x="1130" y="1624"/>
                </a:lnTo>
                <a:lnTo>
                  <a:pt x="1364" y="1624"/>
                </a:lnTo>
                <a:lnTo>
                  <a:pt x="1375" y="1624"/>
                </a:lnTo>
                <a:lnTo>
                  <a:pt x="1609" y="1624"/>
                </a:lnTo>
                <a:lnTo>
                  <a:pt x="1643" y="1276"/>
                </a:lnTo>
                <a:lnTo>
                  <a:pt x="1788" y="1276"/>
                </a:lnTo>
                <a:lnTo>
                  <a:pt x="1820" y="1624"/>
                </a:lnTo>
                <a:lnTo>
                  <a:pt x="2066" y="1624"/>
                </a:lnTo>
                <a:lnTo>
                  <a:pt x="1952" y="817"/>
                </a:lnTo>
                <a:lnTo>
                  <a:pt x="1839" y="11"/>
                </a:lnTo>
                <a:lnTo>
                  <a:pt x="1760" y="11"/>
                </a:lnTo>
                <a:close/>
                <a:moveTo>
                  <a:pt x="9975" y="256"/>
                </a:moveTo>
                <a:lnTo>
                  <a:pt x="9992" y="257"/>
                </a:lnTo>
                <a:lnTo>
                  <a:pt x="10007" y="262"/>
                </a:lnTo>
                <a:lnTo>
                  <a:pt x="10022" y="270"/>
                </a:lnTo>
                <a:lnTo>
                  <a:pt x="10034" y="281"/>
                </a:lnTo>
                <a:lnTo>
                  <a:pt x="10044" y="293"/>
                </a:lnTo>
                <a:lnTo>
                  <a:pt x="10052" y="307"/>
                </a:lnTo>
                <a:lnTo>
                  <a:pt x="10057" y="323"/>
                </a:lnTo>
                <a:lnTo>
                  <a:pt x="10059" y="341"/>
                </a:lnTo>
                <a:lnTo>
                  <a:pt x="10059" y="553"/>
                </a:lnTo>
                <a:lnTo>
                  <a:pt x="10057" y="570"/>
                </a:lnTo>
                <a:lnTo>
                  <a:pt x="10052" y="585"/>
                </a:lnTo>
                <a:lnTo>
                  <a:pt x="10044" y="600"/>
                </a:lnTo>
                <a:lnTo>
                  <a:pt x="10034" y="613"/>
                </a:lnTo>
                <a:lnTo>
                  <a:pt x="10022" y="622"/>
                </a:lnTo>
                <a:lnTo>
                  <a:pt x="10007" y="630"/>
                </a:lnTo>
                <a:lnTo>
                  <a:pt x="9992" y="635"/>
                </a:lnTo>
                <a:lnTo>
                  <a:pt x="9975" y="637"/>
                </a:lnTo>
                <a:lnTo>
                  <a:pt x="9878" y="637"/>
                </a:lnTo>
                <a:lnTo>
                  <a:pt x="9878" y="550"/>
                </a:lnTo>
                <a:lnTo>
                  <a:pt x="9878" y="341"/>
                </a:lnTo>
                <a:lnTo>
                  <a:pt x="9878" y="256"/>
                </a:lnTo>
                <a:lnTo>
                  <a:pt x="9975" y="256"/>
                </a:lnTo>
                <a:close/>
                <a:moveTo>
                  <a:pt x="10305" y="561"/>
                </a:moveTo>
                <a:lnTo>
                  <a:pt x="10305" y="341"/>
                </a:lnTo>
                <a:lnTo>
                  <a:pt x="10302" y="306"/>
                </a:lnTo>
                <a:lnTo>
                  <a:pt x="10297" y="274"/>
                </a:lnTo>
                <a:lnTo>
                  <a:pt x="10290" y="242"/>
                </a:lnTo>
                <a:lnTo>
                  <a:pt x="10278" y="212"/>
                </a:lnTo>
                <a:lnTo>
                  <a:pt x="10264" y="183"/>
                </a:lnTo>
                <a:lnTo>
                  <a:pt x="10248" y="156"/>
                </a:lnTo>
                <a:lnTo>
                  <a:pt x="10228" y="131"/>
                </a:lnTo>
                <a:lnTo>
                  <a:pt x="10207" y="107"/>
                </a:lnTo>
                <a:lnTo>
                  <a:pt x="10185" y="86"/>
                </a:lnTo>
                <a:lnTo>
                  <a:pt x="10159" y="66"/>
                </a:lnTo>
                <a:lnTo>
                  <a:pt x="10131" y="50"/>
                </a:lnTo>
                <a:lnTo>
                  <a:pt x="10103" y="36"/>
                </a:lnTo>
                <a:lnTo>
                  <a:pt x="10072" y="26"/>
                </a:lnTo>
                <a:lnTo>
                  <a:pt x="10041" y="17"/>
                </a:lnTo>
                <a:lnTo>
                  <a:pt x="10008" y="12"/>
                </a:lnTo>
                <a:lnTo>
                  <a:pt x="9975" y="11"/>
                </a:lnTo>
                <a:lnTo>
                  <a:pt x="9878" y="11"/>
                </a:lnTo>
                <a:lnTo>
                  <a:pt x="9854" y="11"/>
                </a:lnTo>
                <a:lnTo>
                  <a:pt x="9633" y="11"/>
                </a:lnTo>
                <a:lnTo>
                  <a:pt x="9633" y="341"/>
                </a:lnTo>
                <a:lnTo>
                  <a:pt x="9633" y="353"/>
                </a:lnTo>
                <a:lnTo>
                  <a:pt x="9633" y="507"/>
                </a:lnTo>
                <a:lnTo>
                  <a:pt x="9633" y="1065"/>
                </a:lnTo>
                <a:lnTo>
                  <a:pt x="9633" y="1624"/>
                </a:lnTo>
                <a:lnTo>
                  <a:pt x="9878" y="1624"/>
                </a:lnTo>
                <a:lnTo>
                  <a:pt x="9878" y="836"/>
                </a:lnTo>
                <a:lnTo>
                  <a:pt x="9890" y="836"/>
                </a:lnTo>
                <a:lnTo>
                  <a:pt x="10117" y="1624"/>
                </a:lnTo>
                <a:lnTo>
                  <a:pt x="10362" y="1624"/>
                </a:lnTo>
                <a:lnTo>
                  <a:pt x="10106" y="817"/>
                </a:lnTo>
                <a:lnTo>
                  <a:pt x="10147" y="802"/>
                </a:lnTo>
                <a:lnTo>
                  <a:pt x="10186" y="782"/>
                </a:lnTo>
                <a:lnTo>
                  <a:pt x="10219" y="757"/>
                </a:lnTo>
                <a:lnTo>
                  <a:pt x="10234" y="742"/>
                </a:lnTo>
                <a:lnTo>
                  <a:pt x="10248" y="727"/>
                </a:lnTo>
                <a:lnTo>
                  <a:pt x="10271" y="693"/>
                </a:lnTo>
                <a:lnTo>
                  <a:pt x="10281" y="674"/>
                </a:lnTo>
                <a:lnTo>
                  <a:pt x="10288" y="653"/>
                </a:lnTo>
                <a:lnTo>
                  <a:pt x="10295" y="632"/>
                </a:lnTo>
                <a:lnTo>
                  <a:pt x="10300" y="609"/>
                </a:lnTo>
                <a:lnTo>
                  <a:pt x="10302" y="586"/>
                </a:lnTo>
                <a:lnTo>
                  <a:pt x="10305" y="561"/>
                </a:lnTo>
                <a:close/>
                <a:moveTo>
                  <a:pt x="7037" y="256"/>
                </a:moveTo>
                <a:lnTo>
                  <a:pt x="7055" y="257"/>
                </a:lnTo>
                <a:lnTo>
                  <a:pt x="7071" y="262"/>
                </a:lnTo>
                <a:lnTo>
                  <a:pt x="7085" y="270"/>
                </a:lnTo>
                <a:lnTo>
                  <a:pt x="7097" y="281"/>
                </a:lnTo>
                <a:lnTo>
                  <a:pt x="7107" y="293"/>
                </a:lnTo>
                <a:lnTo>
                  <a:pt x="7116" y="307"/>
                </a:lnTo>
                <a:lnTo>
                  <a:pt x="7120" y="323"/>
                </a:lnTo>
                <a:lnTo>
                  <a:pt x="7122" y="341"/>
                </a:lnTo>
                <a:lnTo>
                  <a:pt x="7122" y="553"/>
                </a:lnTo>
                <a:lnTo>
                  <a:pt x="7120" y="570"/>
                </a:lnTo>
                <a:lnTo>
                  <a:pt x="7116" y="585"/>
                </a:lnTo>
                <a:lnTo>
                  <a:pt x="7107" y="600"/>
                </a:lnTo>
                <a:lnTo>
                  <a:pt x="7097" y="613"/>
                </a:lnTo>
                <a:lnTo>
                  <a:pt x="7085" y="622"/>
                </a:lnTo>
                <a:lnTo>
                  <a:pt x="7071" y="630"/>
                </a:lnTo>
                <a:lnTo>
                  <a:pt x="7055" y="635"/>
                </a:lnTo>
                <a:lnTo>
                  <a:pt x="7037" y="637"/>
                </a:lnTo>
                <a:lnTo>
                  <a:pt x="6942" y="637"/>
                </a:lnTo>
                <a:lnTo>
                  <a:pt x="6942" y="550"/>
                </a:lnTo>
                <a:lnTo>
                  <a:pt x="6942" y="341"/>
                </a:lnTo>
                <a:lnTo>
                  <a:pt x="6942" y="256"/>
                </a:lnTo>
                <a:lnTo>
                  <a:pt x="7037" y="256"/>
                </a:lnTo>
                <a:close/>
                <a:moveTo>
                  <a:pt x="7367" y="561"/>
                </a:moveTo>
                <a:lnTo>
                  <a:pt x="7367" y="341"/>
                </a:lnTo>
                <a:lnTo>
                  <a:pt x="7365" y="306"/>
                </a:lnTo>
                <a:lnTo>
                  <a:pt x="7361" y="274"/>
                </a:lnTo>
                <a:lnTo>
                  <a:pt x="7352" y="242"/>
                </a:lnTo>
                <a:lnTo>
                  <a:pt x="7342" y="212"/>
                </a:lnTo>
                <a:lnTo>
                  <a:pt x="7328" y="183"/>
                </a:lnTo>
                <a:lnTo>
                  <a:pt x="7310" y="156"/>
                </a:lnTo>
                <a:lnTo>
                  <a:pt x="7291" y="131"/>
                </a:lnTo>
                <a:lnTo>
                  <a:pt x="7271" y="107"/>
                </a:lnTo>
                <a:lnTo>
                  <a:pt x="7247" y="86"/>
                </a:lnTo>
                <a:lnTo>
                  <a:pt x="7222" y="66"/>
                </a:lnTo>
                <a:lnTo>
                  <a:pt x="7195" y="50"/>
                </a:lnTo>
                <a:lnTo>
                  <a:pt x="7166" y="36"/>
                </a:lnTo>
                <a:lnTo>
                  <a:pt x="7135" y="26"/>
                </a:lnTo>
                <a:lnTo>
                  <a:pt x="7104" y="17"/>
                </a:lnTo>
                <a:lnTo>
                  <a:pt x="7071" y="12"/>
                </a:lnTo>
                <a:lnTo>
                  <a:pt x="7037" y="11"/>
                </a:lnTo>
                <a:lnTo>
                  <a:pt x="6942" y="11"/>
                </a:lnTo>
                <a:lnTo>
                  <a:pt x="6918" y="11"/>
                </a:lnTo>
                <a:lnTo>
                  <a:pt x="6697" y="11"/>
                </a:lnTo>
                <a:lnTo>
                  <a:pt x="6697" y="341"/>
                </a:lnTo>
                <a:lnTo>
                  <a:pt x="6697" y="353"/>
                </a:lnTo>
                <a:lnTo>
                  <a:pt x="6697" y="507"/>
                </a:lnTo>
                <a:lnTo>
                  <a:pt x="6697" y="1065"/>
                </a:lnTo>
                <a:lnTo>
                  <a:pt x="6697" y="1624"/>
                </a:lnTo>
                <a:lnTo>
                  <a:pt x="6942" y="1624"/>
                </a:lnTo>
                <a:lnTo>
                  <a:pt x="6942" y="836"/>
                </a:lnTo>
                <a:lnTo>
                  <a:pt x="6953" y="836"/>
                </a:lnTo>
                <a:lnTo>
                  <a:pt x="7180" y="1624"/>
                </a:lnTo>
                <a:lnTo>
                  <a:pt x="7425" y="1624"/>
                </a:lnTo>
                <a:lnTo>
                  <a:pt x="7169" y="817"/>
                </a:lnTo>
                <a:lnTo>
                  <a:pt x="7211" y="802"/>
                </a:lnTo>
                <a:lnTo>
                  <a:pt x="7248" y="782"/>
                </a:lnTo>
                <a:lnTo>
                  <a:pt x="7282" y="757"/>
                </a:lnTo>
                <a:lnTo>
                  <a:pt x="7297" y="742"/>
                </a:lnTo>
                <a:lnTo>
                  <a:pt x="7310" y="727"/>
                </a:lnTo>
                <a:lnTo>
                  <a:pt x="7334" y="693"/>
                </a:lnTo>
                <a:lnTo>
                  <a:pt x="7344" y="674"/>
                </a:lnTo>
                <a:lnTo>
                  <a:pt x="7351" y="653"/>
                </a:lnTo>
                <a:lnTo>
                  <a:pt x="7358" y="632"/>
                </a:lnTo>
                <a:lnTo>
                  <a:pt x="7363" y="609"/>
                </a:lnTo>
                <a:lnTo>
                  <a:pt x="7366" y="586"/>
                </a:lnTo>
                <a:lnTo>
                  <a:pt x="7367" y="561"/>
                </a:lnTo>
                <a:close/>
                <a:moveTo>
                  <a:pt x="4681" y="11"/>
                </a:moveTo>
                <a:lnTo>
                  <a:pt x="4582" y="557"/>
                </a:lnTo>
                <a:lnTo>
                  <a:pt x="4482" y="11"/>
                </a:lnTo>
                <a:lnTo>
                  <a:pt x="4237" y="11"/>
                </a:lnTo>
                <a:lnTo>
                  <a:pt x="4459" y="819"/>
                </a:lnTo>
                <a:lnTo>
                  <a:pt x="4459" y="1624"/>
                </a:lnTo>
                <a:lnTo>
                  <a:pt x="4704" y="1624"/>
                </a:lnTo>
                <a:lnTo>
                  <a:pt x="4704" y="819"/>
                </a:lnTo>
                <a:lnTo>
                  <a:pt x="4926" y="11"/>
                </a:lnTo>
                <a:lnTo>
                  <a:pt x="4681" y="11"/>
                </a:lnTo>
                <a:close/>
                <a:moveTo>
                  <a:pt x="8585" y="861"/>
                </a:moveTo>
                <a:lnTo>
                  <a:pt x="8348" y="11"/>
                </a:lnTo>
                <a:lnTo>
                  <a:pt x="8320" y="11"/>
                </a:lnTo>
                <a:lnTo>
                  <a:pt x="8168" y="11"/>
                </a:lnTo>
                <a:lnTo>
                  <a:pt x="8125" y="11"/>
                </a:lnTo>
                <a:lnTo>
                  <a:pt x="8125" y="817"/>
                </a:lnTo>
                <a:lnTo>
                  <a:pt x="8125" y="1624"/>
                </a:lnTo>
                <a:lnTo>
                  <a:pt x="8370" y="1624"/>
                </a:lnTo>
                <a:lnTo>
                  <a:pt x="8370" y="1174"/>
                </a:lnTo>
                <a:lnTo>
                  <a:pt x="8370" y="723"/>
                </a:lnTo>
                <a:lnTo>
                  <a:pt x="8497" y="1174"/>
                </a:lnTo>
                <a:lnTo>
                  <a:pt x="8625" y="1624"/>
                </a:lnTo>
                <a:lnTo>
                  <a:pt x="8830" y="1624"/>
                </a:lnTo>
                <a:lnTo>
                  <a:pt x="8830" y="817"/>
                </a:lnTo>
                <a:lnTo>
                  <a:pt x="8830" y="11"/>
                </a:lnTo>
                <a:lnTo>
                  <a:pt x="8585" y="11"/>
                </a:lnTo>
                <a:lnTo>
                  <a:pt x="8585" y="861"/>
                </a:lnTo>
                <a:close/>
                <a:moveTo>
                  <a:pt x="2581" y="861"/>
                </a:moveTo>
                <a:lnTo>
                  <a:pt x="2344" y="11"/>
                </a:lnTo>
                <a:lnTo>
                  <a:pt x="2316" y="11"/>
                </a:lnTo>
                <a:lnTo>
                  <a:pt x="2164" y="11"/>
                </a:lnTo>
                <a:lnTo>
                  <a:pt x="2120" y="11"/>
                </a:lnTo>
                <a:lnTo>
                  <a:pt x="2120" y="817"/>
                </a:lnTo>
                <a:lnTo>
                  <a:pt x="2120" y="1624"/>
                </a:lnTo>
                <a:lnTo>
                  <a:pt x="2365" y="1624"/>
                </a:lnTo>
                <a:lnTo>
                  <a:pt x="2365" y="1174"/>
                </a:lnTo>
                <a:lnTo>
                  <a:pt x="2365" y="723"/>
                </a:lnTo>
                <a:lnTo>
                  <a:pt x="2493" y="1174"/>
                </a:lnTo>
                <a:lnTo>
                  <a:pt x="2621" y="1624"/>
                </a:lnTo>
                <a:lnTo>
                  <a:pt x="2826" y="1624"/>
                </a:lnTo>
                <a:lnTo>
                  <a:pt x="2826" y="817"/>
                </a:lnTo>
                <a:lnTo>
                  <a:pt x="2826" y="11"/>
                </a:lnTo>
                <a:lnTo>
                  <a:pt x="2581" y="11"/>
                </a:lnTo>
                <a:lnTo>
                  <a:pt x="2581" y="861"/>
                </a:lnTo>
                <a:close/>
                <a:moveTo>
                  <a:pt x="4018" y="11"/>
                </a:moveTo>
                <a:lnTo>
                  <a:pt x="3774" y="11"/>
                </a:lnTo>
                <a:lnTo>
                  <a:pt x="3774" y="817"/>
                </a:lnTo>
                <a:lnTo>
                  <a:pt x="3774" y="1624"/>
                </a:lnTo>
                <a:lnTo>
                  <a:pt x="4006" y="1624"/>
                </a:lnTo>
                <a:lnTo>
                  <a:pt x="4018" y="1624"/>
                </a:lnTo>
                <a:lnTo>
                  <a:pt x="4346" y="1624"/>
                </a:lnTo>
                <a:lnTo>
                  <a:pt x="4346" y="1394"/>
                </a:lnTo>
                <a:lnTo>
                  <a:pt x="4018" y="1394"/>
                </a:lnTo>
                <a:lnTo>
                  <a:pt x="4018" y="702"/>
                </a:lnTo>
                <a:lnTo>
                  <a:pt x="4018" y="11"/>
                </a:lnTo>
                <a:close/>
                <a:moveTo>
                  <a:pt x="3684" y="11"/>
                </a:moveTo>
                <a:lnTo>
                  <a:pt x="3438" y="11"/>
                </a:lnTo>
                <a:lnTo>
                  <a:pt x="3223" y="663"/>
                </a:lnTo>
                <a:lnTo>
                  <a:pt x="3223" y="11"/>
                </a:lnTo>
                <a:lnTo>
                  <a:pt x="2979" y="11"/>
                </a:lnTo>
                <a:lnTo>
                  <a:pt x="2979" y="817"/>
                </a:lnTo>
                <a:lnTo>
                  <a:pt x="2979" y="1624"/>
                </a:lnTo>
                <a:lnTo>
                  <a:pt x="3223" y="1624"/>
                </a:lnTo>
                <a:lnTo>
                  <a:pt x="3223" y="830"/>
                </a:lnTo>
                <a:lnTo>
                  <a:pt x="3462" y="1624"/>
                </a:lnTo>
                <a:lnTo>
                  <a:pt x="3707" y="1624"/>
                </a:lnTo>
                <a:lnTo>
                  <a:pt x="3567" y="1184"/>
                </a:lnTo>
                <a:lnTo>
                  <a:pt x="3428" y="744"/>
                </a:lnTo>
                <a:lnTo>
                  <a:pt x="3684" y="11"/>
                </a:lnTo>
                <a:close/>
                <a:moveTo>
                  <a:pt x="232" y="11"/>
                </a:moveTo>
                <a:lnTo>
                  <a:pt x="0" y="11"/>
                </a:lnTo>
                <a:lnTo>
                  <a:pt x="0" y="817"/>
                </a:lnTo>
                <a:lnTo>
                  <a:pt x="0" y="1624"/>
                </a:lnTo>
                <a:lnTo>
                  <a:pt x="245" y="1624"/>
                </a:lnTo>
                <a:lnTo>
                  <a:pt x="245" y="856"/>
                </a:lnTo>
                <a:lnTo>
                  <a:pt x="470" y="856"/>
                </a:lnTo>
                <a:lnTo>
                  <a:pt x="470" y="636"/>
                </a:lnTo>
                <a:lnTo>
                  <a:pt x="245" y="636"/>
                </a:lnTo>
                <a:lnTo>
                  <a:pt x="245" y="240"/>
                </a:lnTo>
                <a:lnTo>
                  <a:pt x="574" y="240"/>
                </a:lnTo>
                <a:lnTo>
                  <a:pt x="574" y="11"/>
                </a:lnTo>
                <a:lnTo>
                  <a:pt x="245" y="11"/>
                </a:lnTo>
                <a:lnTo>
                  <a:pt x="232" y="11"/>
                </a:lnTo>
                <a:close/>
                <a:moveTo>
                  <a:pt x="7607" y="11"/>
                </a:moveTo>
                <a:lnTo>
                  <a:pt x="7399" y="11"/>
                </a:lnTo>
                <a:lnTo>
                  <a:pt x="7399" y="240"/>
                </a:lnTo>
                <a:lnTo>
                  <a:pt x="7607" y="240"/>
                </a:lnTo>
                <a:lnTo>
                  <a:pt x="7607" y="932"/>
                </a:lnTo>
                <a:lnTo>
                  <a:pt x="7607" y="1624"/>
                </a:lnTo>
                <a:lnTo>
                  <a:pt x="7852" y="1624"/>
                </a:lnTo>
                <a:lnTo>
                  <a:pt x="7852" y="932"/>
                </a:lnTo>
                <a:lnTo>
                  <a:pt x="7852" y="240"/>
                </a:lnTo>
                <a:lnTo>
                  <a:pt x="8060" y="240"/>
                </a:lnTo>
                <a:lnTo>
                  <a:pt x="8060" y="11"/>
                </a:lnTo>
                <a:lnTo>
                  <a:pt x="7852" y="11"/>
                </a:lnTo>
                <a:lnTo>
                  <a:pt x="7607" y="11"/>
                </a:lnTo>
                <a:close/>
                <a:moveTo>
                  <a:pt x="5756" y="547"/>
                </a:moveTo>
                <a:lnTo>
                  <a:pt x="5754" y="564"/>
                </a:lnTo>
                <a:lnTo>
                  <a:pt x="5749" y="580"/>
                </a:lnTo>
                <a:lnTo>
                  <a:pt x="5741" y="594"/>
                </a:lnTo>
                <a:lnTo>
                  <a:pt x="5731" y="607"/>
                </a:lnTo>
                <a:lnTo>
                  <a:pt x="5718" y="618"/>
                </a:lnTo>
                <a:lnTo>
                  <a:pt x="5704" y="625"/>
                </a:lnTo>
                <a:lnTo>
                  <a:pt x="5688" y="631"/>
                </a:lnTo>
                <a:lnTo>
                  <a:pt x="5671" y="632"/>
                </a:lnTo>
                <a:lnTo>
                  <a:pt x="5575" y="632"/>
                </a:lnTo>
                <a:lnTo>
                  <a:pt x="5575" y="547"/>
                </a:lnTo>
                <a:lnTo>
                  <a:pt x="5575" y="337"/>
                </a:lnTo>
                <a:lnTo>
                  <a:pt x="5575" y="256"/>
                </a:lnTo>
                <a:lnTo>
                  <a:pt x="5671" y="256"/>
                </a:lnTo>
                <a:lnTo>
                  <a:pt x="5688" y="257"/>
                </a:lnTo>
                <a:lnTo>
                  <a:pt x="5704" y="262"/>
                </a:lnTo>
                <a:lnTo>
                  <a:pt x="5718" y="270"/>
                </a:lnTo>
                <a:lnTo>
                  <a:pt x="5731" y="281"/>
                </a:lnTo>
                <a:lnTo>
                  <a:pt x="5741" y="293"/>
                </a:lnTo>
                <a:lnTo>
                  <a:pt x="5749" y="307"/>
                </a:lnTo>
                <a:lnTo>
                  <a:pt x="5754" y="323"/>
                </a:lnTo>
                <a:lnTo>
                  <a:pt x="5756" y="341"/>
                </a:lnTo>
                <a:lnTo>
                  <a:pt x="5756" y="547"/>
                </a:lnTo>
                <a:close/>
                <a:moveTo>
                  <a:pt x="6001" y="517"/>
                </a:moveTo>
                <a:lnTo>
                  <a:pt x="6001" y="371"/>
                </a:lnTo>
                <a:lnTo>
                  <a:pt x="6001" y="341"/>
                </a:lnTo>
                <a:lnTo>
                  <a:pt x="5999" y="306"/>
                </a:lnTo>
                <a:lnTo>
                  <a:pt x="5993" y="274"/>
                </a:lnTo>
                <a:lnTo>
                  <a:pt x="5986" y="242"/>
                </a:lnTo>
                <a:lnTo>
                  <a:pt x="5975" y="212"/>
                </a:lnTo>
                <a:lnTo>
                  <a:pt x="5961" y="183"/>
                </a:lnTo>
                <a:lnTo>
                  <a:pt x="5944" y="156"/>
                </a:lnTo>
                <a:lnTo>
                  <a:pt x="5925" y="131"/>
                </a:lnTo>
                <a:lnTo>
                  <a:pt x="5905" y="107"/>
                </a:lnTo>
                <a:lnTo>
                  <a:pt x="5881" y="86"/>
                </a:lnTo>
                <a:lnTo>
                  <a:pt x="5855" y="66"/>
                </a:lnTo>
                <a:lnTo>
                  <a:pt x="5828" y="50"/>
                </a:lnTo>
                <a:lnTo>
                  <a:pt x="5800" y="36"/>
                </a:lnTo>
                <a:lnTo>
                  <a:pt x="5769" y="26"/>
                </a:lnTo>
                <a:lnTo>
                  <a:pt x="5737" y="17"/>
                </a:lnTo>
                <a:lnTo>
                  <a:pt x="5704" y="12"/>
                </a:lnTo>
                <a:lnTo>
                  <a:pt x="5671" y="11"/>
                </a:lnTo>
                <a:lnTo>
                  <a:pt x="5575" y="11"/>
                </a:lnTo>
                <a:lnTo>
                  <a:pt x="5551" y="11"/>
                </a:lnTo>
                <a:lnTo>
                  <a:pt x="5331" y="11"/>
                </a:lnTo>
                <a:lnTo>
                  <a:pt x="5331" y="341"/>
                </a:lnTo>
                <a:lnTo>
                  <a:pt x="5331" y="353"/>
                </a:lnTo>
                <a:lnTo>
                  <a:pt x="5331" y="381"/>
                </a:lnTo>
                <a:lnTo>
                  <a:pt x="5331" y="507"/>
                </a:lnTo>
                <a:lnTo>
                  <a:pt x="5331" y="534"/>
                </a:lnTo>
                <a:lnTo>
                  <a:pt x="5331" y="547"/>
                </a:lnTo>
                <a:lnTo>
                  <a:pt x="5331" y="1086"/>
                </a:lnTo>
                <a:lnTo>
                  <a:pt x="5331" y="1624"/>
                </a:lnTo>
                <a:lnTo>
                  <a:pt x="5575" y="1624"/>
                </a:lnTo>
                <a:lnTo>
                  <a:pt x="5575" y="877"/>
                </a:lnTo>
                <a:lnTo>
                  <a:pt x="5671" y="877"/>
                </a:lnTo>
                <a:lnTo>
                  <a:pt x="5704" y="876"/>
                </a:lnTo>
                <a:lnTo>
                  <a:pt x="5737" y="871"/>
                </a:lnTo>
                <a:lnTo>
                  <a:pt x="5769" y="862"/>
                </a:lnTo>
                <a:lnTo>
                  <a:pt x="5800" y="851"/>
                </a:lnTo>
                <a:lnTo>
                  <a:pt x="5828" y="837"/>
                </a:lnTo>
                <a:lnTo>
                  <a:pt x="5855" y="821"/>
                </a:lnTo>
                <a:lnTo>
                  <a:pt x="5881" y="802"/>
                </a:lnTo>
                <a:lnTo>
                  <a:pt x="5905" y="781"/>
                </a:lnTo>
                <a:lnTo>
                  <a:pt x="5925" y="757"/>
                </a:lnTo>
                <a:lnTo>
                  <a:pt x="5944" y="731"/>
                </a:lnTo>
                <a:lnTo>
                  <a:pt x="5961" y="705"/>
                </a:lnTo>
                <a:lnTo>
                  <a:pt x="5975" y="676"/>
                </a:lnTo>
                <a:lnTo>
                  <a:pt x="5986" y="646"/>
                </a:lnTo>
                <a:lnTo>
                  <a:pt x="5993" y="614"/>
                </a:lnTo>
                <a:lnTo>
                  <a:pt x="5999" y="581"/>
                </a:lnTo>
                <a:lnTo>
                  <a:pt x="6001" y="547"/>
                </a:lnTo>
                <a:lnTo>
                  <a:pt x="6001" y="517"/>
                </a:lnTo>
                <a:close/>
                <a:moveTo>
                  <a:pt x="9197" y="11"/>
                </a:moveTo>
                <a:lnTo>
                  <a:pt x="8965" y="11"/>
                </a:lnTo>
                <a:lnTo>
                  <a:pt x="8965" y="817"/>
                </a:lnTo>
                <a:lnTo>
                  <a:pt x="8965" y="1624"/>
                </a:lnTo>
                <a:lnTo>
                  <a:pt x="9197" y="1624"/>
                </a:lnTo>
                <a:lnTo>
                  <a:pt x="9210" y="1624"/>
                </a:lnTo>
                <a:lnTo>
                  <a:pt x="9538" y="1624"/>
                </a:lnTo>
                <a:lnTo>
                  <a:pt x="9538" y="1394"/>
                </a:lnTo>
                <a:lnTo>
                  <a:pt x="9210" y="1394"/>
                </a:lnTo>
                <a:lnTo>
                  <a:pt x="9210" y="856"/>
                </a:lnTo>
                <a:lnTo>
                  <a:pt x="9435" y="856"/>
                </a:lnTo>
                <a:lnTo>
                  <a:pt x="9435" y="636"/>
                </a:lnTo>
                <a:lnTo>
                  <a:pt x="9210" y="636"/>
                </a:lnTo>
                <a:lnTo>
                  <a:pt x="9210" y="240"/>
                </a:lnTo>
                <a:lnTo>
                  <a:pt x="9538" y="240"/>
                </a:lnTo>
                <a:lnTo>
                  <a:pt x="9538" y="11"/>
                </a:lnTo>
                <a:lnTo>
                  <a:pt x="9210" y="11"/>
                </a:lnTo>
                <a:lnTo>
                  <a:pt x="9197" y="11"/>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5497" fontAlgn="base">
              <a:spcBef>
                <a:spcPct val="0"/>
              </a:spcBef>
              <a:spcAft>
                <a:spcPct val="0"/>
              </a:spcAft>
            </a:pPr>
            <a:endParaRPr lang="en-US" sz="1802">
              <a:solidFill>
                <a:prstClr val="black"/>
              </a:solidFill>
              <a:latin typeface="Georgia" charset="0"/>
              <a:ea typeface="ＭＳ Ｐゴシック" charset="0"/>
              <a:cs typeface="ＭＳ Ｐゴシック" charset="0"/>
            </a:endParaRPr>
          </a:p>
        </p:txBody>
      </p:sp>
      <p:sp>
        <p:nvSpPr>
          <p:cNvPr id="9"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p>
        </p:txBody>
      </p:sp>
    </p:spTree>
    <p:extLst>
      <p:ext uri="{BB962C8B-B14F-4D97-AF65-F5344CB8AC3E}">
        <p14:creationId xmlns:p14="http://schemas.microsoft.com/office/powerpoint/2010/main" val="79403837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 teksti">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6" name="Holder 3"/>
          <p:cNvSpPr>
            <a:spLocks noGrp="1"/>
          </p:cNvSpPr>
          <p:nvPr>
            <p:ph type="subTitle" idx="4"/>
          </p:nvPr>
        </p:nvSpPr>
        <p:spPr>
          <a:xfrm>
            <a:off x="1337196" y="2574925"/>
            <a:ext cx="6480720" cy="1440159"/>
          </a:xfrm>
          <a:prstGeom prst="rect">
            <a:avLst/>
          </a:prstGeom>
        </p:spPr>
        <p:txBody>
          <a:bodyPr wrap="square" lIns="0" tIns="0" rIns="0" bIns="0">
            <a:normAutofit/>
          </a:bodyPr>
          <a:lstStyle>
            <a:lvl1pPr algn="ctr">
              <a:defRPr baseline="0"/>
            </a:lvl1pPr>
          </a:lstStyle>
          <a:p>
            <a:r>
              <a:rPr lang="fi-FI" noProof="0"/>
              <a:t>Muokkaa alaotsikon perustyyliä napsautt.</a:t>
            </a:r>
            <a:endParaRPr lang="fi-FI" noProof="0" dirty="0"/>
          </a:p>
        </p:txBody>
      </p:sp>
      <p:sp>
        <p:nvSpPr>
          <p:cNvPr id="2" name="Otsikko 1"/>
          <p:cNvSpPr>
            <a:spLocks noGrp="1"/>
          </p:cNvSpPr>
          <p:nvPr>
            <p:ph type="title"/>
          </p:nvPr>
        </p:nvSpPr>
        <p:spPr>
          <a:xfrm>
            <a:off x="617538" y="1495425"/>
            <a:ext cx="7920037" cy="935484"/>
          </a:xfrm>
        </p:spPr>
        <p:txBody>
          <a:bodyPr/>
          <a:lstStyle/>
          <a:p>
            <a:r>
              <a:rPr lang="fi-FI"/>
              <a:t>Muokkaa ots. perustyyl. napsautt.</a:t>
            </a:r>
            <a:endParaRPr lang="fi-FI" dirty="0"/>
          </a:p>
        </p:txBody>
      </p:sp>
    </p:spTree>
    <p:extLst>
      <p:ext uri="{BB962C8B-B14F-4D97-AF65-F5344CB8AC3E}">
        <p14:creationId xmlns:p14="http://schemas.microsoft.com/office/powerpoint/2010/main" val="32786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Slide I">
    <p:spTree>
      <p:nvGrpSpPr>
        <p:cNvPr id="1" name=""/>
        <p:cNvGrpSpPr/>
        <p:nvPr/>
      </p:nvGrpSpPr>
      <p:grpSpPr>
        <a:xfrm>
          <a:off x="0" y="0"/>
          <a:ext cx="0" cy="0"/>
          <a:chOff x="0" y="0"/>
          <a:chExt cx="0" cy="0"/>
        </a:xfrm>
      </p:grpSpPr>
      <p:sp>
        <p:nvSpPr>
          <p:cNvPr id="3" name="Rectangle 2"/>
          <p:cNvSpPr/>
          <p:nvPr/>
        </p:nvSpPr>
        <p:spPr>
          <a:xfrm>
            <a:off x="359211" y="374638"/>
            <a:ext cx="8436691" cy="43635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497">
              <a:defRPr/>
            </a:pPr>
            <a:endParaRPr lang="fi-FI" sz="1802">
              <a:solidFill>
                <a:prstClr val="white"/>
              </a:solidFill>
              <a:latin typeface="Georgia"/>
            </a:endParaRPr>
          </a:p>
        </p:txBody>
      </p:sp>
      <p:sp>
        <p:nvSpPr>
          <p:cNvPr id="2" name="Title 1"/>
          <p:cNvSpPr>
            <a:spLocks noGrp="1"/>
          </p:cNvSpPr>
          <p:nvPr>
            <p:ph type="ctrTitle"/>
          </p:nvPr>
        </p:nvSpPr>
        <p:spPr>
          <a:xfrm>
            <a:off x="651016" y="669808"/>
            <a:ext cx="7853083" cy="2020774"/>
          </a:xfrm>
        </p:spPr>
        <p:txBody>
          <a:bodyPr anchor="b" anchorCtr="0"/>
          <a:lstStyle>
            <a:lvl1pPr>
              <a:defRPr sz="3604" i="0">
                <a:solidFill>
                  <a:schemeClr val="tx2"/>
                </a:solidFill>
              </a:defRPr>
            </a:lvl1pPr>
          </a:lstStyle>
          <a:p>
            <a:r>
              <a:rPr lang="en-US"/>
              <a:t>Click to edit Master title style</a:t>
            </a:r>
            <a:endParaRPr lang="fi-FI"/>
          </a:p>
        </p:txBody>
      </p:sp>
      <p:sp>
        <p:nvSpPr>
          <p:cNvPr id="5" name="Text Placeholder 4"/>
          <p:cNvSpPr>
            <a:spLocks noGrp="1"/>
          </p:cNvSpPr>
          <p:nvPr>
            <p:ph type="body" sz="quarter" idx="11"/>
          </p:nvPr>
        </p:nvSpPr>
        <p:spPr>
          <a:xfrm>
            <a:off x="651666" y="2838776"/>
            <a:ext cx="7851781" cy="408085"/>
          </a:xfrm>
        </p:spPr>
        <p:txBody>
          <a:bodyPr/>
          <a:lstStyle>
            <a:lvl1pPr marL="0" indent="0">
              <a:buNone/>
              <a:defRPr sz="2002" i="0">
                <a:solidFill>
                  <a:schemeClr val="tx2"/>
                </a:solidFill>
              </a:defRPr>
            </a:lvl1pPr>
          </a:lstStyle>
          <a:p>
            <a:pPr lvl="0"/>
            <a:r>
              <a:rPr lang="en-US"/>
              <a:t>Click to edit Master text styles</a:t>
            </a:r>
          </a:p>
        </p:txBody>
      </p:sp>
      <p:sp>
        <p:nvSpPr>
          <p:cNvPr id="7" name="Text Placeholder 6"/>
          <p:cNvSpPr>
            <a:spLocks noGrp="1"/>
          </p:cNvSpPr>
          <p:nvPr>
            <p:ph type="body" sz="quarter" idx="12"/>
          </p:nvPr>
        </p:nvSpPr>
        <p:spPr>
          <a:xfrm>
            <a:off x="651666" y="3268821"/>
            <a:ext cx="7851781" cy="408492"/>
          </a:xfrm>
        </p:spPr>
        <p:txBody>
          <a:bodyPr/>
          <a:lstStyle>
            <a:lvl1pPr marL="0" indent="0">
              <a:buNone/>
              <a:defRPr sz="1201">
                <a:solidFill>
                  <a:schemeClr val="tx2"/>
                </a:solidFill>
              </a:defRPr>
            </a:lvl1pPr>
            <a:lvl2pPr marL="267020" indent="0">
              <a:buNone/>
              <a:defRPr sz="1602">
                <a:solidFill>
                  <a:srgbClr val="FFFFFF"/>
                </a:solidFill>
              </a:defRPr>
            </a:lvl2pPr>
            <a:lvl3pPr marL="540398" indent="0">
              <a:buNone/>
              <a:defRPr sz="1602">
                <a:solidFill>
                  <a:srgbClr val="FFFFFF"/>
                </a:solidFill>
              </a:defRPr>
            </a:lvl3pPr>
            <a:lvl4pPr marL="807418" indent="0">
              <a:buNone/>
              <a:defRPr sz="1602">
                <a:solidFill>
                  <a:srgbClr val="FFFFFF"/>
                </a:solidFill>
              </a:defRPr>
            </a:lvl4pPr>
            <a:lvl5pPr marL="1072848" indent="0">
              <a:buNone/>
              <a:defRPr sz="1602">
                <a:solidFill>
                  <a:srgbClr val="FFFFFF"/>
                </a:solidFill>
              </a:defRPr>
            </a:lvl5pPr>
          </a:lstStyle>
          <a:p>
            <a:pPr lvl="0"/>
            <a:r>
              <a:rPr lang="en-US"/>
              <a:t>Click to edit Master text styles</a:t>
            </a:r>
          </a:p>
        </p:txBody>
      </p:sp>
      <p:sp>
        <p:nvSpPr>
          <p:cNvPr id="10" name="Freeform 9"/>
          <p:cNvSpPr>
            <a:spLocks noEditPoints="1"/>
          </p:cNvSpPr>
          <p:nvPr/>
        </p:nvSpPr>
        <p:spPr bwMode="auto">
          <a:xfrm>
            <a:off x="7656462" y="4827823"/>
            <a:ext cx="1114254" cy="178240"/>
          </a:xfrm>
          <a:custGeom>
            <a:avLst/>
            <a:gdLst>
              <a:gd name="T0" fmla="*/ 2147483647 w 11065"/>
              <a:gd name="T1" fmla="*/ 2147483647 h 1635"/>
              <a:gd name="T2" fmla="*/ 2147483647 w 11065"/>
              <a:gd name="T3" fmla="*/ 2147483647 h 1635"/>
              <a:gd name="T4" fmla="*/ 2147483647 w 11065"/>
              <a:gd name="T5" fmla="*/ 2147483647 h 1635"/>
              <a:gd name="T6" fmla="*/ 2147483647 w 11065"/>
              <a:gd name="T7" fmla="*/ 2147483647 h 1635"/>
              <a:gd name="T8" fmla="*/ 2147483647 w 11065"/>
              <a:gd name="T9" fmla="*/ 2147483647 h 1635"/>
              <a:gd name="T10" fmla="*/ 2147483647 w 11065"/>
              <a:gd name="T11" fmla="*/ 2147483647 h 1635"/>
              <a:gd name="T12" fmla="*/ 2147483647 w 11065"/>
              <a:gd name="T13" fmla="*/ 2147483647 h 1635"/>
              <a:gd name="T14" fmla="*/ 2147483647 w 11065"/>
              <a:gd name="T15" fmla="*/ 2147483647 h 1635"/>
              <a:gd name="T16" fmla="*/ 2147483647 w 11065"/>
              <a:gd name="T17" fmla="*/ 2147483647 h 1635"/>
              <a:gd name="T18" fmla="*/ 2147483647 w 11065"/>
              <a:gd name="T19" fmla="*/ 2147483647 h 1635"/>
              <a:gd name="T20" fmla="*/ 2147483647 w 11065"/>
              <a:gd name="T21" fmla="*/ 2147483647 h 1635"/>
              <a:gd name="T22" fmla="*/ 2147483647 w 11065"/>
              <a:gd name="T23" fmla="*/ 2147483647 h 1635"/>
              <a:gd name="T24" fmla="*/ 2147483647 w 11065"/>
              <a:gd name="T25" fmla="*/ 2147483647 h 1635"/>
              <a:gd name="T26" fmla="*/ 2147483647 w 11065"/>
              <a:gd name="T27" fmla="*/ 2147483647 h 1635"/>
              <a:gd name="T28" fmla="*/ 2147483647 w 11065"/>
              <a:gd name="T29" fmla="*/ 2147483647 h 1635"/>
              <a:gd name="T30" fmla="*/ 2147483647 w 11065"/>
              <a:gd name="T31" fmla="*/ 2147483647 h 1635"/>
              <a:gd name="T32" fmla="*/ 2147483647 w 11065"/>
              <a:gd name="T33" fmla="*/ 2147483647 h 1635"/>
              <a:gd name="T34" fmla="*/ 2147483647 w 11065"/>
              <a:gd name="T35" fmla="*/ 2147483647 h 1635"/>
              <a:gd name="T36" fmla="*/ 2147483647 w 11065"/>
              <a:gd name="T37" fmla="*/ 2147483647 h 1635"/>
              <a:gd name="T38" fmla="*/ 2147483647 w 11065"/>
              <a:gd name="T39" fmla="*/ 2147483647 h 1635"/>
              <a:gd name="T40" fmla="*/ 2147483647 w 11065"/>
              <a:gd name="T41" fmla="*/ 2147483647 h 1635"/>
              <a:gd name="T42" fmla="*/ 2147483647 w 11065"/>
              <a:gd name="T43" fmla="*/ 2147483647 h 1635"/>
              <a:gd name="T44" fmla="*/ 2147483647 w 11065"/>
              <a:gd name="T45" fmla="*/ 2147483647 h 1635"/>
              <a:gd name="T46" fmla="*/ 2147483647 w 11065"/>
              <a:gd name="T47" fmla="*/ 2147483647 h 1635"/>
              <a:gd name="T48" fmla="*/ 2147483647 w 11065"/>
              <a:gd name="T49" fmla="*/ 2147483647 h 1635"/>
              <a:gd name="T50" fmla="*/ 2147483647 w 11065"/>
              <a:gd name="T51" fmla="*/ 2147483647 h 1635"/>
              <a:gd name="T52" fmla="*/ 2147483647 w 11065"/>
              <a:gd name="T53" fmla="*/ 2147483647 h 1635"/>
              <a:gd name="T54" fmla="*/ 2147483647 w 11065"/>
              <a:gd name="T55" fmla="*/ 2147483647 h 1635"/>
              <a:gd name="T56" fmla="*/ 2147483647 w 11065"/>
              <a:gd name="T57" fmla="*/ 2147483647 h 1635"/>
              <a:gd name="T58" fmla="*/ 2147483647 w 11065"/>
              <a:gd name="T59" fmla="*/ 2147483647 h 1635"/>
              <a:gd name="T60" fmla="*/ 2147483647 w 11065"/>
              <a:gd name="T61" fmla="*/ 2147483647 h 1635"/>
              <a:gd name="T62" fmla="*/ 2147483647 w 11065"/>
              <a:gd name="T63" fmla="*/ 2147483647 h 1635"/>
              <a:gd name="T64" fmla="*/ 2147483647 w 11065"/>
              <a:gd name="T65" fmla="*/ 2147483647 h 1635"/>
              <a:gd name="T66" fmla="*/ 2147483647 w 11065"/>
              <a:gd name="T67" fmla="*/ 2147483647 h 1635"/>
              <a:gd name="T68" fmla="*/ 2147483647 w 11065"/>
              <a:gd name="T69" fmla="*/ 2147483647 h 1635"/>
              <a:gd name="T70" fmla="*/ 2147483647 w 11065"/>
              <a:gd name="T71" fmla="*/ 2147483647 h 1635"/>
              <a:gd name="T72" fmla="*/ 2147483647 w 11065"/>
              <a:gd name="T73" fmla="*/ 2147483647 h 1635"/>
              <a:gd name="T74" fmla="*/ 2147483647 w 11065"/>
              <a:gd name="T75" fmla="*/ 2147483647 h 1635"/>
              <a:gd name="T76" fmla="*/ 2147483647 w 11065"/>
              <a:gd name="T77" fmla="*/ 2147483647 h 1635"/>
              <a:gd name="T78" fmla="*/ 2147483647 w 11065"/>
              <a:gd name="T79" fmla="*/ 2147483647 h 1635"/>
              <a:gd name="T80" fmla="*/ 2147483647 w 11065"/>
              <a:gd name="T81" fmla="*/ 2147483647 h 1635"/>
              <a:gd name="T82" fmla="*/ 2147483647 w 11065"/>
              <a:gd name="T83" fmla="*/ 2147483647 h 1635"/>
              <a:gd name="T84" fmla="*/ 2147483647 w 11065"/>
              <a:gd name="T85" fmla="*/ 2147483647 h 1635"/>
              <a:gd name="T86" fmla="*/ 2147483647 w 11065"/>
              <a:gd name="T87" fmla="*/ 2147483647 h 1635"/>
              <a:gd name="T88" fmla="*/ 2147483647 w 11065"/>
              <a:gd name="T89" fmla="*/ 2147483647 h 1635"/>
              <a:gd name="T90" fmla="*/ 2147483647 w 11065"/>
              <a:gd name="T91" fmla="*/ 2147483647 h 1635"/>
              <a:gd name="T92" fmla="*/ 2147483647 w 11065"/>
              <a:gd name="T93" fmla="*/ 2147483647 h 1635"/>
              <a:gd name="T94" fmla="*/ 2147483647 w 11065"/>
              <a:gd name="T95" fmla="*/ 2147483647 h 1635"/>
              <a:gd name="T96" fmla="*/ 2147483647 w 11065"/>
              <a:gd name="T97" fmla="*/ 2147483647 h 1635"/>
              <a:gd name="T98" fmla="*/ 2147483647 w 11065"/>
              <a:gd name="T99" fmla="*/ 2147483647 h 1635"/>
              <a:gd name="T100" fmla="*/ 2147483647 w 11065"/>
              <a:gd name="T101" fmla="*/ 2147483647 h 1635"/>
              <a:gd name="T102" fmla="*/ 2147483647 w 11065"/>
              <a:gd name="T103" fmla="*/ 2147483647 h 1635"/>
              <a:gd name="T104" fmla="*/ 2147483647 w 11065"/>
              <a:gd name="T105" fmla="*/ 2147483647 h 1635"/>
              <a:gd name="T106" fmla="*/ 2147483647 w 11065"/>
              <a:gd name="T107" fmla="*/ 2147483647 h 1635"/>
              <a:gd name="T108" fmla="*/ 2147483647 w 11065"/>
              <a:gd name="T109" fmla="*/ 2147483647 h 1635"/>
              <a:gd name="T110" fmla="*/ 2147483647 w 11065"/>
              <a:gd name="T111" fmla="*/ 2147483647 h 1635"/>
              <a:gd name="T112" fmla="*/ 2147483647 w 11065"/>
              <a:gd name="T113" fmla="*/ 2147483647 h 1635"/>
              <a:gd name="T114" fmla="*/ 2147483647 w 11065"/>
              <a:gd name="T115" fmla="*/ 2147483647 h 16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065" h="1635">
                <a:moveTo>
                  <a:pt x="10838" y="730"/>
                </a:moveTo>
                <a:lnTo>
                  <a:pt x="10740" y="637"/>
                </a:lnTo>
                <a:lnTo>
                  <a:pt x="10706" y="601"/>
                </a:lnTo>
                <a:lnTo>
                  <a:pt x="10692" y="584"/>
                </a:lnTo>
                <a:lnTo>
                  <a:pt x="10679" y="566"/>
                </a:lnTo>
                <a:lnTo>
                  <a:pt x="10661" y="533"/>
                </a:lnTo>
                <a:lnTo>
                  <a:pt x="10654" y="516"/>
                </a:lnTo>
                <a:lnTo>
                  <a:pt x="10648" y="498"/>
                </a:lnTo>
                <a:lnTo>
                  <a:pt x="10644" y="479"/>
                </a:lnTo>
                <a:lnTo>
                  <a:pt x="10641" y="458"/>
                </a:lnTo>
                <a:lnTo>
                  <a:pt x="10639" y="412"/>
                </a:lnTo>
                <a:lnTo>
                  <a:pt x="10639" y="330"/>
                </a:lnTo>
                <a:lnTo>
                  <a:pt x="10641" y="313"/>
                </a:lnTo>
                <a:lnTo>
                  <a:pt x="10646" y="297"/>
                </a:lnTo>
                <a:lnTo>
                  <a:pt x="10654" y="282"/>
                </a:lnTo>
                <a:lnTo>
                  <a:pt x="10663" y="270"/>
                </a:lnTo>
                <a:lnTo>
                  <a:pt x="10676" y="259"/>
                </a:lnTo>
                <a:lnTo>
                  <a:pt x="10691" y="252"/>
                </a:lnTo>
                <a:lnTo>
                  <a:pt x="10706" y="246"/>
                </a:lnTo>
                <a:lnTo>
                  <a:pt x="10723" y="245"/>
                </a:lnTo>
                <a:lnTo>
                  <a:pt x="10735" y="245"/>
                </a:lnTo>
                <a:lnTo>
                  <a:pt x="10752" y="246"/>
                </a:lnTo>
                <a:lnTo>
                  <a:pt x="10767" y="252"/>
                </a:lnTo>
                <a:lnTo>
                  <a:pt x="10782" y="259"/>
                </a:lnTo>
                <a:lnTo>
                  <a:pt x="10794" y="270"/>
                </a:lnTo>
                <a:lnTo>
                  <a:pt x="10805" y="282"/>
                </a:lnTo>
                <a:lnTo>
                  <a:pt x="10812" y="297"/>
                </a:lnTo>
                <a:lnTo>
                  <a:pt x="10817" y="313"/>
                </a:lnTo>
                <a:lnTo>
                  <a:pt x="10820" y="330"/>
                </a:lnTo>
                <a:lnTo>
                  <a:pt x="10820" y="454"/>
                </a:lnTo>
                <a:lnTo>
                  <a:pt x="11065" y="454"/>
                </a:lnTo>
                <a:lnTo>
                  <a:pt x="11065" y="330"/>
                </a:lnTo>
                <a:lnTo>
                  <a:pt x="11063" y="296"/>
                </a:lnTo>
                <a:lnTo>
                  <a:pt x="11057" y="263"/>
                </a:lnTo>
                <a:lnTo>
                  <a:pt x="11050" y="231"/>
                </a:lnTo>
                <a:lnTo>
                  <a:pt x="11038" y="201"/>
                </a:lnTo>
                <a:lnTo>
                  <a:pt x="11024" y="172"/>
                </a:lnTo>
                <a:lnTo>
                  <a:pt x="11008" y="145"/>
                </a:lnTo>
                <a:lnTo>
                  <a:pt x="10989" y="120"/>
                </a:lnTo>
                <a:lnTo>
                  <a:pt x="10967" y="96"/>
                </a:lnTo>
                <a:lnTo>
                  <a:pt x="10945" y="75"/>
                </a:lnTo>
                <a:lnTo>
                  <a:pt x="10919" y="56"/>
                </a:lnTo>
                <a:lnTo>
                  <a:pt x="10891" y="40"/>
                </a:lnTo>
                <a:lnTo>
                  <a:pt x="10863" y="26"/>
                </a:lnTo>
                <a:lnTo>
                  <a:pt x="10832" y="15"/>
                </a:lnTo>
                <a:lnTo>
                  <a:pt x="10801" y="6"/>
                </a:lnTo>
                <a:lnTo>
                  <a:pt x="10768" y="1"/>
                </a:lnTo>
                <a:lnTo>
                  <a:pt x="10735" y="0"/>
                </a:lnTo>
                <a:lnTo>
                  <a:pt x="10723" y="0"/>
                </a:lnTo>
                <a:lnTo>
                  <a:pt x="10690" y="1"/>
                </a:lnTo>
                <a:lnTo>
                  <a:pt x="10657" y="6"/>
                </a:lnTo>
                <a:lnTo>
                  <a:pt x="10626" y="15"/>
                </a:lnTo>
                <a:lnTo>
                  <a:pt x="10595" y="26"/>
                </a:lnTo>
                <a:lnTo>
                  <a:pt x="10566" y="40"/>
                </a:lnTo>
                <a:lnTo>
                  <a:pt x="10539" y="56"/>
                </a:lnTo>
                <a:lnTo>
                  <a:pt x="10513" y="75"/>
                </a:lnTo>
                <a:lnTo>
                  <a:pt x="10491" y="96"/>
                </a:lnTo>
                <a:lnTo>
                  <a:pt x="10469" y="120"/>
                </a:lnTo>
                <a:lnTo>
                  <a:pt x="10450" y="145"/>
                </a:lnTo>
                <a:lnTo>
                  <a:pt x="10434" y="172"/>
                </a:lnTo>
                <a:lnTo>
                  <a:pt x="10420" y="201"/>
                </a:lnTo>
                <a:lnTo>
                  <a:pt x="10408" y="231"/>
                </a:lnTo>
                <a:lnTo>
                  <a:pt x="10401" y="263"/>
                </a:lnTo>
                <a:lnTo>
                  <a:pt x="10396" y="296"/>
                </a:lnTo>
                <a:lnTo>
                  <a:pt x="10393" y="330"/>
                </a:lnTo>
                <a:lnTo>
                  <a:pt x="10393" y="423"/>
                </a:lnTo>
                <a:lnTo>
                  <a:pt x="10396" y="457"/>
                </a:lnTo>
                <a:lnTo>
                  <a:pt x="10398" y="489"/>
                </a:lnTo>
                <a:lnTo>
                  <a:pt x="10403" y="519"/>
                </a:lnTo>
                <a:lnTo>
                  <a:pt x="10408" y="548"/>
                </a:lnTo>
                <a:lnTo>
                  <a:pt x="10417" y="575"/>
                </a:lnTo>
                <a:lnTo>
                  <a:pt x="10427" y="601"/>
                </a:lnTo>
                <a:lnTo>
                  <a:pt x="10438" y="626"/>
                </a:lnTo>
                <a:lnTo>
                  <a:pt x="10451" y="650"/>
                </a:lnTo>
                <a:lnTo>
                  <a:pt x="10466" y="674"/>
                </a:lnTo>
                <a:lnTo>
                  <a:pt x="10483" y="696"/>
                </a:lnTo>
                <a:lnTo>
                  <a:pt x="10522" y="742"/>
                </a:lnTo>
                <a:lnTo>
                  <a:pt x="10568" y="790"/>
                </a:lnTo>
                <a:lnTo>
                  <a:pt x="10620" y="841"/>
                </a:lnTo>
                <a:lnTo>
                  <a:pt x="10648" y="866"/>
                </a:lnTo>
                <a:lnTo>
                  <a:pt x="10673" y="891"/>
                </a:lnTo>
                <a:lnTo>
                  <a:pt x="10715" y="938"/>
                </a:lnTo>
                <a:lnTo>
                  <a:pt x="10749" y="984"/>
                </a:lnTo>
                <a:lnTo>
                  <a:pt x="10776" y="1028"/>
                </a:lnTo>
                <a:lnTo>
                  <a:pt x="10795" y="1073"/>
                </a:lnTo>
                <a:lnTo>
                  <a:pt x="10808" y="1118"/>
                </a:lnTo>
                <a:lnTo>
                  <a:pt x="10813" y="1141"/>
                </a:lnTo>
                <a:lnTo>
                  <a:pt x="10816" y="1165"/>
                </a:lnTo>
                <a:lnTo>
                  <a:pt x="10818" y="1190"/>
                </a:lnTo>
                <a:lnTo>
                  <a:pt x="10820" y="1215"/>
                </a:lnTo>
                <a:lnTo>
                  <a:pt x="10820" y="1233"/>
                </a:lnTo>
                <a:lnTo>
                  <a:pt x="10820" y="1305"/>
                </a:lnTo>
                <a:lnTo>
                  <a:pt x="10817" y="1322"/>
                </a:lnTo>
                <a:lnTo>
                  <a:pt x="10813" y="1338"/>
                </a:lnTo>
                <a:lnTo>
                  <a:pt x="10806" y="1352"/>
                </a:lnTo>
                <a:lnTo>
                  <a:pt x="10795" y="1365"/>
                </a:lnTo>
                <a:lnTo>
                  <a:pt x="10782" y="1376"/>
                </a:lnTo>
                <a:lnTo>
                  <a:pt x="10768" y="1383"/>
                </a:lnTo>
                <a:lnTo>
                  <a:pt x="10752" y="1388"/>
                </a:lnTo>
                <a:lnTo>
                  <a:pt x="10735" y="1390"/>
                </a:lnTo>
                <a:lnTo>
                  <a:pt x="10724" y="1390"/>
                </a:lnTo>
                <a:lnTo>
                  <a:pt x="10707" y="1388"/>
                </a:lnTo>
                <a:lnTo>
                  <a:pt x="10691" y="1383"/>
                </a:lnTo>
                <a:lnTo>
                  <a:pt x="10677" y="1376"/>
                </a:lnTo>
                <a:lnTo>
                  <a:pt x="10664" y="1365"/>
                </a:lnTo>
                <a:lnTo>
                  <a:pt x="10654" y="1352"/>
                </a:lnTo>
                <a:lnTo>
                  <a:pt x="10646" y="1338"/>
                </a:lnTo>
                <a:lnTo>
                  <a:pt x="10641" y="1322"/>
                </a:lnTo>
                <a:lnTo>
                  <a:pt x="10640" y="1305"/>
                </a:lnTo>
                <a:lnTo>
                  <a:pt x="10640" y="1103"/>
                </a:lnTo>
                <a:lnTo>
                  <a:pt x="10394" y="1103"/>
                </a:lnTo>
                <a:lnTo>
                  <a:pt x="10394" y="1305"/>
                </a:lnTo>
                <a:lnTo>
                  <a:pt x="10397" y="1339"/>
                </a:lnTo>
                <a:lnTo>
                  <a:pt x="10402" y="1373"/>
                </a:lnTo>
                <a:lnTo>
                  <a:pt x="10409" y="1404"/>
                </a:lnTo>
                <a:lnTo>
                  <a:pt x="10421" y="1435"/>
                </a:lnTo>
                <a:lnTo>
                  <a:pt x="10435" y="1464"/>
                </a:lnTo>
                <a:lnTo>
                  <a:pt x="10452" y="1490"/>
                </a:lnTo>
                <a:lnTo>
                  <a:pt x="10470" y="1516"/>
                </a:lnTo>
                <a:lnTo>
                  <a:pt x="10492" y="1540"/>
                </a:lnTo>
                <a:lnTo>
                  <a:pt x="10515" y="1560"/>
                </a:lnTo>
                <a:lnTo>
                  <a:pt x="10541" y="1579"/>
                </a:lnTo>
                <a:lnTo>
                  <a:pt x="10568" y="1595"/>
                </a:lnTo>
                <a:lnTo>
                  <a:pt x="10597" y="1609"/>
                </a:lnTo>
                <a:lnTo>
                  <a:pt x="10627" y="1620"/>
                </a:lnTo>
                <a:lnTo>
                  <a:pt x="10658" y="1629"/>
                </a:lnTo>
                <a:lnTo>
                  <a:pt x="10690" y="1633"/>
                </a:lnTo>
                <a:lnTo>
                  <a:pt x="10724" y="1635"/>
                </a:lnTo>
                <a:lnTo>
                  <a:pt x="10735" y="1635"/>
                </a:lnTo>
                <a:lnTo>
                  <a:pt x="10769" y="1633"/>
                </a:lnTo>
                <a:lnTo>
                  <a:pt x="10801" y="1629"/>
                </a:lnTo>
                <a:lnTo>
                  <a:pt x="10833" y="1620"/>
                </a:lnTo>
                <a:lnTo>
                  <a:pt x="10863" y="1609"/>
                </a:lnTo>
                <a:lnTo>
                  <a:pt x="10892" y="1595"/>
                </a:lnTo>
                <a:lnTo>
                  <a:pt x="10919" y="1578"/>
                </a:lnTo>
                <a:lnTo>
                  <a:pt x="10945" y="1560"/>
                </a:lnTo>
                <a:lnTo>
                  <a:pt x="10968" y="1539"/>
                </a:lnTo>
                <a:lnTo>
                  <a:pt x="10990" y="1515"/>
                </a:lnTo>
                <a:lnTo>
                  <a:pt x="11008" y="1489"/>
                </a:lnTo>
                <a:lnTo>
                  <a:pt x="11025" y="1463"/>
                </a:lnTo>
                <a:lnTo>
                  <a:pt x="11039" y="1434"/>
                </a:lnTo>
                <a:lnTo>
                  <a:pt x="11050" y="1404"/>
                </a:lnTo>
                <a:lnTo>
                  <a:pt x="11058" y="1372"/>
                </a:lnTo>
                <a:lnTo>
                  <a:pt x="11063" y="1339"/>
                </a:lnTo>
                <a:lnTo>
                  <a:pt x="11065" y="1305"/>
                </a:lnTo>
                <a:lnTo>
                  <a:pt x="11065" y="1223"/>
                </a:lnTo>
                <a:lnTo>
                  <a:pt x="11064" y="1185"/>
                </a:lnTo>
                <a:lnTo>
                  <a:pt x="11061" y="1149"/>
                </a:lnTo>
                <a:lnTo>
                  <a:pt x="11056" y="1114"/>
                </a:lnTo>
                <a:lnTo>
                  <a:pt x="11050" y="1079"/>
                </a:lnTo>
                <a:lnTo>
                  <a:pt x="11041" y="1046"/>
                </a:lnTo>
                <a:lnTo>
                  <a:pt x="11031" y="1013"/>
                </a:lnTo>
                <a:lnTo>
                  <a:pt x="11019" y="982"/>
                </a:lnTo>
                <a:lnTo>
                  <a:pt x="11005" y="951"/>
                </a:lnTo>
                <a:lnTo>
                  <a:pt x="10990" y="921"/>
                </a:lnTo>
                <a:lnTo>
                  <a:pt x="10973" y="891"/>
                </a:lnTo>
                <a:lnTo>
                  <a:pt x="10953" y="863"/>
                </a:lnTo>
                <a:lnTo>
                  <a:pt x="10934" y="835"/>
                </a:lnTo>
                <a:lnTo>
                  <a:pt x="10912" y="807"/>
                </a:lnTo>
                <a:lnTo>
                  <a:pt x="10888" y="781"/>
                </a:lnTo>
                <a:lnTo>
                  <a:pt x="10838" y="730"/>
                </a:lnTo>
                <a:close/>
                <a:moveTo>
                  <a:pt x="6244" y="1057"/>
                </a:moveTo>
                <a:lnTo>
                  <a:pt x="6297" y="495"/>
                </a:lnTo>
                <a:lnTo>
                  <a:pt x="6350" y="1057"/>
                </a:lnTo>
                <a:lnTo>
                  <a:pt x="6244" y="1057"/>
                </a:lnTo>
                <a:close/>
                <a:moveTo>
                  <a:pt x="6342" y="11"/>
                </a:moveTo>
                <a:lnTo>
                  <a:pt x="6251" y="11"/>
                </a:lnTo>
                <a:lnTo>
                  <a:pt x="6173" y="11"/>
                </a:lnTo>
                <a:lnTo>
                  <a:pt x="6060" y="817"/>
                </a:lnTo>
                <a:lnTo>
                  <a:pt x="5946" y="1624"/>
                </a:lnTo>
                <a:lnTo>
                  <a:pt x="6191" y="1624"/>
                </a:lnTo>
                <a:lnTo>
                  <a:pt x="6224" y="1276"/>
                </a:lnTo>
                <a:lnTo>
                  <a:pt x="6370" y="1276"/>
                </a:lnTo>
                <a:lnTo>
                  <a:pt x="6402" y="1624"/>
                </a:lnTo>
                <a:lnTo>
                  <a:pt x="6648" y="1624"/>
                </a:lnTo>
                <a:lnTo>
                  <a:pt x="6534" y="817"/>
                </a:lnTo>
                <a:lnTo>
                  <a:pt x="6421" y="11"/>
                </a:lnTo>
                <a:lnTo>
                  <a:pt x="6342" y="11"/>
                </a:lnTo>
                <a:close/>
                <a:moveTo>
                  <a:pt x="1663" y="1057"/>
                </a:moveTo>
                <a:lnTo>
                  <a:pt x="1715" y="495"/>
                </a:lnTo>
                <a:lnTo>
                  <a:pt x="1768" y="1057"/>
                </a:lnTo>
                <a:lnTo>
                  <a:pt x="1663" y="1057"/>
                </a:lnTo>
                <a:close/>
                <a:moveTo>
                  <a:pt x="987" y="256"/>
                </a:moveTo>
                <a:lnTo>
                  <a:pt x="1004" y="257"/>
                </a:lnTo>
                <a:lnTo>
                  <a:pt x="1020" y="262"/>
                </a:lnTo>
                <a:lnTo>
                  <a:pt x="1034" y="270"/>
                </a:lnTo>
                <a:lnTo>
                  <a:pt x="1047" y="281"/>
                </a:lnTo>
                <a:lnTo>
                  <a:pt x="1057" y="293"/>
                </a:lnTo>
                <a:lnTo>
                  <a:pt x="1065" y="307"/>
                </a:lnTo>
                <a:lnTo>
                  <a:pt x="1070" y="323"/>
                </a:lnTo>
                <a:lnTo>
                  <a:pt x="1072" y="341"/>
                </a:lnTo>
                <a:lnTo>
                  <a:pt x="1072" y="553"/>
                </a:lnTo>
                <a:lnTo>
                  <a:pt x="1070" y="570"/>
                </a:lnTo>
                <a:lnTo>
                  <a:pt x="1065" y="585"/>
                </a:lnTo>
                <a:lnTo>
                  <a:pt x="1057" y="600"/>
                </a:lnTo>
                <a:lnTo>
                  <a:pt x="1047" y="613"/>
                </a:lnTo>
                <a:lnTo>
                  <a:pt x="1034" y="622"/>
                </a:lnTo>
                <a:lnTo>
                  <a:pt x="1020" y="630"/>
                </a:lnTo>
                <a:lnTo>
                  <a:pt x="1004" y="635"/>
                </a:lnTo>
                <a:lnTo>
                  <a:pt x="987" y="637"/>
                </a:lnTo>
                <a:lnTo>
                  <a:pt x="892" y="637"/>
                </a:lnTo>
                <a:lnTo>
                  <a:pt x="892" y="550"/>
                </a:lnTo>
                <a:lnTo>
                  <a:pt x="892" y="341"/>
                </a:lnTo>
                <a:lnTo>
                  <a:pt x="892" y="256"/>
                </a:lnTo>
                <a:lnTo>
                  <a:pt x="987" y="256"/>
                </a:lnTo>
                <a:close/>
                <a:moveTo>
                  <a:pt x="1760" y="11"/>
                </a:moveTo>
                <a:lnTo>
                  <a:pt x="1670" y="11"/>
                </a:lnTo>
                <a:lnTo>
                  <a:pt x="1591" y="11"/>
                </a:lnTo>
                <a:lnTo>
                  <a:pt x="1479" y="805"/>
                </a:lnTo>
                <a:lnTo>
                  <a:pt x="1367" y="1600"/>
                </a:lnTo>
                <a:lnTo>
                  <a:pt x="1119" y="817"/>
                </a:lnTo>
                <a:lnTo>
                  <a:pt x="1161" y="802"/>
                </a:lnTo>
                <a:lnTo>
                  <a:pt x="1198" y="782"/>
                </a:lnTo>
                <a:lnTo>
                  <a:pt x="1233" y="757"/>
                </a:lnTo>
                <a:lnTo>
                  <a:pt x="1248" y="742"/>
                </a:lnTo>
                <a:lnTo>
                  <a:pt x="1260" y="727"/>
                </a:lnTo>
                <a:lnTo>
                  <a:pt x="1284" y="693"/>
                </a:lnTo>
                <a:lnTo>
                  <a:pt x="1294" y="674"/>
                </a:lnTo>
                <a:lnTo>
                  <a:pt x="1302" y="653"/>
                </a:lnTo>
                <a:lnTo>
                  <a:pt x="1309" y="632"/>
                </a:lnTo>
                <a:lnTo>
                  <a:pt x="1313" y="609"/>
                </a:lnTo>
                <a:lnTo>
                  <a:pt x="1316" y="586"/>
                </a:lnTo>
                <a:lnTo>
                  <a:pt x="1317" y="561"/>
                </a:lnTo>
                <a:lnTo>
                  <a:pt x="1317" y="341"/>
                </a:lnTo>
                <a:lnTo>
                  <a:pt x="1315" y="306"/>
                </a:lnTo>
                <a:lnTo>
                  <a:pt x="1311" y="274"/>
                </a:lnTo>
                <a:lnTo>
                  <a:pt x="1302" y="242"/>
                </a:lnTo>
                <a:lnTo>
                  <a:pt x="1291" y="212"/>
                </a:lnTo>
                <a:lnTo>
                  <a:pt x="1277" y="183"/>
                </a:lnTo>
                <a:lnTo>
                  <a:pt x="1260" y="156"/>
                </a:lnTo>
                <a:lnTo>
                  <a:pt x="1242" y="131"/>
                </a:lnTo>
                <a:lnTo>
                  <a:pt x="1221" y="107"/>
                </a:lnTo>
                <a:lnTo>
                  <a:pt x="1197" y="86"/>
                </a:lnTo>
                <a:lnTo>
                  <a:pt x="1171" y="66"/>
                </a:lnTo>
                <a:lnTo>
                  <a:pt x="1145" y="50"/>
                </a:lnTo>
                <a:lnTo>
                  <a:pt x="1116" y="36"/>
                </a:lnTo>
                <a:lnTo>
                  <a:pt x="1086" y="26"/>
                </a:lnTo>
                <a:lnTo>
                  <a:pt x="1054" y="17"/>
                </a:lnTo>
                <a:lnTo>
                  <a:pt x="1022" y="12"/>
                </a:lnTo>
                <a:lnTo>
                  <a:pt x="987" y="11"/>
                </a:lnTo>
                <a:lnTo>
                  <a:pt x="892" y="11"/>
                </a:lnTo>
                <a:lnTo>
                  <a:pt x="867" y="11"/>
                </a:lnTo>
                <a:lnTo>
                  <a:pt x="647" y="11"/>
                </a:lnTo>
                <a:lnTo>
                  <a:pt x="647" y="341"/>
                </a:lnTo>
                <a:lnTo>
                  <a:pt x="647" y="353"/>
                </a:lnTo>
                <a:lnTo>
                  <a:pt x="647" y="507"/>
                </a:lnTo>
                <a:lnTo>
                  <a:pt x="647" y="1065"/>
                </a:lnTo>
                <a:lnTo>
                  <a:pt x="647" y="1624"/>
                </a:lnTo>
                <a:lnTo>
                  <a:pt x="892" y="1624"/>
                </a:lnTo>
                <a:lnTo>
                  <a:pt x="892" y="836"/>
                </a:lnTo>
                <a:lnTo>
                  <a:pt x="903" y="836"/>
                </a:lnTo>
                <a:lnTo>
                  <a:pt x="1130" y="1624"/>
                </a:lnTo>
                <a:lnTo>
                  <a:pt x="1364" y="1624"/>
                </a:lnTo>
                <a:lnTo>
                  <a:pt x="1375" y="1624"/>
                </a:lnTo>
                <a:lnTo>
                  <a:pt x="1609" y="1624"/>
                </a:lnTo>
                <a:lnTo>
                  <a:pt x="1643" y="1276"/>
                </a:lnTo>
                <a:lnTo>
                  <a:pt x="1788" y="1276"/>
                </a:lnTo>
                <a:lnTo>
                  <a:pt x="1820" y="1624"/>
                </a:lnTo>
                <a:lnTo>
                  <a:pt x="2066" y="1624"/>
                </a:lnTo>
                <a:lnTo>
                  <a:pt x="1952" y="817"/>
                </a:lnTo>
                <a:lnTo>
                  <a:pt x="1839" y="11"/>
                </a:lnTo>
                <a:lnTo>
                  <a:pt x="1760" y="11"/>
                </a:lnTo>
                <a:close/>
                <a:moveTo>
                  <a:pt x="9975" y="256"/>
                </a:moveTo>
                <a:lnTo>
                  <a:pt x="9992" y="257"/>
                </a:lnTo>
                <a:lnTo>
                  <a:pt x="10007" y="262"/>
                </a:lnTo>
                <a:lnTo>
                  <a:pt x="10022" y="270"/>
                </a:lnTo>
                <a:lnTo>
                  <a:pt x="10034" y="281"/>
                </a:lnTo>
                <a:lnTo>
                  <a:pt x="10044" y="293"/>
                </a:lnTo>
                <a:lnTo>
                  <a:pt x="10052" y="307"/>
                </a:lnTo>
                <a:lnTo>
                  <a:pt x="10057" y="323"/>
                </a:lnTo>
                <a:lnTo>
                  <a:pt x="10059" y="341"/>
                </a:lnTo>
                <a:lnTo>
                  <a:pt x="10059" y="553"/>
                </a:lnTo>
                <a:lnTo>
                  <a:pt x="10057" y="570"/>
                </a:lnTo>
                <a:lnTo>
                  <a:pt x="10052" y="585"/>
                </a:lnTo>
                <a:lnTo>
                  <a:pt x="10044" y="600"/>
                </a:lnTo>
                <a:lnTo>
                  <a:pt x="10034" y="613"/>
                </a:lnTo>
                <a:lnTo>
                  <a:pt x="10022" y="622"/>
                </a:lnTo>
                <a:lnTo>
                  <a:pt x="10007" y="630"/>
                </a:lnTo>
                <a:lnTo>
                  <a:pt x="9992" y="635"/>
                </a:lnTo>
                <a:lnTo>
                  <a:pt x="9975" y="637"/>
                </a:lnTo>
                <a:lnTo>
                  <a:pt x="9878" y="637"/>
                </a:lnTo>
                <a:lnTo>
                  <a:pt x="9878" y="550"/>
                </a:lnTo>
                <a:lnTo>
                  <a:pt x="9878" y="341"/>
                </a:lnTo>
                <a:lnTo>
                  <a:pt x="9878" y="256"/>
                </a:lnTo>
                <a:lnTo>
                  <a:pt x="9975" y="256"/>
                </a:lnTo>
                <a:close/>
                <a:moveTo>
                  <a:pt x="10305" y="561"/>
                </a:moveTo>
                <a:lnTo>
                  <a:pt x="10305" y="341"/>
                </a:lnTo>
                <a:lnTo>
                  <a:pt x="10302" y="306"/>
                </a:lnTo>
                <a:lnTo>
                  <a:pt x="10297" y="274"/>
                </a:lnTo>
                <a:lnTo>
                  <a:pt x="10290" y="242"/>
                </a:lnTo>
                <a:lnTo>
                  <a:pt x="10278" y="212"/>
                </a:lnTo>
                <a:lnTo>
                  <a:pt x="10264" y="183"/>
                </a:lnTo>
                <a:lnTo>
                  <a:pt x="10248" y="156"/>
                </a:lnTo>
                <a:lnTo>
                  <a:pt x="10228" y="131"/>
                </a:lnTo>
                <a:lnTo>
                  <a:pt x="10207" y="107"/>
                </a:lnTo>
                <a:lnTo>
                  <a:pt x="10185" y="86"/>
                </a:lnTo>
                <a:lnTo>
                  <a:pt x="10159" y="66"/>
                </a:lnTo>
                <a:lnTo>
                  <a:pt x="10131" y="50"/>
                </a:lnTo>
                <a:lnTo>
                  <a:pt x="10103" y="36"/>
                </a:lnTo>
                <a:lnTo>
                  <a:pt x="10072" y="26"/>
                </a:lnTo>
                <a:lnTo>
                  <a:pt x="10041" y="17"/>
                </a:lnTo>
                <a:lnTo>
                  <a:pt x="10008" y="12"/>
                </a:lnTo>
                <a:lnTo>
                  <a:pt x="9975" y="11"/>
                </a:lnTo>
                <a:lnTo>
                  <a:pt x="9878" y="11"/>
                </a:lnTo>
                <a:lnTo>
                  <a:pt x="9854" y="11"/>
                </a:lnTo>
                <a:lnTo>
                  <a:pt x="9633" y="11"/>
                </a:lnTo>
                <a:lnTo>
                  <a:pt x="9633" y="341"/>
                </a:lnTo>
                <a:lnTo>
                  <a:pt x="9633" y="353"/>
                </a:lnTo>
                <a:lnTo>
                  <a:pt x="9633" y="507"/>
                </a:lnTo>
                <a:lnTo>
                  <a:pt x="9633" y="1065"/>
                </a:lnTo>
                <a:lnTo>
                  <a:pt x="9633" y="1624"/>
                </a:lnTo>
                <a:lnTo>
                  <a:pt x="9878" y="1624"/>
                </a:lnTo>
                <a:lnTo>
                  <a:pt x="9878" y="836"/>
                </a:lnTo>
                <a:lnTo>
                  <a:pt x="9890" y="836"/>
                </a:lnTo>
                <a:lnTo>
                  <a:pt x="10117" y="1624"/>
                </a:lnTo>
                <a:lnTo>
                  <a:pt x="10362" y="1624"/>
                </a:lnTo>
                <a:lnTo>
                  <a:pt x="10106" y="817"/>
                </a:lnTo>
                <a:lnTo>
                  <a:pt x="10147" y="802"/>
                </a:lnTo>
                <a:lnTo>
                  <a:pt x="10186" y="782"/>
                </a:lnTo>
                <a:lnTo>
                  <a:pt x="10219" y="757"/>
                </a:lnTo>
                <a:lnTo>
                  <a:pt x="10234" y="742"/>
                </a:lnTo>
                <a:lnTo>
                  <a:pt x="10248" y="727"/>
                </a:lnTo>
                <a:lnTo>
                  <a:pt x="10271" y="693"/>
                </a:lnTo>
                <a:lnTo>
                  <a:pt x="10281" y="674"/>
                </a:lnTo>
                <a:lnTo>
                  <a:pt x="10288" y="653"/>
                </a:lnTo>
                <a:lnTo>
                  <a:pt x="10295" y="632"/>
                </a:lnTo>
                <a:lnTo>
                  <a:pt x="10300" y="609"/>
                </a:lnTo>
                <a:lnTo>
                  <a:pt x="10302" y="586"/>
                </a:lnTo>
                <a:lnTo>
                  <a:pt x="10305" y="561"/>
                </a:lnTo>
                <a:close/>
                <a:moveTo>
                  <a:pt x="7037" y="256"/>
                </a:moveTo>
                <a:lnTo>
                  <a:pt x="7055" y="257"/>
                </a:lnTo>
                <a:lnTo>
                  <a:pt x="7071" y="262"/>
                </a:lnTo>
                <a:lnTo>
                  <a:pt x="7085" y="270"/>
                </a:lnTo>
                <a:lnTo>
                  <a:pt x="7097" y="281"/>
                </a:lnTo>
                <a:lnTo>
                  <a:pt x="7107" y="293"/>
                </a:lnTo>
                <a:lnTo>
                  <a:pt x="7116" y="307"/>
                </a:lnTo>
                <a:lnTo>
                  <a:pt x="7120" y="323"/>
                </a:lnTo>
                <a:lnTo>
                  <a:pt x="7122" y="341"/>
                </a:lnTo>
                <a:lnTo>
                  <a:pt x="7122" y="553"/>
                </a:lnTo>
                <a:lnTo>
                  <a:pt x="7120" y="570"/>
                </a:lnTo>
                <a:lnTo>
                  <a:pt x="7116" y="585"/>
                </a:lnTo>
                <a:lnTo>
                  <a:pt x="7107" y="600"/>
                </a:lnTo>
                <a:lnTo>
                  <a:pt x="7097" y="613"/>
                </a:lnTo>
                <a:lnTo>
                  <a:pt x="7085" y="622"/>
                </a:lnTo>
                <a:lnTo>
                  <a:pt x="7071" y="630"/>
                </a:lnTo>
                <a:lnTo>
                  <a:pt x="7055" y="635"/>
                </a:lnTo>
                <a:lnTo>
                  <a:pt x="7037" y="637"/>
                </a:lnTo>
                <a:lnTo>
                  <a:pt x="6942" y="637"/>
                </a:lnTo>
                <a:lnTo>
                  <a:pt x="6942" y="550"/>
                </a:lnTo>
                <a:lnTo>
                  <a:pt x="6942" y="341"/>
                </a:lnTo>
                <a:lnTo>
                  <a:pt x="6942" y="256"/>
                </a:lnTo>
                <a:lnTo>
                  <a:pt x="7037" y="256"/>
                </a:lnTo>
                <a:close/>
                <a:moveTo>
                  <a:pt x="7367" y="561"/>
                </a:moveTo>
                <a:lnTo>
                  <a:pt x="7367" y="341"/>
                </a:lnTo>
                <a:lnTo>
                  <a:pt x="7365" y="306"/>
                </a:lnTo>
                <a:lnTo>
                  <a:pt x="7361" y="274"/>
                </a:lnTo>
                <a:lnTo>
                  <a:pt x="7352" y="242"/>
                </a:lnTo>
                <a:lnTo>
                  <a:pt x="7342" y="212"/>
                </a:lnTo>
                <a:lnTo>
                  <a:pt x="7328" y="183"/>
                </a:lnTo>
                <a:lnTo>
                  <a:pt x="7310" y="156"/>
                </a:lnTo>
                <a:lnTo>
                  <a:pt x="7291" y="131"/>
                </a:lnTo>
                <a:lnTo>
                  <a:pt x="7271" y="107"/>
                </a:lnTo>
                <a:lnTo>
                  <a:pt x="7247" y="86"/>
                </a:lnTo>
                <a:lnTo>
                  <a:pt x="7222" y="66"/>
                </a:lnTo>
                <a:lnTo>
                  <a:pt x="7195" y="50"/>
                </a:lnTo>
                <a:lnTo>
                  <a:pt x="7166" y="36"/>
                </a:lnTo>
                <a:lnTo>
                  <a:pt x="7135" y="26"/>
                </a:lnTo>
                <a:lnTo>
                  <a:pt x="7104" y="17"/>
                </a:lnTo>
                <a:lnTo>
                  <a:pt x="7071" y="12"/>
                </a:lnTo>
                <a:lnTo>
                  <a:pt x="7037" y="11"/>
                </a:lnTo>
                <a:lnTo>
                  <a:pt x="6942" y="11"/>
                </a:lnTo>
                <a:lnTo>
                  <a:pt x="6918" y="11"/>
                </a:lnTo>
                <a:lnTo>
                  <a:pt x="6697" y="11"/>
                </a:lnTo>
                <a:lnTo>
                  <a:pt x="6697" y="341"/>
                </a:lnTo>
                <a:lnTo>
                  <a:pt x="6697" y="353"/>
                </a:lnTo>
                <a:lnTo>
                  <a:pt x="6697" y="507"/>
                </a:lnTo>
                <a:lnTo>
                  <a:pt x="6697" y="1065"/>
                </a:lnTo>
                <a:lnTo>
                  <a:pt x="6697" y="1624"/>
                </a:lnTo>
                <a:lnTo>
                  <a:pt x="6942" y="1624"/>
                </a:lnTo>
                <a:lnTo>
                  <a:pt x="6942" y="836"/>
                </a:lnTo>
                <a:lnTo>
                  <a:pt x="6953" y="836"/>
                </a:lnTo>
                <a:lnTo>
                  <a:pt x="7180" y="1624"/>
                </a:lnTo>
                <a:lnTo>
                  <a:pt x="7425" y="1624"/>
                </a:lnTo>
                <a:lnTo>
                  <a:pt x="7169" y="817"/>
                </a:lnTo>
                <a:lnTo>
                  <a:pt x="7211" y="802"/>
                </a:lnTo>
                <a:lnTo>
                  <a:pt x="7248" y="782"/>
                </a:lnTo>
                <a:lnTo>
                  <a:pt x="7282" y="757"/>
                </a:lnTo>
                <a:lnTo>
                  <a:pt x="7297" y="742"/>
                </a:lnTo>
                <a:lnTo>
                  <a:pt x="7310" y="727"/>
                </a:lnTo>
                <a:lnTo>
                  <a:pt x="7334" y="693"/>
                </a:lnTo>
                <a:lnTo>
                  <a:pt x="7344" y="674"/>
                </a:lnTo>
                <a:lnTo>
                  <a:pt x="7351" y="653"/>
                </a:lnTo>
                <a:lnTo>
                  <a:pt x="7358" y="632"/>
                </a:lnTo>
                <a:lnTo>
                  <a:pt x="7363" y="609"/>
                </a:lnTo>
                <a:lnTo>
                  <a:pt x="7366" y="586"/>
                </a:lnTo>
                <a:lnTo>
                  <a:pt x="7367" y="561"/>
                </a:lnTo>
                <a:close/>
                <a:moveTo>
                  <a:pt x="4681" y="11"/>
                </a:moveTo>
                <a:lnTo>
                  <a:pt x="4582" y="557"/>
                </a:lnTo>
                <a:lnTo>
                  <a:pt x="4482" y="11"/>
                </a:lnTo>
                <a:lnTo>
                  <a:pt x="4237" y="11"/>
                </a:lnTo>
                <a:lnTo>
                  <a:pt x="4459" y="819"/>
                </a:lnTo>
                <a:lnTo>
                  <a:pt x="4459" y="1624"/>
                </a:lnTo>
                <a:lnTo>
                  <a:pt x="4704" y="1624"/>
                </a:lnTo>
                <a:lnTo>
                  <a:pt x="4704" y="819"/>
                </a:lnTo>
                <a:lnTo>
                  <a:pt x="4926" y="11"/>
                </a:lnTo>
                <a:lnTo>
                  <a:pt x="4681" y="11"/>
                </a:lnTo>
                <a:close/>
                <a:moveTo>
                  <a:pt x="8585" y="861"/>
                </a:moveTo>
                <a:lnTo>
                  <a:pt x="8348" y="11"/>
                </a:lnTo>
                <a:lnTo>
                  <a:pt x="8320" y="11"/>
                </a:lnTo>
                <a:lnTo>
                  <a:pt x="8168" y="11"/>
                </a:lnTo>
                <a:lnTo>
                  <a:pt x="8125" y="11"/>
                </a:lnTo>
                <a:lnTo>
                  <a:pt x="8125" y="817"/>
                </a:lnTo>
                <a:lnTo>
                  <a:pt x="8125" y="1624"/>
                </a:lnTo>
                <a:lnTo>
                  <a:pt x="8370" y="1624"/>
                </a:lnTo>
                <a:lnTo>
                  <a:pt x="8370" y="1174"/>
                </a:lnTo>
                <a:lnTo>
                  <a:pt x="8370" y="723"/>
                </a:lnTo>
                <a:lnTo>
                  <a:pt x="8497" y="1174"/>
                </a:lnTo>
                <a:lnTo>
                  <a:pt x="8625" y="1624"/>
                </a:lnTo>
                <a:lnTo>
                  <a:pt x="8830" y="1624"/>
                </a:lnTo>
                <a:lnTo>
                  <a:pt x="8830" y="817"/>
                </a:lnTo>
                <a:lnTo>
                  <a:pt x="8830" y="11"/>
                </a:lnTo>
                <a:lnTo>
                  <a:pt x="8585" y="11"/>
                </a:lnTo>
                <a:lnTo>
                  <a:pt x="8585" y="861"/>
                </a:lnTo>
                <a:close/>
                <a:moveTo>
                  <a:pt x="2581" y="861"/>
                </a:moveTo>
                <a:lnTo>
                  <a:pt x="2344" y="11"/>
                </a:lnTo>
                <a:lnTo>
                  <a:pt x="2316" y="11"/>
                </a:lnTo>
                <a:lnTo>
                  <a:pt x="2164" y="11"/>
                </a:lnTo>
                <a:lnTo>
                  <a:pt x="2120" y="11"/>
                </a:lnTo>
                <a:lnTo>
                  <a:pt x="2120" y="817"/>
                </a:lnTo>
                <a:lnTo>
                  <a:pt x="2120" y="1624"/>
                </a:lnTo>
                <a:lnTo>
                  <a:pt x="2365" y="1624"/>
                </a:lnTo>
                <a:lnTo>
                  <a:pt x="2365" y="1174"/>
                </a:lnTo>
                <a:lnTo>
                  <a:pt x="2365" y="723"/>
                </a:lnTo>
                <a:lnTo>
                  <a:pt x="2493" y="1174"/>
                </a:lnTo>
                <a:lnTo>
                  <a:pt x="2621" y="1624"/>
                </a:lnTo>
                <a:lnTo>
                  <a:pt x="2826" y="1624"/>
                </a:lnTo>
                <a:lnTo>
                  <a:pt x="2826" y="817"/>
                </a:lnTo>
                <a:lnTo>
                  <a:pt x="2826" y="11"/>
                </a:lnTo>
                <a:lnTo>
                  <a:pt x="2581" y="11"/>
                </a:lnTo>
                <a:lnTo>
                  <a:pt x="2581" y="861"/>
                </a:lnTo>
                <a:close/>
                <a:moveTo>
                  <a:pt x="4018" y="11"/>
                </a:moveTo>
                <a:lnTo>
                  <a:pt x="3774" y="11"/>
                </a:lnTo>
                <a:lnTo>
                  <a:pt x="3774" y="817"/>
                </a:lnTo>
                <a:lnTo>
                  <a:pt x="3774" y="1624"/>
                </a:lnTo>
                <a:lnTo>
                  <a:pt x="4006" y="1624"/>
                </a:lnTo>
                <a:lnTo>
                  <a:pt x="4018" y="1624"/>
                </a:lnTo>
                <a:lnTo>
                  <a:pt x="4346" y="1624"/>
                </a:lnTo>
                <a:lnTo>
                  <a:pt x="4346" y="1394"/>
                </a:lnTo>
                <a:lnTo>
                  <a:pt x="4018" y="1394"/>
                </a:lnTo>
                <a:lnTo>
                  <a:pt x="4018" y="702"/>
                </a:lnTo>
                <a:lnTo>
                  <a:pt x="4018" y="11"/>
                </a:lnTo>
                <a:close/>
                <a:moveTo>
                  <a:pt x="3684" y="11"/>
                </a:moveTo>
                <a:lnTo>
                  <a:pt x="3438" y="11"/>
                </a:lnTo>
                <a:lnTo>
                  <a:pt x="3223" y="663"/>
                </a:lnTo>
                <a:lnTo>
                  <a:pt x="3223" y="11"/>
                </a:lnTo>
                <a:lnTo>
                  <a:pt x="2979" y="11"/>
                </a:lnTo>
                <a:lnTo>
                  <a:pt x="2979" y="817"/>
                </a:lnTo>
                <a:lnTo>
                  <a:pt x="2979" y="1624"/>
                </a:lnTo>
                <a:lnTo>
                  <a:pt x="3223" y="1624"/>
                </a:lnTo>
                <a:lnTo>
                  <a:pt x="3223" y="830"/>
                </a:lnTo>
                <a:lnTo>
                  <a:pt x="3462" y="1624"/>
                </a:lnTo>
                <a:lnTo>
                  <a:pt x="3707" y="1624"/>
                </a:lnTo>
                <a:lnTo>
                  <a:pt x="3567" y="1184"/>
                </a:lnTo>
                <a:lnTo>
                  <a:pt x="3428" y="744"/>
                </a:lnTo>
                <a:lnTo>
                  <a:pt x="3684" y="11"/>
                </a:lnTo>
                <a:close/>
                <a:moveTo>
                  <a:pt x="232" y="11"/>
                </a:moveTo>
                <a:lnTo>
                  <a:pt x="0" y="11"/>
                </a:lnTo>
                <a:lnTo>
                  <a:pt x="0" y="817"/>
                </a:lnTo>
                <a:lnTo>
                  <a:pt x="0" y="1624"/>
                </a:lnTo>
                <a:lnTo>
                  <a:pt x="245" y="1624"/>
                </a:lnTo>
                <a:lnTo>
                  <a:pt x="245" y="856"/>
                </a:lnTo>
                <a:lnTo>
                  <a:pt x="470" y="856"/>
                </a:lnTo>
                <a:lnTo>
                  <a:pt x="470" y="636"/>
                </a:lnTo>
                <a:lnTo>
                  <a:pt x="245" y="636"/>
                </a:lnTo>
                <a:lnTo>
                  <a:pt x="245" y="240"/>
                </a:lnTo>
                <a:lnTo>
                  <a:pt x="574" y="240"/>
                </a:lnTo>
                <a:lnTo>
                  <a:pt x="574" y="11"/>
                </a:lnTo>
                <a:lnTo>
                  <a:pt x="245" y="11"/>
                </a:lnTo>
                <a:lnTo>
                  <a:pt x="232" y="11"/>
                </a:lnTo>
                <a:close/>
                <a:moveTo>
                  <a:pt x="7607" y="11"/>
                </a:moveTo>
                <a:lnTo>
                  <a:pt x="7399" y="11"/>
                </a:lnTo>
                <a:lnTo>
                  <a:pt x="7399" y="240"/>
                </a:lnTo>
                <a:lnTo>
                  <a:pt x="7607" y="240"/>
                </a:lnTo>
                <a:lnTo>
                  <a:pt x="7607" y="932"/>
                </a:lnTo>
                <a:lnTo>
                  <a:pt x="7607" y="1624"/>
                </a:lnTo>
                <a:lnTo>
                  <a:pt x="7852" y="1624"/>
                </a:lnTo>
                <a:lnTo>
                  <a:pt x="7852" y="932"/>
                </a:lnTo>
                <a:lnTo>
                  <a:pt x="7852" y="240"/>
                </a:lnTo>
                <a:lnTo>
                  <a:pt x="8060" y="240"/>
                </a:lnTo>
                <a:lnTo>
                  <a:pt x="8060" y="11"/>
                </a:lnTo>
                <a:lnTo>
                  <a:pt x="7852" y="11"/>
                </a:lnTo>
                <a:lnTo>
                  <a:pt x="7607" y="11"/>
                </a:lnTo>
                <a:close/>
                <a:moveTo>
                  <a:pt x="5756" y="547"/>
                </a:moveTo>
                <a:lnTo>
                  <a:pt x="5754" y="564"/>
                </a:lnTo>
                <a:lnTo>
                  <a:pt x="5749" y="580"/>
                </a:lnTo>
                <a:lnTo>
                  <a:pt x="5741" y="594"/>
                </a:lnTo>
                <a:lnTo>
                  <a:pt x="5731" y="607"/>
                </a:lnTo>
                <a:lnTo>
                  <a:pt x="5718" y="618"/>
                </a:lnTo>
                <a:lnTo>
                  <a:pt x="5704" y="625"/>
                </a:lnTo>
                <a:lnTo>
                  <a:pt x="5688" y="631"/>
                </a:lnTo>
                <a:lnTo>
                  <a:pt x="5671" y="632"/>
                </a:lnTo>
                <a:lnTo>
                  <a:pt x="5575" y="632"/>
                </a:lnTo>
                <a:lnTo>
                  <a:pt x="5575" y="547"/>
                </a:lnTo>
                <a:lnTo>
                  <a:pt x="5575" y="337"/>
                </a:lnTo>
                <a:lnTo>
                  <a:pt x="5575" y="256"/>
                </a:lnTo>
                <a:lnTo>
                  <a:pt x="5671" y="256"/>
                </a:lnTo>
                <a:lnTo>
                  <a:pt x="5688" y="257"/>
                </a:lnTo>
                <a:lnTo>
                  <a:pt x="5704" y="262"/>
                </a:lnTo>
                <a:lnTo>
                  <a:pt x="5718" y="270"/>
                </a:lnTo>
                <a:lnTo>
                  <a:pt x="5731" y="281"/>
                </a:lnTo>
                <a:lnTo>
                  <a:pt x="5741" y="293"/>
                </a:lnTo>
                <a:lnTo>
                  <a:pt x="5749" y="307"/>
                </a:lnTo>
                <a:lnTo>
                  <a:pt x="5754" y="323"/>
                </a:lnTo>
                <a:lnTo>
                  <a:pt x="5756" y="341"/>
                </a:lnTo>
                <a:lnTo>
                  <a:pt x="5756" y="547"/>
                </a:lnTo>
                <a:close/>
                <a:moveTo>
                  <a:pt x="6001" y="517"/>
                </a:moveTo>
                <a:lnTo>
                  <a:pt x="6001" y="371"/>
                </a:lnTo>
                <a:lnTo>
                  <a:pt x="6001" y="341"/>
                </a:lnTo>
                <a:lnTo>
                  <a:pt x="5999" y="306"/>
                </a:lnTo>
                <a:lnTo>
                  <a:pt x="5993" y="274"/>
                </a:lnTo>
                <a:lnTo>
                  <a:pt x="5986" y="242"/>
                </a:lnTo>
                <a:lnTo>
                  <a:pt x="5975" y="212"/>
                </a:lnTo>
                <a:lnTo>
                  <a:pt x="5961" y="183"/>
                </a:lnTo>
                <a:lnTo>
                  <a:pt x="5944" y="156"/>
                </a:lnTo>
                <a:lnTo>
                  <a:pt x="5925" y="131"/>
                </a:lnTo>
                <a:lnTo>
                  <a:pt x="5905" y="107"/>
                </a:lnTo>
                <a:lnTo>
                  <a:pt x="5881" y="86"/>
                </a:lnTo>
                <a:lnTo>
                  <a:pt x="5855" y="66"/>
                </a:lnTo>
                <a:lnTo>
                  <a:pt x="5828" y="50"/>
                </a:lnTo>
                <a:lnTo>
                  <a:pt x="5800" y="36"/>
                </a:lnTo>
                <a:lnTo>
                  <a:pt x="5769" y="26"/>
                </a:lnTo>
                <a:lnTo>
                  <a:pt x="5737" y="17"/>
                </a:lnTo>
                <a:lnTo>
                  <a:pt x="5704" y="12"/>
                </a:lnTo>
                <a:lnTo>
                  <a:pt x="5671" y="11"/>
                </a:lnTo>
                <a:lnTo>
                  <a:pt x="5575" y="11"/>
                </a:lnTo>
                <a:lnTo>
                  <a:pt x="5551" y="11"/>
                </a:lnTo>
                <a:lnTo>
                  <a:pt x="5331" y="11"/>
                </a:lnTo>
                <a:lnTo>
                  <a:pt x="5331" y="341"/>
                </a:lnTo>
                <a:lnTo>
                  <a:pt x="5331" y="353"/>
                </a:lnTo>
                <a:lnTo>
                  <a:pt x="5331" y="381"/>
                </a:lnTo>
                <a:lnTo>
                  <a:pt x="5331" y="507"/>
                </a:lnTo>
                <a:lnTo>
                  <a:pt x="5331" y="534"/>
                </a:lnTo>
                <a:lnTo>
                  <a:pt x="5331" y="547"/>
                </a:lnTo>
                <a:lnTo>
                  <a:pt x="5331" y="1086"/>
                </a:lnTo>
                <a:lnTo>
                  <a:pt x="5331" y="1624"/>
                </a:lnTo>
                <a:lnTo>
                  <a:pt x="5575" y="1624"/>
                </a:lnTo>
                <a:lnTo>
                  <a:pt x="5575" y="877"/>
                </a:lnTo>
                <a:lnTo>
                  <a:pt x="5671" y="877"/>
                </a:lnTo>
                <a:lnTo>
                  <a:pt x="5704" y="876"/>
                </a:lnTo>
                <a:lnTo>
                  <a:pt x="5737" y="871"/>
                </a:lnTo>
                <a:lnTo>
                  <a:pt x="5769" y="862"/>
                </a:lnTo>
                <a:lnTo>
                  <a:pt x="5800" y="851"/>
                </a:lnTo>
                <a:lnTo>
                  <a:pt x="5828" y="837"/>
                </a:lnTo>
                <a:lnTo>
                  <a:pt x="5855" y="821"/>
                </a:lnTo>
                <a:lnTo>
                  <a:pt x="5881" y="802"/>
                </a:lnTo>
                <a:lnTo>
                  <a:pt x="5905" y="781"/>
                </a:lnTo>
                <a:lnTo>
                  <a:pt x="5925" y="757"/>
                </a:lnTo>
                <a:lnTo>
                  <a:pt x="5944" y="731"/>
                </a:lnTo>
                <a:lnTo>
                  <a:pt x="5961" y="705"/>
                </a:lnTo>
                <a:lnTo>
                  <a:pt x="5975" y="676"/>
                </a:lnTo>
                <a:lnTo>
                  <a:pt x="5986" y="646"/>
                </a:lnTo>
                <a:lnTo>
                  <a:pt x="5993" y="614"/>
                </a:lnTo>
                <a:lnTo>
                  <a:pt x="5999" y="581"/>
                </a:lnTo>
                <a:lnTo>
                  <a:pt x="6001" y="547"/>
                </a:lnTo>
                <a:lnTo>
                  <a:pt x="6001" y="517"/>
                </a:lnTo>
                <a:close/>
                <a:moveTo>
                  <a:pt x="9197" y="11"/>
                </a:moveTo>
                <a:lnTo>
                  <a:pt x="8965" y="11"/>
                </a:lnTo>
                <a:lnTo>
                  <a:pt x="8965" y="817"/>
                </a:lnTo>
                <a:lnTo>
                  <a:pt x="8965" y="1624"/>
                </a:lnTo>
                <a:lnTo>
                  <a:pt x="9197" y="1624"/>
                </a:lnTo>
                <a:lnTo>
                  <a:pt x="9210" y="1624"/>
                </a:lnTo>
                <a:lnTo>
                  <a:pt x="9538" y="1624"/>
                </a:lnTo>
                <a:lnTo>
                  <a:pt x="9538" y="1394"/>
                </a:lnTo>
                <a:lnTo>
                  <a:pt x="9210" y="1394"/>
                </a:lnTo>
                <a:lnTo>
                  <a:pt x="9210" y="856"/>
                </a:lnTo>
                <a:lnTo>
                  <a:pt x="9435" y="856"/>
                </a:lnTo>
                <a:lnTo>
                  <a:pt x="9435" y="636"/>
                </a:lnTo>
                <a:lnTo>
                  <a:pt x="9210" y="636"/>
                </a:lnTo>
                <a:lnTo>
                  <a:pt x="9210" y="240"/>
                </a:lnTo>
                <a:lnTo>
                  <a:pt x="9538" y="240"/>
                </a:lnTo>
                <a:lnTo>
                  <a:pt x="9538" y="11"/>
                </a:lnTo>
                <a:lnTo>
                  <a:pt x="9210" y="11"/>
                </a:lnTo>
                <a:lnTo>
                  <a:pt x="9197" y="11"/>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5497" fontAlgn="base">
              <a:spcBef>
                <a:spcPct val="0"/>
              </a:spcBef>
              <a:spcAft>
                <a:spcPct val="0"/>
              </a:spcAft>
            </a:pPr>
            <a:endParaRPr lang="en-US" sz="1802">
              <a:solidFill>
                <a:prstClr val="black"/>
              </a:solidFill>
              <a:latin typeface="Georgia" charset="0"/>
              <a:ea typeface="ＭＳ Ｐゴシック" charset="0"/>
              <a:cs typeface="ＭＳ Ｐゴシック" charset="0"/>
            </a:endParaRPr>
          </a:p>
        </p:txBody>
      </p:sp>
      <p:sp>
        <p:nvSpPr>
          <p:cNvPr id="9"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p>
        </p:txBody>
      </p:sp>
    </p:spTree>
    <p:extLst>
      <p:ext uri="{BB962C8B-B14F-4D97-AF65-F5344CB8AC3E}">
        <p14:creationId xmlns:p14="http://schemas.microsoft.com/office/powerpoint/2010/main" val="685298861"/>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with pic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1016" y="590337"/>
            <a:ext cx="7864049" cy="3931678"/>
          </a:xfrm>
        </p:spPr>
        <p:txBody>
          <a:bodyPr anchor="ctr"/>
          <a:lstStyle>
            <a:lvl1pPr>
              <a:defRPr sz="4806" i="0">
                <a:solidFill>
                  <a:schemeClr val="tx2"/>
                </a:solidFill>
              </a:defRPr>
            </a:lvl1pPr>
          </a:lstStyle>
          <a:p>
            <a:r>
              <a:rPr lang="en-US"/>
              <a:t>Click to edit Master title style</a:t>
            </a:r>
            <a:endParaRPr lang="fi-FI"/>
          </a:p>
        </p:txBody>
      </p:sp>
      <p:sp>
        <p:nvSpPr>
          <p:cNvPr id="8" name="Freeform 7"/>
          <p:cNvSpPr>
            <a:spLocks noEditPoints="1"/>
          </p:cNvSpPr>
          <p:nvPr/>
        </p:nvSpPr>
        <p:spPr bwMode="auto">
          <a:xfrm>
            <a:off x="7656462" y="4827823"/>
            <a:ext cx="1114254" cy="178240"/>
          </a:xfrm>
          <a:custGeom>
            <a:avLst/>
            <a:gdLst>
              <a:gd name="T0" fmla="*/ 2147483647 w 11065"/>
              <a:gd name="T1" fmla="*/ 2147483647 h 1635"/>
              <a:gd name="T2" fmla="*/ 2147483647 w 11065"/>
              <a:gd name="T3" fmla="*/ 2147483647 h 1635"/>
              <a:gd name="T4" fmla="*/ 2147483647 w 11065"/>
              <a:gd name="T5" fmla="*/ 2147483647 h 1635"/>
              <a:gd name="T6" fmla="*/ 2147483647 w 11065"/>
              <a:gd name="T7" fmla="*/ 2147483647 h 1635"/>
              <a:gd name="T8" fmla="*/ 2147483647 w 11065"/>
              <a:gd name="T9" fmla="*/ 2147483647 h 1635"/>
              <a:gd name="T10" fmla="*/ 2147483647 w 11065"/>
              <a:gd name="T11" fmla="*/ 2147483647 h 1635"/>
              <a:gd name="T12" fmla="*/ 2147483647 w 11065"/>
              <a:gd name="T13" fmla="*/ 2147483647 h 1635"/>
              <a:gd name="T14" fmla="*/ 2147483647 w 11065"/>
              <a:gd name="T15" fmla="*/ 2147483647 h 1635"/>
              <a:gd name="T16" fmla="*/ 2147483647 w 11065"/>
              <a:gd name="T17" fmla="*/ 2147483647 h 1635"/>
              <a:gd name="T18" fmla="*/ 2147483647 w 11065"/>
              <a:gd name="T19" fmla="*/ 2147483647 h 1635"/>
              <a:gd name="T20" fmla="*/ 2147483647 w 11065"/>
              <a:gd name="T21" fmla="*/ 2147483647 h 1635"/>
              <a:gd name="T22" fmla="*/ 2147483647 w 11065"/>
              <a:gd name="T23" fmla="*/ 2147483647 h 1635"/>
              <a:gd name="T24" fmla="*/ 2147483647 w 11065"/>
              <a:gd name="T25" fmla="*/ 2147483647 h 1635"/>
              <a:gd name="T26" fmla="*/ 2147483647 w 11065"/>
              <a:gd name="T27" fmla="*/ 2147483647 h 1635"/>
              <a:gd name="T28" fmla="*/ 2147483647 w 11065"/>
              <a:gd name="T29" fmla="*/ 2147483647 h 1635"/>
              <a:gd name="T30" fmla="*/ 2147483647 w 11065"/>
              <a:gd name="T31" fmla="*/ 2147483647 h 1635"/>
              <a:gd name="T32" fmla="*/ 2147483647 w 11065"/>
              <a:gd name="T33" fmla="*/ 2147483647 h 1635"/>
              <a:gd name="T34" fmla="*/ 2147483647 w 11065"/>
              <a:gd name="T35" fmla="*/ 2147483647 h 1635"/>
              <a:gd name="T36" fmla="*/ 2147483647 w 11065"/>
              <a:gd name="T37" fmla="*/ 2147483647 h 1635"/>
              <a:gd name="T38" fmla="*/ 2147483647 w 11065"/>
              <a:gd name="T39" fmla="*/ 2147483647 h 1635"/>
              <a:gd name="T40" fmla="*/ 2147483647 w 11065"/>
              <a:gd name="T41" fmla="*/ 2147483647 h 1635"/>
              <a:gd name="T42" fmla="*/ 2147483647 w 11065"/>
              <a:gd name="T43" fmla="*/ 2147483647 h 1635"/>
              <a:gd name="T44" fmla="*/ 2147483647 w 11065"/>
              <a:gd name="T45" fmla="*/ 2147483647 h 1635"/>
              <a:gd name="T46" fmla="*/ 2147483647 w 11065"/>
              <a:gd name="T47" fmla="*/ 2147483647 h 1635"/>
              <a:gd name="T48" fmla="*/ 2147483647 w 11065"/>
              <a:gd name="T49" fmla="*/ 2147483647 h 1635"/>
              <a:gd name="T50" fmla="*/ 2147483647 w 11065"/>
              <a:gd name="T51" fmla="*/ 2147483647 h 1635"/>
              <a:gd name="T52" fmla="*/ 2147483647 w 11065"/>
              <a:gd name="T53" fmla="*/ 2147483647 h 1635"/>
              <a:gd name="T54" fmla="*/ 2147483647 w 11065"/>
              <a:gd name="T55" fmla="*/ 2147483647 h 1635"/>
              <a:gd name="T56" fmla="*/ 2147483647 w 11065"/>
              <a:gd name="T57" fmla="*/ 2147483647 h 1635"/>
              <a:gd name="T58" fmla="*/ 2147483647 w 11065"/>
              <a:gd name="T59" fmla="*/ 2147483647 h 1635"/>
              <a:gd name="T60" fmla="*/ 2147483647 w 11065"/>
              <a:gd name="T61" fmla="*/ 2147483647 h 1635"/>
              <a:gd name="T62" fmla="*/ 2147483647 w 11065"/>
              <a:gd name="T63" fmla="*/ 2147483647 h 1635"/>
              <a:gd name="T64" fmla="*/ 2147483647 w 11065"/>
              <a:gd name="T65" fmla="*/ 2147483647 h 1635"/>
              <a:gd name="T66" fmla="*/ 2147483647 w 11065"/>
              <a:gd name="T67" fmla="*/ 2147483647 h 1635"/>
              <a:gd name="T68" fmla="*/ 2147483647 w 11065"/>
              <a:gd name="T69" fmla="*/ 2147483647 h 1635"/>
              <a:gd name="T70" fmla="*/ 2147483647 w 11065"/>
              <a:gd name="T71" fmla="*/ 2147483647 h 1635"/>
              <a:gd name="T72" fmla="*/ 2147483647 w 11065"/>
              <a:gd name="T73" fmla="*/ 2147483647 h 1635"/>
              <a:gd name="T74" fmla="*/ 2147483647 w 11065"/>
              <a:gd name="T75" fmla="*/ 2147483647 h 1635"/>
              <a:gd name="T76" fmla="*/ 2147483647 w 11065"/>
              <a:gd name="T77" fmla="*/ 2147483647 h 1635"/>
              <a:gd name="T78" fmla="*/ 2147483647 w 11065"/>
              <a:gd name="T79" fmla="*/ 2147483647 h 1635"/>
              <a:gd name="T80" fmla="*/ 2147483647 w 11065"/>
              <a:gd name="T81" fmla="*/ 2147483647 h 1635"/>
              <a:gd name="T82" fmla="*/ 2147483647 w 11065"/>
              <a:gd name="T83" fmla="*/ 2147483647 h 1635"/>
              <a:gd name="T84" fmla="*/ 2147483647 w 11065"/>
              <a:gd name="T85" fmla="*/ 2147483647 h 1635"/>
              <a:gd name="T86" fmla="*/ 2147483647 w 11065"/>
              <a:gd name="T87" fmla="*/ 2147483647 h 1635"/>
              <a:gd name="T88" fmla="*/ 2147483647 w 11065"/>
              <a:gd name="T89" fmla="*/ 2147483647 h 1635"/>
              <a:gd name="T90" fmla="*/ 2147483647 w 11065"/>
              <a:gd name="T91" fmla="*/ 2147483647 h 1635"/>
              <a:gd name="T92" fmla="*/ 2147483647 w 11065"/>
              <a:gd name="T93" fmla="*/ 2147483647 h 1635"/>
              <a:gd name="T94" fmla="*/ 2147483647 w 11065"/>
              <a:gd name="T95" fmla="*/ 2147483647 h 1635"/>
              <a:gd name="T96" fmla="*/ 2147483647 w 11065"/>
              <a:gd name="T97" fmla="*/ 2147483647 h 1635"/>
              <a:gd name="T98" fmla="*/ 2147483647 w 11065"/>
              <a:gd name="T99" fmla="*/ 2147483647 h 1635"/>
              <a:gd name="T100" fmla="*/ 2147483647 w 11065"/>
              <a:gd name="T101" fmla="*/ 2147483647 h 1635"/>
              <a:gd name="T102" fmla="*/ 2147483647 w 11065"/>
              <a:gd name="T103" fmla="*/ 2147483647 h 1635"/>
              <a:gd name="T104" fmla="*/ 2147483647 w 11065"/>
              <a:gd name="T105" fmla="*/ 2147483647 h 1635"/>
              <a:gd name="T106" fmla="*/ 2147483647 w 11065"/>
              <a:gd name="T107" fmla="*/ 2147483647 h 1635"/>
              <a:gd name="T108" fmla="*/ 2147483647 w 11065"/>
              <a:gd name="T109" fmla="*/ 2147483647 h 1635"/>
              <a:gd name="T110" fmla="*/ 2147483647 w 11065"/>
              <a:gd name="T111" fmla="*/ 2147483647 h 1635"/>
              <a:gd name="T112" fmla="*/ 2147483647 w 11065"/>
              <a:gd name="T113" fmla="*/ 2147483647 h 1635"/>
              <a:gd name="T114" fmla="*/ 2147483647 w 11065"/>
              <a:gd name="T115" fmla="*/ 2147483647 h 16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065" h="1635">
                <a:moveTo>
                  <a:pt x="10838" y="730"/>
                </a:moveTo>
                <a:lnTo>
                  <a:pt x="10740" y="637"/>
                </a:lnTo>
                <a:lnTo>
                  <a:pt x="10706" y="601"/>
                </a:lnTo>
                <a:lnTo>
                  <a:pt x="10692" y="584"/>
                </a:lnTo>
                <a:lnTo>
                  <a:pt x="10679" y="566"/>
                </a:lnTo>
                <a:lnTo>
                  <a:pt x="10661" y="533"/>
                </a:lnTo>
                <a:lnTo>
                  <a:pt x="10654" y="516"/>
                </a:lnTo>
                <a:lnTo>
                  <a:pt x="10648" y="498"/>
                </a:lnTo>
                <a:lnTo>
                  <a:pt x="10644" y="479"/>
                </a:lnTo>
                <a:lnTo>
                  <a:pt x="10641" y="458"/>
                </a:lnTo>
                <a:lnTo>
                  <a:pt x="10639" y="412"/>
                </a:lnTo>
                <a:lnTo>
                  <a:pt x="10639" y="330"/>
                </a:lnTo>
                <a:lnTo>
                  <a:pt x="10641" y="313"/>
                </a:lnTo>
                <a:lnTo>
                  <a:pt x="10646" y="297"/>
                </a:lnTo>
                <a:lnTo>
                  <a:pt x="10654" y="282"/>
                </a:lnTo>
                <a:lnTo>
                  <a:pt x="10663" y="270"/>
                </a:lnTo>
                <a:lnTo>
                  <a:pt x="10676" y="259"/>
                </a:lnTo>
                <a:lnTo>
                  <a:pt x="10691" y="252"/>
                </a:lnTo>
                <a:lnTo>
                  <a:pt x="10706" y="246"/>
                </a:lnTo>
                <a:lnTo>
                  <a:pt x="10723" y="245"/>
                </a:lnTo>
                <a:lnTo>
                  <a:pt x="10735" y="245"/>
                </a:lnTo>
                <a:lnTo>
                  <a:pt x="10752" y="246"/>
                </a:lnTo>
                <a:lnTo>
                  <a:pt x="10767" y="252"/>
                </a:lnTo>
                <a:lnTo>
                  <a:pt x="10782" y="259"/>
                </a:lnTo>
                <a:lnTo>
                  <a:pt x="10794" y="270"/>
                </a:lnTo>
                <a:lnTo>
                  <a:pt x="10805" y="282"/>
                </a:lnTo>
                <a:lnTo>
                  <a:pt x="10812" y="297"/>
                </a:lnTo>
                <a:lnTo>
                  <a:pt x="10817" y="313"/>
                </a:lnTo>
                <a:lnTo>
                  <a:pt x="10820" y="330"/>
                </a:lnTo>
                <a:lnTo>
                  <a:pt x="10820" y="454"/>
                </a:lnTo>
                <a:lnTo>
                  <a:pt x="11065" y="454"/>
                </a:lnTo>
                <a:lnTo>
                  <a:pt x="11065" y="330"/>
                </a:lnTo>
                <a:lnTo>
                  <a:pt x="11063" y="296"/>
                </a:lnTo>
                <a:lnTo>
                  <a:pt x="11057" y="263"/>
                </a:lnTo>
                <a:lnTo>
                  <a:pt x="11050" y="231"/>
                </a:lnTo>
                <a:lnTo>
                  <a:pt x="11038" y="201"/>
                </a:lnTo>
                <a:lnTo>
                  <a:pt x="11024" y="172"/>
                </a:lnTo>
                <a:lnTo>
                  <a:pt x="11008" y="145"/>
                </a:lnTo>
                <a:lnTo>
                  <a:pt x="10989" y="120"/>
                </a:lnTo>
                <a:lnTo>
                  <a:pt x="10967" y="96"/>
                </a:lnTo>
                <a:lnTo>
                  <a:pt x="10945" y="75"/>
                </a:lnTo>
                <a:lnTo>
                  <a:pt x="10919" y="56"/>
                </a:lnTo>
                <a:lnTo>
                  <a:pt x="10891" y="40"/>
                </a:lnTo>
                <a:lnTo>
                  <a:pt x="10863" y="26"/>
                </a:lnTo>
                <a:lnTo>
                  <a:pt x="10832" y="15"/>
                </a:lnTo>
                <a:lnTo>
                  <a:pt x="10801" y="6"/>
                </a:lnTo>
                <a:lnTo>
                  <a:pt x="10768" y="1"/>
                </a:lnTo>
                <a:lnTo>
                  <a:pt x="10735" y="0"/>
                </a:lnTo>
                <a:lnTo>
                  <a:pt x="10723" y="0"/>
                </a:lnTo>
                <a:lnTo>
                  <a:pt x="10690" y="1"/>
                </a:lnTo>
                <a:lnTo>
                  <a:pt x="10657" y="6"/>
                </a:lnTo>
                <a:lnTo>
                  <a:pt x="10626" y="15"/>
                </a:lnTo>
                <a:lnTo>
                  <a:pt x="10595" y="26"/>
                </a:lnTo>
                <a:lnTo>
                  <a:pt x="10566" y="40"/>
                </a:lnTo>
                <a:lnTo>
                  <a:pt x="10539" y="56"/>
                </a:lnTo>
                <a:lnTo>
                  <a:pt x="10513" y="75"/>
                </a:lnTo>
                <a:lnTo>
                  <a:pt x="10491" y="96"/>
                </a:lnTo>
                <a:lnTo>
                  <a:pt x="10469" y="120"/>
                </a:lnTo>
                <a:lnTo>
                  <a:pt x="10450" y="145"/>
                </a:lnTo>
                <a:lnTo>
                  <a:pt x="10434" y="172"/>
                </a:lnTo>
                <a:lnTo>
                  <a:pt x="10420" y="201"/>
                </a:lnTo>
                <a:lnTo>
                  <a:pt x="10408" y="231"/>
                </a:lnTo>
                <a:lnTo>
                  <a:pt x="10401" y="263"/>
                </a:lnTo>
                <a:lnTo>
                  <a:pt x="10396" y="296"/>
                </a:lnTo>
                <a:lnTo>
                  <a:pt x="10393" y="330"/>
                </a:lnTo>
                <a:lnTo>
                  <a:pt x="10393" y="423"/>
                </a:lnTo>
                <a:lnTo>
                  <a:pt x="10396" y="457"/>
                </a:lnTo>
                <a:lnTo>
                  <a:pt x="10398" y="489"/>
                </a:lnTo>
                <a:lnTo>
                  <a:pt x="10403" y="519"/>
                </a:lnTo>
                <a:lnTo>
                  <a:pt x="10408" y="548"/>
                </a:lnTo>
                <a:lnTo>
                  <a:pt x="10417" y="575"/>
                </a:lnTo>
                <a:lnTo>
                  <a:pt x="10427" y="601"/>
                </a:lnTo>
                <a:lnTo>
                  <a:pt x="10438" y="626"/>
                </a:lnTo>
                <a:lnTo>
                  <a:pt x="10451" y="650"/>
                </a:lnTo>
                <a:lnTo>
                  <a:pt x="10466" y="674"/>
                </a:lnTo>
                <a:lnTo>
                  <a:pt x="10483" y="696"/>
                </a:lnTo>
                <a:lnTo>
                  <a:pt x="10522" y="742"/>
                </a:lnTo>
                <a:lnTo>
                  <a:pt x="10568" y="790"/>
                </a:lnTo>
                <a:lnTo>
                  <a:pt x="10620" y="841"/>
                </a:lnTo>
                <a:lnTo>
                  <a:pt x="10648" y="866"/>
                </a:lnTo>
                <a:lnTo>
                  <a:pt x="10673" y="891"/>
                </a:lnTo>
                <a:lnTo>
                  <a:pt x="10715" y="938"/>
                </a:lnTo>
                <a:lnTo>
                  <a:pt x="10749" y="984"/>
                </a:lnTo>
                <a:lnTo>
                  <a:pt x="10776" y="1028"/>
                </a:lnTo>
                <a:lnTo>
                  <a:pt x="10795" y="1073"/>
                </a:lnTo>
                <a:lnTo>
                  <a:pt x="10808" y="1118"/>
                </a:lnTo>
                <a:lnTo>
                  <a:pt x="10813" y="1141"/>
                </a:lnTo>
                <a:lnTo>
                  <a:pt x="10816" y="1165"/>
                </a:lnTo>
                <a:lnTo>
                  <a:pt x="10818" y="1190"/>
                </a:lnTo>
                <a:lnTo>
                  <a:pt x="10820" y="1215"/>
                </a:lnTo>
                <a:lnTo>
                  <a:pt x="10820" y="1233"/>
                </a:lnTo>
                <a:lnTo>
                  <a:pt x="10820" y="1305"/>
                </a:lnTo>
                <a:lnTo>
                  <a:pt x="10817" y="1322"/>
                </a:lnTo>
                <a:lnTo>
                  <a:pt x="10813" y="1338"/>
                </a:lnTo>
                <a:lnTo>
                  <a:pt x="10806" y="1352"/>
                </a:lnTo>
                <a:lnTo>
                  <a:pt x="10795" y="1365"/>
                </a:lnTo>
                <a:lnTo>
                  <a:pt x="10782" y="1376"/>
                </a:lnTo>
                <a:lnTo>
                  <a:pt x="10768" y="1383"/>
                </a:lnTo>
                <a:lnTo>
                  <a:pt x="10752" y="1388"/>
                </a:lnTo>
                <a:lnTo>
                  <a:pt x="10735" y="1390"/>
                </a:lnTo>
                <a:lnTo>
                  <a:pt x="10724" y="1390"/>
                </a:lnTo>
                <a:lnTo>
                  <a:pt x="10707" y="1388"/>
                </a:lnTo>
                <a:lnTo>
                  <a:pt x="10691" y="1383"/>
                </a:lnTo>
                <a:lnTo>
                  <a:pt x="10677" y="1376"/>
                </a:lnTo>
                <a:lnTo>
                  <a:pt x="10664" y="1365"/>
                </a:lnTo>
                <a:lnTo>
                  <a:pt x="10654" y="1352"/>
                </a:lnTo>
                <a:lnTo>
                  <a:pt x="10646" y="1338"/>
                </a:lnTo>
                <a:lnTo>
                  <a:pt x="10641" y="1322"/>
                </a:lnTo>
                <a:lnTo>
                  <a:pt x="10640" y="1305"/>
                </a:lnTo>
                <a:lnTo>
                  <a:pt x="10640" y="1103"/>
                </a:lnTo>
                <a:lnTo>
                  <a:pt x="10394" y="1103"/>
                </a:lnTo>
                <a:lnTo>
                  <a:pt x="10394" y="1305"/>
                </a:lnTo>
                <a:lnTo>
                  <a:pt x="10397" y="1339"/>
                </a:lnTo>
                <a:lnTo>
                  <a:pt x="10402" y="1373"/>
                </a:lnTo>
                <a:lnTo>
                  <a:pt x="10409" y="1404"/>
                </a:lnTo>
                <a:lnTo>
                  <a:pt x="10421" y="1435"/>
                </a:lnTo>
                <a:lnTo>
                  <a:pt x="10435" y="1464"/>
                </a:lnTo>
                <a:lnTo>
                  <a:pt x="10452" y="1490"/>
                </a:lnTo>
                <a:lnTo>
                  <a:pt x="10470" y="1516"/>
                </a:lnTo>
                <a:lnTo>
                  <a:pt x="10492" y="1540"/>
                </a:lnTo>
                <a:lnTo>
                  <a:pt x="10515" y="1560"/>
                </a:lnTo>
                <a:lnTo>
                  <a:pt x="10541" y="1579"/>
                </a:lnTo>
                <a:lnTo>
                  <a:pt x="10568" y="1595"/>
                </a:lnTo>
                <a:lnTo>
                  <a:pt x="10597" y="1609"/>
                </a:lnTo>
                <a:lnTo>
                  <a:pt x="10627" y="1620"/>
                </a:lnTo>
                <a:lnTo>
                  <a:pt x="10658" y="1629"/>
                </a:lnTo>
                <a:lnTo>
                  <a:pt x="10690" y="1633"/>
                </a:lnTo>
                <a:lnTo>
                  <a:pt x="10724" y="1635"/>
                </a:lnTo>
                <a:lnTo>
                  <a:pt x="10735" y="1635"/>
                </a:lnTo>
                <a:lnTo>
                  <a:pt x="10769" y="1633"/>
                </a:lnTo>
                <a:lnTo>
                  <a:pt x="10801" y="1629"/>
                </a:lnTo>
                <a:lnTo>
                  <a:pt x="10833" y="1620"/>
                </a:lnTo>
                <a:lnTo>
                  <a:pt x="10863" y="1609"/>
                </a:lnTo>
                <a:lnTo>
                  <a:pt x="10892" y="1595"/>
                </a:lnTo>
                <a:lnTo>
                  <a:pt x="10919" y="1578"/>
                </a:lnTo>
                <a:lnTo>
                  <a:pt x="10945" y="1560"/>
                </a:lnTo>
                <a:lnTo>
                  <a:pt x="10968" y="1539"/>
                </a:lnTo>
                <a:lnTo>
                  <a:pt x="10990" y="1515"/>
                </a:lnTo>
                <a:lnTo>
                  <a:pt x="11008" y="1489"/>
                </a:lnTo>
                <a:lnTo>
                  <a:pt x="11025" y="1463"/>
                </a:lnTo>
                <a:lnTo>
                  <a:pt x="11039" y="1434"/>
                </a:lnTo>
                <a:lnTo>
                  <a:pt x="11050" y="1404"/>
                </a:lnTo>
                <a:lnTo>
                  <a:pt x="11058" y="1372"/>
                </a:lnTo>
                <a:lnTo>
                  <a:pt x="11063" y="1339"/>
                </a:lnTo>
                <a:lnTo>
                  <a:pt x="11065" y="1305"/>
                </a:lnTo>
                <a:lnTo>
                  <a:pt x="11065" y="1223"/>
                </a:lnTo>
                <a:lnTo>
                  <a:pt x="11064" y="1185"/>
                </a:lnTo>
                <a:lnTo>
                  <a:pt x="11061" y="1149"/>
                </a:lnTo>
                <a:lnTo>
                  <a:pt x="11056" y="1114"/>
                </a:lnTo>
                <a:lnTo>
                  <a:pt x="11050" y="1079"/>
                </a:lnTo>
                <a:lnTo>
                  <a:pt x="11041" y="1046"/>
                </a:lnTo>
                <a:lnTo>
                  <a:pt x="11031" y="1013"/>
                </a:lnTo>
                <a:lnTo>
                  <a:pt x="11019" y="982"/>
                </a:lnTo>
                <a:lnTo>
                  <a:pt x="11005" y="951"/>
                </a:lnTo>
                <a:lnTo>
                  <a:pt x="10990" y="921"/>
                </a:lnTo>
                <a:lnTo>
                  <a:pt x="10973" y="891"/>
                </a:lnTo>
                <a:lnTo>
                  <a:pt x="10953" y="863"/>
                </a:lnTo>
                <a:lnTo>
                  <a:pt x="10934" y="835"/>
                </a:lnTo>
                <a:lnTo>
                  <a:pt x="10912" y="807"/>
                </a:lnTo>
                <a:lnTo>
                  <a:pt x="10888" y="781"/>
                </a:lnTo>
                <a:lnTo>
                  <a:pt x="10838" y="730"/>
                </a:lnTo>
                <a:close/>
                <a:moveTo>
                  <a:pt x="6244" y="1057"/>
                </a:moveTo>
                <a:lnTo>
                  <a:pt x="6297" y="495"/>
                </a:lnTo>
                <a:lnTo>
                  <a:pt x="6350" y="1057"/>
                </a:lnTo>
                <a:lnTo>
                  <a:pt x="6244" y="1057"/>
                </a:lnTo>
                <a:close/>
                <a:moveTo>
                  <a:pt x="6342" y="11"/>
                </a:moveTo>
                <a:lnTo>
                  <a:pt x="6251" y="11"/>
                </a:lnTo>
                <a:lnTo>
                  <a:pt x="6173" y="11"/>
                </a:lnTo>
                <a:lnTo>
                  <a:pt x="6060" y="817"/>
                </a:lnTo>
                <a:lnTo>
                  <a:pt x="5946" y="1624"/>
                </a:lnTo>
                <a:lnTo>
                  <a:pt x="6191" y="1624"/>
                </a:lnTo>
                <a:lnTo>
                  <a:pt x="6224" y="1276"/>
                </a:lnTo>
                <a:lnTo>
                  <a:pt x="6370" y="1276"/>
                </a:lnTo>
                <a:lnTo>
                  <a:pt x="6402" y="1624"/>
                </a:lnTo>
                <a:lnTo>
                  <a:pt x="6648" y="1624"/>
                </a:lnTo>
                <a:lnTo>
                  <a:pt x="6534" y="817"/>
                </a:lnTo>
                <a:lnTo>
                  <a:pt x="6421" y="11"/>
                </a:lnTo>
                <a:lnTo>
                  <a:pt x="6342" y="11"/>
                </a:lnTo>
                <a:close/>
                <a:moveTo>
                  <a:pt x="1663" y="1057"/>
                </a:moveTo>
                <a:lnTo>
                  <a:pt x="1715" y="495"/>
                </a:lnTo>
                <a:lnTo>
                  <a:pt x="1768" y="1057"/>
                </a:lnTo>
                <a:lnTo>
                  <a:pt x="1663" y="1057"/>
                </a:lnTo>
                <a:close/>
                <a:moveTo>
                  <a:pt x="987" y="256"/>
                </a:moveTo>
                <a:lnTo>
                  <a:pt x="1004" y="257"/>
                </a:lnTo>
                <a:lnTo>
                  <a:pt x="1020" y="262"/>
                </a:lnTo>
                <a:lnTo>
                  <a:pt x="1034" y="270"/>
                </a:lnTo>
                <a:lnTo>
                  <a:pt x="1047" y="281"/>
                </a:lnTo>
                <a:lnTo>
                  <a:pt x="1057" y="293"/>
                </a:lnTo>
                <a:lnTo>
                  <a:pt x="1065" y="307"/>
                </a:lnTo>
                <a:lnTo>
                  <a:pt x="1070" y="323"/>
                </a:lnTo>
                <a:lnTo>
                  <a:pt x="1072" y="341"/>
                </a:lnTo>
                <a:lnTo>
                  <a:pt x="1072" y="553"/>
                </a:lnTo>
                <a:lnTo>
                  <a:pt x="1070" y="570"/>
                </a:lnTo>
                <a:lnTo>
                  <a:pt x="1065" y="585"/>
                </a:lnTo>
                <a:lnTo>
                  <a:pt x="1057" y="600"/>
                </a:lnTo>
                <a:lnTo>
                  <a:pt x="1047" y="613"/>
                </a:lnTo>
                <a:lnTo>
                  <a:pt x="1034" y="622"/>
                </a:lnTo>
                <a:lnTo>
                  <a:pt x="1020" y="630"/>
                </a:lnTo>
                <a:lnTo>
                  <a:pt x="1004" y="635"/>
                </a:lnTo>
                <a:lnTo>
                  <a:pt x="987" y="637"/>
                </a:lnTo>
                <a:lnTo>
                  <a:pt x="892" y="637"/>
                </a:lnTo>
                <a:lnTo>
                  <a:pt x="892" y="550"/>
                </a:lnTo>
                <a:lnTo>
                  <a:pt x="892" y="341"/>
                </a:lnTo>
                <a:lnTo>
                  <a:pt x="892" y="256"/>
                </a:lnTo>
                <a:lnTo>
                  <a:pt x="987" y="256"/>
                </a:lnTo>
                <a:close/>
                <a:moveTo>
                  <a:pt x="1760" y="11"/>
                </a:moveTo>
                <a:lnTo>
                  <a:pt x="1670" y="11"/>
                </a:lnTo>
                <a:lnTo>
                  <a:pt x="1591" y="11"/>
                </a:lnTo>
                <a:lnTo>
                  <a:pt x="1479" y="805"/>
                </a:lnTo>
                <a:lnTo>
                  <a:pt x="1367" y="1600"/>
                </a:lnTo>
                <a:lnTo>
                  <a:pt x="1119" y="817"/>
                </a:lnTo>
                <a:lnTo>
                  <a:pt x="1161" y="802"/>
                </a:lnTo>
                <a:lnTo>
                  <a:pt x="1198" y="782"/>
                </a:lnTo>
                <a:lnTo>
                  <a:pt x="1233" y="757"/>
                </a:lnTo>
                <a:lnTo>
                  <a:pt x="1248" y="742"/>
                </a:lnTo>
                <a:lnTo>
                  <a:pt x="1260" y="727"/>
                </a:lnTo>
                <a:lnTo>
                  <a:pt x="1284" y="693"/>
                </a:lnTo>
                <a:lnTo>
                  <a:pt x="1294" y="674"/>
                </a:lnTo>
                <a:lnTo>
                  <a:pt x="1302" y="653"/>
                </a:lnTo>
                <a:lnTo>
                  <a:pt x="1309" y="632"/>
                </a:lnTo>
                <a:lnTo>
                  <a:pt x="1313" y="609"/>
                </a:lnTo>
                <a:lnTo>
                  <a:pt x="1316" y="586"/>
                </a:lnTo>
                <a:lnTo>
                  <a:pt x="1317" y="561"/>
                </a:lnTo>
                <a:lnTo>
                  <a:pt x="1317" y="341"/>
                </a:lnTo>
                <a:lnTo>
                  <a:pt x="1315" y="306"/>
                </a:lnTo>
                <a:lnTo>
                  <a:pt x="1311" y="274"/>
                </a:lnTo>
                <a:lnTo>
                  <a:pt x="1302" y="242"/>
                </a:lnTo>
                <a:lnTo>
                  <a:pt x="1291" y="212"/>
                </a:lnTo>
                <a:lnTo>
                  <a:pt x="1277" y="183"/>
                </a:lnTo>
                <a:lnTo>
                  <a:pt x="1260" y="156"/>
                </a:lnTo>
                <a:lnTo>
                  <a:pt x="1242" y="131"/>
                </a:lnTo>
                <a:lnTo>
                  <a:pt x="1221" y="107"/>
                </a:lnTo>
                <a:lnTo>
                  <a:pt x="1197" y="86"/>
                </a:lnTo>
                <a:lnTo>
                  <a:pt x="1171" y="66"/>
                </a:lnTo>
                <a:lnTo>
                  <a:pt x="1145" y="50"/>
                </a:lnTo>
                <a:lnTo>
                  <a:pt x="1116" y="36"/>
                </a:lnTo>
                <a:lnTo>
                  <a:pt x="1086" y="26"/>
                </a:lnTo>
                <a:lnTo>
                  <a:pt x="1054" y="17"/>
                </a:lnTo>
                <a:lnTo>
                  <a:pt x="1022" y="12"/>
                </a:lnTo>
                <a:lnTo>
                  <a:pt x="987" y="11"/>
                </a:lnTo>
                <a:lnTo>
                  <a:pt x="892" y="11"/>
                </a:lnTo>
                <a:lnTo>
                  <a:pt x="867" y="11"/>
                </a:lnTo>
                <a:lnTo>
                  <a:pt x="647" y="11"/>
                </a:lnTo>
                <a:lnTo>
                  <a:pt x="647" y="341"/>
                </a:lnTo>
                <a:lnTo>
                  <a:pt x="647" y="353"/>
                </a:lnTo>
                <a:lnTo>
                  <a:pt x="647" y="507"/>
                </a:lnTo>
                <a:lnTo>
                  <a:pt x="647" y="1065"/>
                </a:lnTo>
                <a:lnTo>
                  <a:pt x="647" y="1624"/>
                </a:lnTo>
                <a:lnTo>
                  <a:pt x="892" y="1624"/>
                </a:lnTo>
                <a:lnTo>
                  <a:pt x="892" y="836"/>
                </a:lnTo>
                <a:lnTo>
                  <a:pt x="903" y="836"/>
                </a:lnTo>
                <a:lnTo>
                  <a:pt x="1130" y="1624"/>
                </a:lnTo>
                <a:lnTo>
                  <a:pt x="1364" y="1624"/>
                </a:lnTo>
                <a:lnTo>
                  <a:pt x="1375" y="1624"/>
                </a:lnTo>
                <a:lnTo>
                  <a:pt x="1609" y="1624"/>
                </a:lnTo>
                <a:lnTo>
                  <a:pt x="1643" y="1276"/>
                </a:lnTo>
                <a:lnTo>
                  <a:pt x="1788" y="1276"/>
                </a:lnTo>
                <a:lnTo>
                  <a:pt x="1820" y="1624"/>
                </a:lnTo>
                <a:lnTo>
                  <a:pt x="2066" y="1624"/>
                </a:lnTo>
                <a:lnTo>
                  <a:pt x="1952" y="817"/>
                </a:lnTo>
                <a:lnTo>
                  <a:pt x="1839" y="11"/>
                </a:lnTo>
                <a:lnTo>
                  <a:pt x="1760" y="11"/>
                </a:lnTo>
                <a:close/>
                <a:moveTo>
                  <a:pt x="9975" y="256"/>
                </a:moveTo>
                <a:lnTo>
                  <a:pt x="9992" y="257"/>
                </a:lnTo>
                <a:lnTo>
                  <a:pt x="10007" y="262"/>
                </a:lnTo>
                <a:lnTo>
                  <a:pt x="10022" y="270"/>
                </a:lnTo>
                <a:lnTo>
                  <a:pt x="10034" y="281"/>
                </a:lnTo>
                <a:lnTo>
                  <a:pt x="10044" y="293"/>
                </a:lnTo>
                <a:lnTo>
                  <a:pt x="10052" y="307"/>
                </a:lnTo>
                <a:lnTo>
                  <a:pt x="10057" y="323"/>
                </a:lnTo>
                <a:lnTo>
                  <a:pt x="10059" y="341"/>
                </a:lnTo>
                <a:lnTo>
                  <a:pt x="10059" y="553"/>
                </a:lnTo>
                <a:lnTo>
                  <a:pt x="10057" y="570"/>
                </a:lnTo>
                <a:lnTo>
                  <a:pt x="10052" y="585"/>
                </a:lnTo>
                <a:lnTo>
                  <a:pt x="10044" y="600"/>
                </a:lnTo>
                <a:lnTo>
                  <a:pt x="10034" y="613"/>
                </a:lnTo>
                <a:lnTo>
                  <a:pt x="10022" y="622"/>
                </a:lnTo>
                <a:lnTo>
                  <a:pt x="10007" y="630"/>
                </a:lnTo>
                <a:lnTo>
                  <a:pt x="9992" y="635"/>
                </a:lnTo>
                <a:lnTo>
                  <a:pt x="9975" y="637"/>
                </a:lnTo>
                <a:lnTo>
                  <a:pt x="9878" y="637"/>
                </a:lnTo>
                <a:lnTo>
                  <a:pt x="9878" y="550"/>
                </a:lnTo>
                <a:lnTo>
                  <a:pt x="9878" y="341"/>
                </a:lnTo>
                <a:lnTo>
                  <a:pt x="9878" y="256"/>
                </a:lnTo>
                <a:lnTo>
                  <a:pt x="9975" y="256"/>
                </a:lnTo>
                <a:close/>
                <a:moveTo>
                  <a:pt x="10305" y="561"/>
                </a:moveTo>
                <a:lnTo>
                  <a:pt x="10305" y="341"/>
                </a:lnTo>
                <a:lnTo>
                  <a:pt x="10302" y="306"/>
                </a:lnTo>
                <a:lnTo>
                  <a:pt x="10297" y="274"/>
                </a:lnTo>
                <a:lnTo>
                  <a:pt x="10290" y="242"/>
                </a:lnTo>
                <a:lnTo>
                  <a:pt x="10278" y="212"/>
                </a:lnTo>
                <a:lnTo>
                  <a:pt x="10264" y="183"/>
                </a:lnTo>
                <a:lnTo>
                  <a:pt x="10248" y="156"/>
                </a:lnTo>
                <a:lnTo>
                  <a:pt x="10228" y="131"/>
                </a:lnTo>
                <a:lnTo>
                  <a:pt x="10207" y="107"/>
                </a:lnTo>
                <a:lnTo>
                  <a:pt x="10185" y="86"/>
                </a:lnTo>
                <a:lnTo>
                  <a:pt x="10159" y="66"/>
                </a:lnTo>
                <a:lnTo>
                  <a:pt x="10131" y="50"/>
                </a:lnTo>
                <a:lnTo>
                  <a:pt x="10103" y="36"/>
                </a:lnTo>
                <a:lnTo>
                  <a:pt x="10072" y="26"/>
                </a:lnTo>
                <a:lnTo>
                  <a:pt x="10041" y="17"/>
                </a:lnTo>
                <a:lnTo>
                  <a:pt x="10008" y="12"/>
                </a:lnTo>
                <a:lnTo>
                  <a:pt x="9975" y="11"/>
                </a:lnTo>
                <a:lnTo>
                  <a:pt x="9878" y="11"/>
                </a:lnTo>
                <a:lnTo>
                  <a:pt x="9854" y="11"/>
                </a:lnTo>
                <a:lnTo>
                  <a:pt x="9633" y="11"/>
                </a:lnTo>
                <a:lnTo>
                  <a:pt x="9633" y="341"/>
                </a:lnTo>
                <a:lnTo>
                  <a:pt x="9633" y="353"/>
                </a:lnTo>
                <a:lnTo>
                  <a:pt x="9633" y="507"/>
                </a:lnTo>
                <a:lnTo>
                  <a:pt x="9633" y="1065"/>
                </a:lnTo>
                <a:lnTo>
                  <a:pt x="9633" y="1624"/>
                </a:lnTo>
                <a:lnTo>
                  <a:pt x="9878" y="1624"/>
                </a:lnTo>
                <a:lnTo>
                  <a:pt x="9878" y="836"/>
                </a:lnTo>
                <a:lnTo>
                  <a:pt x="9890" y="836"/>
                </a:lnTo>
                <a:lnTo>
                  <a:pt x="10117" y="1624"/>
                </a:lnTo>
                <a:lnTo>
                  <a:pt x="10362" y="1624"/>
                </a:lnTo>
                <a:lnTo>
                  <a:pt x="10106" y="817"/>
                </a:lnTo>
                <a:lnTo>
                  <a:pt x="10147" y="802"/>
                </a:lnTo>
                <a:lnTo>
                  <a:pt x="10186" y="782"/>
                </a:lnTo>
                <a:lnTo>
                  <a:pt x="10219" y="757"/>
                </a:lnTo>
                <a:lnTo>
                  <a:pt x="10234" y="742"/>
                </a:lnTo>
                <a:lnTo>
                  <a:pt x="10248" y="727"/>
                </a:lnTo>
                <a:lnTo>
                  <a:pt x="10271" y="693"/>
                </a:lnTo>
                <a:lnTo>
                  <a:pt x="10281" y="674"/>
                </a:lnTo>
                <a:lnTo>
                  <a:pt x="10288" y="653"/>
                </a:lnTo>
                <a:lnTo>
                  <a:pt x="10295" y="632"/>
                </a:lnTo>
                <a:lnTo>
                  <a:pt x="10300" y="609"/>
                </a:lnTo>
                <a:lnTo>
                  <a:pt x="10302" y="586"/>
                </a:lnTo>
                <a:lnTo>
                  <a:pt x="10305" y="561"/>
                </a:lnTo>
                <a:close/>
                <a:moveTo>
                  <a:pt x="7037" y="256"/>
                </a:moveTo>
                <a:lnTo>
                  <a:pt x="7055" y="257"/>
                </a:lnTo>
                <a:lnTo>
                  <a:pt x="7071" y="262"/>
                </a:lnTo>
                <a:lnTo>
                  <a:pt x="7085" y="270"/>
                </a:lnTo>
                <a:lnTo>
                  <a:pt x="7097" y="281"/>
                </a:lnTo>
                <a:lnTo>
                  <a:pt x="7107" y="293"/>
                </a:lnTo>
                <a:lnTo>
                  <a:pt x="7116" y="307"/>
                </a:lnTo>
                <a:lnTo>
                  <a:pt x="7120" y="323"/>
                </a:lnTo>
                <a:lnTo>
                  <a:pt x="7122" y="341"/>
                </a:lnTo>
                <a:lnTo>
                  <a:pt x="7122" y="553"/>
                </a:lnTo>
                <a:lnTo>
                  <a:pt x="7120" y="570"/>
                </a:lnTo>
                <a:lnTo>
                  <a:pt x="7116" y="585"/>
                </a:lnTo>
                <a:lnTo>
                  <a:pt x="7107" y="600"/>
                </a:lnTo>
                <a:lnTo>
                  <a:pt x="7097" y="613"/>
                </a:lnTo>
                <a:lnTo>
                  <a:pt x="7085" y="622"/>
                </a:lnTo>
                <a:lnTo>
                  <a:pt x="7071" y="630"/>
                </a:lnTo>
                <a:lnTo>
                  <a:pt x="7055" y="635"/>
                </a:lnTo>
                <a:lnTo>
                  <a:pt x="7037" y="637"/>
                </a:lnTo>
                <a:lnTo>
                  <a:pt x="6942" y="637"/>
                </a:lnTo>
                <a:lnTo>
                  <a:pt x="6942" y="550"/>
                </a:lnTo>
                <a:lnTo>
                  <a:pt x="6942" y="341"/>
                </a:lnTo>
                <a:lnTo>
                  <a:pt x="6942" y="256"/>
                </a:lnTo>
                <a:lnTo>
                  <a:pt x="7037" y="256"/>
                </a:lnTo>
                <a:close/>
                <a:moveTo>
                  <a:pt x="7367" y="561"/>
                </a:moveTo>
                <a:lnTo>
                  <a:pt x="7367" y="341"/>
                </a:lnTo>
                <a:lnTo>
                  <a:pt x="7365" y="306"/>
                </a:lnTo>
                <a:lnTo>
                  <a:pt x="7361" y="274"/>
                </a:lnTo>
                <a:lnTo>
                  <a:pt x="7352" y="242"/>
                </a:lnTo>
                <a:lnTo>
                  <a:pt x="7342" y="212"/>
                </a:lnTo>
                <a:lnTo>
                  <a:pt x="7328" y="183"/>
                </a:lnTo>
                <a:lnTo>
                  <a:pt x="7310" y="156"/>
                </a:lnTo>
                <a:lnTo>
                  <a:pt x="7291" y="131"/>
                </a:lnTo>
                <a:lnTo>
                  <a:pt x="7271" y="107"/>
                </a:lnTo>
                <a:lnTo>
                  <a:pt x="7247" y="86"/>
                </a:lnTo>
                <a:lnTo>
                  <a:pt x="7222" y="66"/>
                </a:lnTo>
                <a:lnTo>
                  <a:pt x="7195" y="50"/>
                </a:lnTo>
                <a:lnTo>
                  <a:pt x="7166" y="36"/>
                </a:lnTo>
                <a:lnTo>
                  <a:pt x="7135" y="26"/>
                </a:lnTo>
                <a:lnTo>
                  <a:pt x="7104" y="17"/>
                </a:lnTo>
                <a:lnTo>
                  <a:pt x="7071" y="12"/>
                </a:lnTo>
                <a:lnTo>
                  <a:pt x="7037" y="11"/>
                </a:lnTo>
                <a:lnTo>
                  <a:pt x="6942" y="11"/>
                </a:lnTo>
                <a:lnTo>
                  <a:pt x="6918" y="11"/>
                </a:lnTo>
                <a:lnTo>
                  <a:pt x="6697" y="11"/>
                </a:lnTo>
                <a:lnTo>
                  <a:pt x="6697" y="341"/>
                </a:lnTo>
                <a:lnTo>
                  <a:pt x="6697" y="353"/>
                </a:lnTo>
                <a:lnTo>
                  <a:pt x="6697" y="507"/>
                </a:lnTo>
                <a:lnTo>
                  <a:pt x="6697" y="1065"/>
                </a:lnTo>
                <a:lnTo>
                  <a:pt x="6697" y="1624"/>
                </a:lnTo>
                <a:lnTo>
                  <a:pt x="6942" y="1624"/>
                </a:lnTo>
                <a:lnTo>
                  <a:pt x="6942" y="836"/>
                </a:lnTo>
                <a:lnTo>
                  <a:pt x="6953" y="836"/>
                </a:lnTo>
                <a:lnTo>
                  <a:pt x="7180" y="1624"/>
                </a:lnTo>
                <a:lnTo>
                  <a:pt x="7425" y="1624"/>
                </a:lnTo>
                <a:lnTo>
                  <a:pt x="7169" y="817"/>
                </a:lnTo>
                <a:lnTo>
                  <a:pt x="7211" y="802"/>
                </a:lnTo>
                <a:lnTo>
                  <a:pt x="7248" y="782"/>
                </a:lnTo>
                <a:lnTo>
                  <a:pt x="7282" y="757"/>
                </a:lnTo>
                <a:lnTo>
                  <a:pt x="7297" y="742"/>
                </a:lnTo>
                <a:lnTo>
                  <a:pt x="7310" y="727"/>
                </a:lnTo>
                <a:lnTo>
                  <a:pt x="7334" y="693"/>
                </a:lnTo>
                <a:lnTo>
                  <a:pt x="7344" y="674"/>
                </a:lnTo>
                <a:lnTo>
                  <a:pt x="7351" y="653"/>
                </a:lnTo>
                <a:lnTo>
                  <a:pt x="7358" y="632"/>
                </a:lnTo>
                <a:lnTo>
                  <a:pt x="7363" y="609"/>
                </a:lnTo>
                <a:lnTo>
                  <a:pt x="7366" y="586"/>
                </a:lnTo>
                <a:lnTo>
                  <a:pt x="7367" y="561"/>
                </a:lnTo>
                <a:close/>
                <a:moveTo>
                  <a:pt x="4681" y="11"/>
                </a:moveTo>
                <a:lnTo>
                  <a:pt x="4582" y="557"/>
                </a:lnTo>
                <a:lnTo>
                  <a:pt x="4482" y="11"/>
                </a:lnTo>
                <a:lnTo>
                  <a:pt x="4237" y="11"/>
                </a:lnTo>
                <a:lnTo>
                  <a:pt x="4459" y="819"/>
                </a:lnTo>
                <a:lnTo>
                  <a:pt x="4459" y="1624"/>
                </a:lnTo>
                <a:lnTo>
                  <a:pt x="4704" y="1624"/>
                </a:lnTo>
                <a:lnTo>
                  <a:pt x="4704" y="819"/>
                </a:lnTo>
                <a:lnTo>
                  <a:pt x="4926" y="11"/>
                </a:lnTo>
                <a:lnTo>
                  <a:pt x="4681" y="11"/>
                </a:lnTo>
                <a:close/>
                <a:moveTo>
                  <a:pt x="8585" y="861"/>
                </a:moveTo>
                <a:lnTo>
                  <a:pt x="8348" y="11"/>
                </a:lnTo>
                <a:lnTo>
                  <a:pt x="8320" y="11"/>
                </a:lnTo>
                <a:lnTo>
                  <a:pt x="8168" y="11"/>
                </a:lnTo>
                <a:lnTo>
                  <a:pt x="8125" y="11"/>
                </a:lnTo>
                <a:lnTo>
                  <a:pt x="8125" y="817"/>
                </a:lnTo>
                <a:lnTo>
                  <a:pt x="8125" y="1624"/>
                </a:lnTo>
                <a:lnTo>
                  <a:pt x="8370" y="1624"/>
                </a:lnTo>
                <a:lnTo>
                  <a:pt x="8370" y="1174"/>
                </a:lnTo>
                <a:lnTo>
                  <a:pt x="8370" y="723"/>
                </a:lnTo>
                <a:lnTo>
                  <a:pt x="8497" y="1174"/>
                </a:lnTo>
                <a:lnTo>
                  <a:pt x="8625" y="1624"/>
                </a:lnTo>
                <a:lnTo>
                  <a:pt x="8830" y="1624"/>
                </a:lnTo>
                <a:lnTo>
                  <a:pt x="8830" y="817"/>
                </a:lnTo>
                <a:lnTo>
                  <a:pt x="8830" y="11"/>
                </a:lnTo>
                <a:lnTo>
                  <a:pt x="8585" y="11"/>
                </a:lnTo>
                <a:lnTo>
                  <a:pt x="8585" y="861"/>
                </a:lnTo>
                <a:close/>
                <a:moveTo>
                  <a:pt x="2581" y="861"/>
                </a:moveTo>
                <a:lnTo>
                  <a:pt x="2344" y="11"/>
                </a:lnTo>
                <a:lnTo>
                  <a:pt x="2316" y="11"/>
                </a:lnTo>
                <a:lnTo>
                  <a:pt x="2164" y="11"/>
                </a:lnTo>
                <a:lnTo>
                  <a:pt x="2120" y="11"/>
                </a:lnTo>
                <a:lnTo>
                  <a:pt x="2120" y="817"/>
                </a:lnTo>
                <a:lnTo>
                  <a:pt x="2120" y="1624"/>
                </a:lnTo>
                <a:lnTo>
                  <a:pt x="2365" y="1624"/>
                </a:lnTo>
                <a:lnTo>
                  <a:pt x="2365" y="1174"/>
                </a:lnTo>
                <a:lnTo>
                  <a:pt x="2365" y="723"/>
                </a:lnTo>
                <a:lnTo>
                  <a:pt x="2493" y="1174"/>
                </a:lnTo>
                <a:lnTo>
                  <a:pt x="2621" y="1624"/>
                </a:lnTo>
                <a:lnTo>
                  <a:pt x="2826" y="1624"/>
                </a:lnTo>
                <a:lnTo>
                  <a:pt x="2826" y="817"/>
                </a:lnTo>
                <a:lnTo>
                  <a:pt x="2826" y="11"/>
                </a:lnTo>
                <a:lnTo>
                  <a:pt x="2581" y="11"/>
                </a:lnTo>
                <a:lnTo>
                  <a:pt x="2581" y="861"/>
                </a:lnTo>
                <a:close/>
                <a:moveTo>
                  <a:pt x="4018" y="11"/>
                </a:moveTo>
                <a:lnTo>
                  <a:pt x="3774" y="11"/>
                </a:lnTo>
                <a:lnTo>
                  <a:pt x="3774" y="817"/>
                </a:lnTo>
                <a:lnTo>
                  <a:pt x="3774" y="1624"/>
                </a:lnTo>
                <a:lnTo>
                  <a:pt x="4006" y="1624"/>
                </a:lnTo>
                <a:lnTo>
                  <a:pt x="4018" y="1624"/>
                </a:lnTo>
                <a:lnTo>
                  <a:pt x="4346" y="1624"/>
                </a:lnTo>
                <a:lnTo>
                  <a:pt x="4346" y="1394"/>
                </a:lnTo>
                <a:lnTo>
                  <a:pt x="4018" y="1394"/>
                </a:lnTo>
                <a:lnTo>
                  <a:pt x="4018" y="702"/>
                </a:lnTo>
                <a:lnTo>
                  <a:pt x="4018" y="11"/>
                </a:lnTo>
                <a:close/>
                <a:moveTo>
                  <a:pt x="3684" y="11"/>
                </a:moveTo>
                <a:lnTo>
                  <a:pt x="3438" y="11"/>
                </a:lnTo>
                <a:lnTo>
                  <a:pt x="3223" y="663"/>
                </a:lnTo>
                <a:lnTo>
                  <a:pt x="3223" y="11"/>
                </a:lnTo>
                <a:lnTo>
                  <a:pt x="2979" y="11"/>
                </a:lnTo>
                <a:lnTo>
                  <a:pt x="2979" y="817"/>
                </a:lnTo>
                <a:lnTo>
                  <a:pt x="2979" y="1624"/>
                </a:lnTo>
                <a:lnTo>
                  <a:pt x="3223" y="1624"/>
                </a:lnTo>
                <a:lnTo>
                  <a:pt x="3223" y="830"/>
                </a:lnTo>
                <a:lnTo>
                  <a:pt x="3462" y="1624"/>
                </a:lnTo>
                <a:lnTo>
                  <a:pt x="3707" y="1624"/>
                </a:lnTo>
                <a:lnTo>
                  <a:pt x="3567" y="1184"/>
                </a:lnTo>
                <a:lnTo>
                  <a:pt x="3428" y="744"/>
                </a:lnTo>
                <a:lnTo>
                  <a:pt x="3684" y="11"/>
                </a:lnTo>
                <a:close/>
                <a:moveTo>
                  <a:pt x="232" y="11"/>
                </a:moveTo>
                <a:lnTo>
                  <a:pt x="0" y="11"/>
                </a:lnTo>
                <a:lnTo>
                  <a:pt x="0" y="817"/>
                </a:lnTo>
                <a:lnTo>
                  <a:pt x="0" y="1624"/>
                </a:lnTo>
                <a:lnTo>
                  <a:pt x="245" y="1624"/>
                </a:lnTo>
                <a:lnTo>
                  <a:pt x="245" y="856"/>
                </a:lnTo>
                <a:lnTo>
                  <a:pt x="470" y="856"/>
                </a:lnTo>
                <a:lnTo>
                  <a:pt x="470" y="636"/>
                </a:lnTo>
                <a:lnTo>
                  <a:pt x="245" y="636"/>
                </a:lnTo>
                <a:lnTo>
                  <a:pt x="245" y="240"/>
                </a:lnTo>
                <a:lnTo>
                  <a:pt x="574" y="240"/>
                </a:lnTo>
                <a:lnTo>
                  <a:pt x="574" y="11"/>
                </a:lnTo>
                <a:lnTo>
                  <a:pt x="245" y="11"/>
                </a:lnTo>
                <a:lnTo>
                  <a:pt x="232" y="11"/>
                </a:lnTo>
                <a:close/>
                <a:moveTo>
                  <a:pt x="7607" y="11"/>
                </a:moveTo>
                <a:lnTo>
                  <a:pt x="7399" y="11"/>
                </a:lnTo>
                <a:lnTo>
                  <a:pt x="7399" y="240"/>
                </a:lnTo>
                <a:lnTo>
                  <a:pt x="7607" y="240"/>
                </a:lnTo>
                <a:lnTo>
                  <a:pt x="7607" y="932"/>
                </a:lnTo>
                <a:lnTo>
                  <a:pt x="7607" y="1624"/>
                </a:lnTo>
                <a:lnTo>
                  <a:pt x="7852" y="1624"/>
                </a:lnTo>
                <a:lnTo>
                  <a:pt x="7852" y="932"/>
                </a:lnTo>
                <a:lnTo>
                  <a:pt x="7852" y="240"/>
                </a:lnTo>
                <a:lnTo>
                  <a:pt x="8060" y="240"/>
                </a:lnTo>
                <a:lnTo>
                  <a:pt x="8060" y="11"/>
                </a:lnTo>
                <a:lnTo>
                  <a:pt x="7852" y="11"/>
                </a:lnTo>
                <a:lnTo>
                  <a:pt x="7607" y="11"/>
                </a:lnTo>
                <a:close/>
                <a:moveTo>
                  <a:pt x="5756" y="547"/>
                </a:moveTo>
                <a:lnTo>
                  <a:pt x="5754" y="564"/>
                </a:lnTo>
                <a:lnTo>
                  <a:pt x="5749" y="580"/>
                </a:lnTo>
                <a:lnTo>
                  <a:pt x="5741" y="594"/>
                </a:lnTo>
                <a:lnTo>
                  <a:pt x="5731" y="607"/>
                </a:lnTo>
                <a:lnTo>
                  <a:pt x="5718" y="618"/>
                </a:lnTo>
                <a:lnTo>
                  <a:pt x="5704" y="625"/>
                </a:lnTo>
                <a:lnTo>
                  <a:pt x="5688" y="631"/>
                </a:lnTo>
                <a:lnTo>
                  <a:pt x="5671" y="632"/>
                </a:lnTo>
                <a:lnTo>
                  <a:pt x="5575" y="632"/>
                </a:lnTo>
                <a:lnTo>
                  <a:pt x="5575" y="547"/>
                </a:lnTo>
                <a:lnTo>
                  <a:pt x="5575" y="337"/>
                </a:lnTo>
                <a:lnTo>
                  <a:pt x="5575" y="256"/>
                </a:lnTo>
                <a:lnTo>
                  <a:pt x="5671" y="256"/>
                </a:lnTo>
                <a:lnTo>
                  <a:pt x="5688" y="257"/>
                </a:lnTo>
                <a:lnTo>
                  <a:pt x="5704" y="262"/>
                </a:lnTo>
                <a:lnTo>
                  <a:pt x="5718" y="270"/>
                </a:lnTo>
                <a:lnTo>
                  <a:pt x="5731" y="281"/>
                </a:lnTo>
                <a:lnTo>
                  <a:pt x="5741" y="293"/>
                </a:lnTo>
                <a:lnTo>
                  <a:pt x="5749" y="307"/>
                </a:lnTo>
                <a:lnTo>
                  <a:pt x="5754" y="323"/>
                </a:lnTo>
                <a:lnTo>
                  <a:pt x="5756" y="341"/>
                </a:lnTo>
                <a:lnTo>
                  <a:pt x="5756" y="547"/>
                </a:lnTo>
                <a:close/>
                <a:moveTo>
                  <a:pt x="6001" y="517"/>
                </a:moveTo>
                <a:lnTo>
                  <a:pt x="6001" y="371"/>
                </a:lnTo>
                <a:lnTo>
                  <a:pt x="6001" y="341"/>
                </a:lnTo>
                <a:lnTo>
                  <a:pt x="5999" y="306"/>
                </a:lnTo>
                <a:lnTo>
                  <a:pt x="5993" y="274"/>
                </a:lnTo>
                <a:lnTo>
                  <a:pt x="5986" y="242"/>
                </a:lnTo>
                <a:lnTo>
                  <a:pt x="5975" y="212"/>
                </a:lnTo>
                <a:lnTo>
                  <a:pt x="5961" y="183"/>
                </a:lnTo>
                <a:lnTo>
                  <a:pt x="5944" y="156"/>
                </a:lnTo>
                <a:lnTo>
                  <a:pt x="5925" y="131"/>
                </a:lnTo>
                <a:lnTo>
                  <a:pt x="5905" y="107"/>
                </a:lnTo>
                <a:lnTo>
                  <a:pt x="5881" y="86"/>
                </a:lnTo>
                <a:lnTo>
                  <a:pt x="5855" y="66"/>
                </a:lnTo>
                <a:lnTo>
                  <a:pt x="5828" y="50"/>
                </a:lnTo>
                <a:lnTo>
                  <a:pt x="5800" y="36"/>
                </a:lnTo>
                <a:lnTo>
                  <a:pt x="5769" y="26"/>
                </a:lnTo>
                <a:lnTo>
                  <a:pt x="5737" y="17"/>
                </a:lnTo>
                <a:lnTo>
                  <a:pt x="5704" y="12"/>
                </a:lnTo>
                <a:lnTo>
                  <a:pt x="5671" y="11"/>
                </a:lnTo>
                <a:lnTo>
                  <a:pt x="5575" y="11"/>
                </a:lnTo>
                <a:lnTo>
                  <a:pt x="5551" y="11"/>
                </a:lnTo>
                <a:lnTo>
                  <a:pt x="5331" y="11"/>
                </a:lnTo>
                <a:lnTo>
                  <a:pt x="5331" y="341"/>
                </a:lnTo>
                <a:lnTo>
                  <a:pt x="5331" y="353"/>
                </a:lnTo>
                <a:lnTo>
                  <a:pt x="5331" y="381"/>
                </a:lnTo>
                <a:lnTo>
                  <a:pt x="5331" y="507"/>
                </a:lnTo>
                <a:lnTo>
                  <a:pt x="5331" y="534"/>
                </a:lnTo>
                <a:lnTo>
                  <a:pt x="5331" y="547"/>
                </a:lnTo>
                <a:lnTo>
                  <a:pt x="5331" y="1086"/>
                </a:lnTo>
                <a:lnTo>
                  <a:pt x="5331" y="1624"/>
                </a:lnTo>
                <a:lnTo>
                  <a:pt x="5575" y="1624"/>
                </a:lnTo>
                <a:lnTo>
                  <a:pt x="5575" y="877"/>
                </a:lnTo>
                <a:lnTo>
                  <a:pt x="5671" y="877"/>
                </a:lnTo>
                <a:lnTo>
                  <a:pt x="5704" y="876"/>
                </a:lnTo>
                <a:lnTo>
                  <a:pt x="5737" y="871"/>
                </a:lnTo>
                <a:lnTo>
                  <a:pt x="5769" y="862"/>
                </a:lnTo>
                <a:lnTo>
                  <a:pt x="5800" y="851"/>
                </a:lnTo>
                <a:lnTo>
                  <a:pt x="5828" y="837"/>
                </a:lnTo>
                <a:lnTo>
                  <a:pt x="5855" y="821"/>
                </a:lnTo>
                <a:lnTo>
                  <a:pt x="5881" y="802"/>
                </a:lnTo>
                <a:lnTo>
                  <a:pt x="5905" y="781"/>
                </a:lnTo>
                <a:lnTo>
                  <a:pt x="5925" y="757"/>
                </a:lnTo>
                <a:lnTo>
                  <a:pt x="5944" y="731"/>
                </a:lnTo>
                <a:lnTo>
                  <a:pt x="5961" y="705"/>
                </a:lnTo>
                <a:lnTo>
                  <a:pt x="5975" y="676"/>
                </a:lnTo>
                <a:lnTo>
                  <a:pt x="5986" y="646"/>
                </a:lnTo>
                <a:lnTo>
                  <a:pt x="5993" y="614"/>
                </a:lnTo>
                <a:lnTo>
                  <a:pt x="5999" y="581"/>
                </a:lnTo>
                <a:lnTo>
                  <a:pt x="6001" y="547"/>
                </a:lnTo>
                <a:lnTo>
                  <a:pt x="6001" y="517"/>
                </a:lnTo>
                <a:close/>
                <a:moveTo>
                  <a:pt x="9197" y="11"/>
                </a:moveTo>
                <a:lnTo>
                  <a:pt x="8965" y="11"/>
                </a:lnTo>
                <a:lnTo>
                  <a:pt x="8965" y="817"/>
                </a:lnTo>
                <a:lnTo>
                  <a:pt x="8965" y="1624"/>
                </a:lnTo>
                <a:lnTo>
                  <a:pt x="9197" y="1624"/>
                </a:lnTo>
                <a:lnTo>
                  <a:pt x="9210" y="1624"/>
                </a:lnTo>
                <a:lnTo>
                  <a:pt x="9538" y="1624"/>
                </a:lnTo>
                <a:lnTo>
                  <a:pt x="9538" y="1394"/>
                </a:lnTo>
                <a:lnTo>
                  <a:pt x="9210" y="1394"/>
                </a:lnTo>
                <a:lnTo>
                  <a:pt x="9210" y="856"/>
                </a:lnTo>
                <a:lnTo>
                  <a:pt x="9435" y="856"/>
                </a:lnTo>
                <a:lnTo>
                  <a:pt x="9435" y="636"/>
                </a:lnTo>
                <a:lnTo>
                  <a:pt x="9210" y="636"/>
                </a:lnTo>
                <a:lnTo>
                  <a:pt x="9210" y="240"/>
                </a:lnTo>
                <a:lnTo>
                  <a:pt x="9538" y="240"/>
                </a:lnTo>
                <a:lnTo>
                  <a:pt x="9538" y="11"/>
                </a:lnTo>
                <a:lnTo>
                  <a:pt x="9210" y="11"/>
                </a:lnTo>
                <a:lnTo>
                  <a:pt x="9197" y="11"/>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5497" fontAlgn="base">
              <a:spcBef>
                <a:spcPct val="0"/>
              </a:spcBef>
              <a:spcAft>
                <a:spcPct val="0"/>
              </a:spcAft>
            </a:pPr>
            <a:endParaRPr lang="en-US" sz="1802">
              <a:solidFill>
                <a:prstClr val="black"/>
              </a:solidFill>
              <a:latin typeface="Georgia" charset="0"/>
              <a:ea typeface="ＭＳ Ｐゴシック" charset="0"/>
              <a:cs typeface="ＭＳ Ｐゴシック" charset="0"/>
            </a:endParaRPr>
          </a:p>
        </p:txBody>
      </p:sp>
      <p:sp>
        <p:nvSpPr>
          <p:cNvPr id="9"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p>
        </p:txBody>
      </p:sp>
    </p:spTree>
    <p:extLst>
      <p:ext uri="{BB962C8B-B14F-4D97-AF65-F5344CB8AC3E}">
        <p14:creationId xmlns:p14="http://schemas.microsoft.com/office/powerpoint/2010/main" val="1992801867"/>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1_Title Slide 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359211" y="374638"/>
            <a:ext cx="8436691" cy="436354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497">
              <a:defRPr/>
            </a:pPr>
            <a:endParaRPr lang="fi-FI" sz="1802">
              <a:solidFill>
                <a:srgbClr val="445154"/>
              </a:solidFill>
              <a:latin typeface="Georgia"/>
            </a:endParaRPr>
          </a:p>
        </p:txBody>
      </p:sp>
      <p:sp>
        <p:nvSpPr>
          <p:cNvPr id="12" name="Title 1"/>
          <p:cNvSpPr>
            <a:spLocks noGrp="1"/>
          </p:cNvSpPr>
          <p:nvPr>
            <p:ph type="ctrTitle"/>
          </p:nvPr>
        </p:nvSpPr>
        <p:spPr>
          <a:xfrm>
            <a:off x="651016" y="590336"/>
            <a:ext cx="7853083" cy="3931678"/>
          </a:xfrm>
        </p:spPr>
        <p:txBody>
          <a:bodyPr anchor="ctr"/>
          <a:lstStyle>
            <a:lvl1pPr>
              <a:defRPr sz="4806" i="0">
                <a:solidFill>
                  <a:schemeClr val="tx2"/>
                </a:solidFill>
              </a:defRPr>
            </a:lvl1pPr>
          </a:lstStyle>
          <a:p>
            <a:r>
              <a:rPr lang="en-US"/>
              <a:t>Click to edit Master title style</a:t>
            </a:r>
            <a:endParaRPr lang="fi-FI"/>
          </a:p>
        </p:txBody>
      </p:sp>
      <p:sp>
        <p:nvSpPr>
          <p:cNvPr id="8" name="Freeform 7"/>
          <p:cNvSpPr>
            <a:spLocks noEditPoints="1"/>
          </p:cNvSpPr>
          <p:nvPr/>
        </p:nvSpPr>
        <p:spPr bwMode="auto">
          <a:xfrm>
            <a:off x="7656462" y="4827823"/>
            <a:ext cx="1114254" cy="178240"/>
          </a:xfrm>
          <a:custGeom>
            <a:avLst/>
            <a:gdLst>
              <a:gd name="T0" fmla="*/ 2147483647 w 11065"/>
              <a:gd name="T1" fmla="*/ 2147483647 h 1635"/>
              <a:gd name="T2" fmla="*/ 2147483647 w 11065"/>
              <a:gd name="T3" fmla="*/ 2147483647 h 1635"/>
              <a:gd name="T4" fmla="*/ 2147483647 w 11065"/>
              <a:gd name="T5" fmla="*/ 2147483647 h 1635"/>
              <a:gd name="T6" fmla="*/ 2147483647 w 11065"/>
              <a:gd name="T7" fmla="*/ 2147483647 h 1635"/>
              <a:gd name="T8" fmla="*/ 2147483647 w 11065"/>
              <a:gd name="T9" fmla="*/ 2147483647 h 1635"/>
              <a:gd name="T10" fmla="*/ 2147483647 w 11065"/>
              <a:gd name="T11" fmla="*/ 2147483647 h 1635"/>
              <a:gd name="T12" fmla="*/ 2147483647 w 11065"/>
              <a:gd name="T13" fmla="*/ 2147483647 h 1635"/>
              <a:gd name="T14" fmla="*/ 2147483647 w 11065"/>
              <a:gd name="T15" fmla="*/ 2147483647 h 1635"/>
              <a:gd name="T16" fmla="*/ 2147483647 w 11065"/>
              <a:gd name="T17" fmla="*/ 2147483647 h 1635"/>
              <a:gd name="T18" fmla="*/ 2147483647 w 11065"/>
              <a:gd name="T19" fmla="*/ 2147483647 h 1635"/>
              <a:gd name="T20" fmla="*/ 2147483647 w 11065"/>
              <a:gd name="T21" fmla="*/ 2147483647 h 1635"/>
              <a:gd name="T22" fmla="*/ 2147483647 w 11065"/>
              <a:gd name="T23" fmla="*/ 2147483647 h 1635"/>
              <a:gd name="T24" fmla="*/ 2147483647 w 11065"/>
              <a:gd name="T25" fmla="*/ 2147483647 h 1635"/>
              <a:gd name="T26" fmla="*/ 2147483647 w 11065"/>
              <a:gd name="T27" fmla="*/ 2147483647 h 1635"/>
              <a:gd name="T28" fmla="*/ 2147483647 w 11065"/>
              <a:gd name="T29" fmla="*/ 2147483647 h 1635"/>
              <a:gd name="T30" fmla="*/ 2147483647 w 11065"/>
              <a:gd name="T31" fmla="*/ 2147483647 h 1635"/>
              <a:gd name="T32" fmla="*/ 2147483647 w 11065"/>
              <a:gd name="T33" fmla="*/ 2147483647 h 1635"/>
              <a:gd name="T34" fmla="*/ 2147483647 w 11065"/>
              <a:gd name="T35" fmla="*/ 2147483647 h 1635"/>
              <a:gd name="T36" fmla="*/ 2147483647 w 11065"/>
              <a:gd name="T37" fmla="*/ 2147483647 h 1635"/>
              <a:gd name="T38" fmla="*/ 2147483647 w 11065"/>
              <a:gd name="T39" fmla="*/ 2147483647 h 1635"/>
              <a:gd name="T40" fmla="*/ 2147483647 w 11065"/>
              <a:gd name="T41" fmla="*/ 2147483647 h 1635"/>
              <a:gd name="T42" fmla="*/ 2147483647 w 11065"/>
              <a:gd name="T43" fmla="*/ 2147483647 h 1635"/>
              <a:gd name="T44" fmla="*/ 2147483647 w 11065"/>
              <a:gd name="T45" fmla="*/ 2147483647 h 1635"/>
              <a:gd name="T46" fmla="*/ 2147483647 w 11065"/>
              <a:gd name="T47" fmla="*/ 2147483647 h 1635"/>
              <a:gd name="T48" fmla="*/ 2147483647 w 11065"/>
              <a:gd name="T49" fmla="*/ 2147483647 h 1635"/>
              <a:gd name="T50" fmla="*/ 2147483647 w 11065"/>
              <a:gd name="T51" fmla="*/ 2147483647 h 1635"/>
              <a:gd name="T52" fmla="*/ 2147483647 w 11065"/>
              <a:gd name="T53" fmla="*/ 2147483647 h 1635"/>
              <a:gd name="T54" fmla="*/ 2147483647 w 11065"/>
              <a:gd name="T55" fmla="*/ 2147483647 h 1635"/>
              <a:gd name="T56" fmla="*/ 2147483647 w 11065"/>
              <a:gd name="T57" fmla="*/ 2147483647 h 1635"/>
              <a:gd name="T58" fmla="*/ 2147483647 w 11065"/>
              <a:gd name="T59" fmla="*/ 2147483647 h 1635"/>
              <a:gd name="T60" fmla="*/ 2147483647 w 11065"/>
              <a:gd name="T61" fmla="*/ 2147483647 h 1635"/>
              <a:gd name="T62" fmla="*/ 2147483647 w 11065"/>
              <a:gd name="T63" fmla="*/ 2147483647 h 1635"/>
              <a:gd name="T64" fmla="*/ 2147483647 w 11065"/>
              <a:gd name="T65" fmla="*/ 2147483647 h 1635"/>
              <a:gd name="T66" fmla="*/ 2147483647 w 11065"/>
              <a:gd name="T67" fmla="*/ 2147483647 h 1635"/>
              <a:gd name="T68" fmla="*/ 2147483647 w 11065"/>
              <a:gd name="T69" fmla="*/ 2147483647 h 1635"/>
              <a:gd name="T70" fmla="*/ 2147483647 w 11065"/>
              <a:gd name="T71" fmla="*/ 2147483647 h 1635"/>
              <a:gd name="T72" fmla="*/ 2147483647 w 11065"/>
              <a:gd name="T73" fmla="*/ 2147483647 h 1635"/>
              <a:gd name="T74" fmla="*/ 2147483647 w 11065"/>
              <a:gd name="T75" fmla="*/ 2147483647 h 1635"/>
              <a:gd name="T76" fmla="*/ 2147483647 w 11065"/>
              <a:gd name="T77" fmla="*/ 2147483647 h 1635"/>
              <a:gd name="T78" fmla="*/ 2147483647 w 11065"/>
              <a:gd name="T79" fmla="*/ 2147483647 h 1635"/>
              <a:gd name="T80" fmla="*/ 2147483647 w 11065"/>
              <a:gd name="T81" fmla="*/ 2147483647 h 1635"/>
              <a:gd name="T82" fmla="*/ 2147483647 w 11065"/>
              <a:gd name="T83" fmla="*/ 2147483647 h 1635"/>
              <a:gd name="T84" fmla="*/ 2147483647 w 11065"/>
              <a:gd name="T85" fmla="*/ 2147483647 h 1635"/>
              <a:gd name="T86" fmla="*/ 2147483647 w 11065"/>
              <a:gd name="T87" fmla="*/ 2147483647 h 1635"/>
              <a:gd name="T88" fmla="*/ 2147483647 w 11065"/>
              <a:gd name="T89" fmla="*/ 2147483647 h 1635"/>
              <a:gd name="T90" fmla="*/ 2147483647 w 11065"/>
              <a:gd name="T91" fmla="*/ 2147483647 h 1635"/>
              <a:gd name="T92" fmla="*/ 2147483647 w 11065"/>
              <a:gd name="T93" fmla="*/ 2147483647 h 1635"/>
              <a:gd name="T94" fmla="*/ 2147483647 w 11065"/>
              <a:gd name="T95" fmla="*/ 2147483647 h 1635"/>
              <a:gd name="T96" fmla="*/ 2147483647 w 11065"/>
              <a:gd name="T97" fmla="*/ 2147483647 h 1635"/>
              <a:gd name="T98" fmla="*/ 2147483647 w 11065"/>
              <a:gd name="T99" fmla="*/ 2147483647 h 1635"/>
              <a:gd name="T100" fmla="*/ 2147483647 w 11065"/>
              <a:gd name="T101" fmla="*/ 2147483647 h 1635"/>
              <a:gd name="T102" fmla="*/ 2147483647 w 11065"/>
              <a:gd name="T103" fmla="*/ 2147483647 h 1635"/>
              <a:gd name="T104" fmla="*/ 2147483647 w 11065"/>
              <a:gd name="T105" fmla="*/ 2147483647 h 1635"/>
              <a:gd name="T106" fmla="*/ 2147483647 w 11065"/>
              <a:gd name="T107" fmla="*/ 2147483647 h 1635"/>
              <a:gd name="T108" fmla="*/ 2147483647 w 11065"/>
              <a:gd name="T109" fmla="*/ 2147483647 h 1635"/>
              <a:gd name="T110" fmla="*/ 2147483647 w 11065"/>
              <a:gd name="T111" fmla="*/ 2147483647 h 1635"/>
              <a:gd name="T112" fmla="*/ 2147483647 w 11065"/>
              <a:gd name="T113" fmla="*/ 2147483647 h 1635"/>
              <a:gd name="T114" fmla="*/ 2147483647 w 11065"/>
              <a:gd name="T115" fmla="*/ 2147483647 h 16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065" h="1635">
                <a:moveTo>
                  <a:pt x="10838" y="730"/>
                </a:moveTo>
                <a:lnTo>
                  <a:pt x="10740" y="637"/>
                </a:lnTo>
                <a:lnTo>
                  <a:pt x="10706" y="601"/>
                </a:lnTo>
                <a:lnTo>
                  <a:pt x="10692" y="584"/>
                </a:lnTo>
                <a:lnTo>
                  <a:pt x="10679" y="566"/>
                </a:lnTo>
                <a:lnTo>
                  <a:pt x="10661" y="533"/>
                </a:lnTo>
                <a:lnTo>
                  <a:pt x="10654" y="516"/>
                </a:lnTo>
                <a:lnTo>
                  <a:pt x="10648" y="498"/>
                </a:lnTo>
                <a:lnTo>
                  <a:pt x="10644" y="479"/>
                </a:lnTo>
                <a:lnTo>
                  <a:pt x="10641" y="458"/>
                </a:lnTo>
                <a:lnTo>
                  <a:pt x="10639" y="412"/>
                </a:lnTo>
                <a:lnTo>
                  <a:pt x="10639" y="330"/>
                </a:lnTo>
                <a:lnTo>
                  <a:pt x="10641" y="313"/>
                </a:lnTo>
                <a:lnTo>
                  <a:pt x="10646" y="297"/>
                </a:lnTo>
                <a:lnTo>
                  <a:pt x="10654" y="282"/>
                </a:lnTo>
                <a:lnTo>
                  <a:pt x="10663" y="270"/>
                </a:lnTo>
                <a:lnTo>
                  <a:pt x="10676" y="259"/>
                </a:lnTo>
                <a:lnTo>
                  <a:pt x="10691" y="252"/>
                </a:lnTo>
                <a:lnTo>
                  <a:pt x="10706" y="246"/>
                </a:lnTo>
                <a:lnTo>
                  <a:pt x="10723" y="245"/>
                </a:lnTo>
                <a:lnTo>
                  <a:pt x="10735" y="245"/>
                </a:lnTo>
                <a:lnTo>
                  <a:pt x="10752" y="246"/>
                </a:lnTo>
                <a:lnTo>
                  <a:pt x="10767" y="252"/>
                </a:lnTo>
                <a:lnTo>
                  <a:pt x="10782" y="259"/>
                </a:lnTo>
                <a:lnTo>
                  <a:pt x="10794" y="270"/>
                </a:lnTo>
                <a:lnTo>
                  <a:pt x="10805" y="282"/>
                </a:lnTo>
                <a:lnTo>
                  <a:pt x="10812" y="297"/>
                </a:lnTo>
                <a:lnTo>
                  <a:pt x="10817" y="313"/>
                </a:lnTo>
                <a:lnTo>
                  <a:pt x="10820" y="330"/>
                </a:lnTo>
                <a:lnTo>
                  <a:pt x="10820" y="454"/>
                </a:lnTo>
                <a:lnTo>
                  <a:pt x="11065" y="454"/>
                </a:lnTo>
                <a:lnTo>
                  <a:pt x="11065" y="330"/>
                </a:lnTo>
                <a:lnTo>
                  <a:pt x="11063" y="296"/>
                </a:lnTo>
                <a:lnTo>
                  <a:pt x="11057" y="263"/>
                </a:lnTo>
                <a:lnTo>
                  <a:pt x="11050" y="231"/>
                </a:lnTo>
                <a:lnTo>
                  <a:pt x="11038" y="201"/>
                </a:lnTo>
                <a:lnTo>
                  <a:pt x="11024" y="172"/>
                </a:lnTo>
                <a:lnTo>
                  <a:pt x="11008" y="145"/>
                </a:lnTo>
                <a:lnTo>
                  <a:pt x="10989" y="120"/>
                </a:lnTo>
                <a:lnTo>
                  <a:pt x="10967" y="96"/>
                </a:lnTo>
                <a:lnTo>
                  <a:pt x="10945" y="75"/>
                </a:lnTo>
                <a:lnTo>
                  <a:pt x="10919" y="56"/>
                </a:lnTo>
                <a:lnTo>
                  <a:pt x="10891" y="40"/>
                </a:lnTo>
                <a:lnTo>
                  <a:pt x="10863" y="26"/>
                </a:lnTo>
                <a:lnTo>
                  <a:pt x="10832" y="15"/>
                </a:lnTo>
                <a:lnTo>
                  <a:pt x="10801" y="6"/>
                </a:lnTo>
                <a:lnTo>
                  <a:pt x="10768" y="1"/>
                </a:lnTo>
                <a:lnTo>
                  <a:pt x="10735" y="0"/>
                </a:lnTo>
                <a:lnTo>
                  <a:pt x="10723" y="0"/>
                </a:lnTo>
                <a:lnTo>
                  <a:pt x="10690" y="1"/>
                </a:lnTo>
                <a:lnTo>
                  <a:pt x="10657" y="6"/>
                </a:lnTo>
                <a:lnTo>
                  <a:pt x="10626" y="15"/>
                </a:lnTo>
                <a:lnTo>
                  <a:pt x="10595" y="26"/>
                </a:lnTo>
                <a:lnTo>
                  <a:pt x="10566" y="40"/>
                </a:lnTo>
                <a:lnTo>
                  <a:pt x="10539" y="56"/>
                </a:lnTo>
                <a:lnTo>
                  <a:pt x="10513" y="75"/>
                </a:lnTo>
                <a:lnTo>
                  <a:pt x="10491" y="96"/>
                </a:lnTo>
                <a:lnTo>
                  <a:pt x="10469" y="120"/>
                </a:lnTo>
                <a:lnTo>
                  <a:pt x="10450" y="145"/>
                </a:lnTo>
                <a:lnTo>
                  <a:pt x="10434" y="172"/>
                </a:lnTo>
                <a:lnTo>
                  <a:pt x="10420" y="201"/>
                </a:lnTo>
                <a:lnTo>
                  <a:pt x="10408" y="231"/>
                </a:lnTo>
                <a:lnTo>
                  <a:pt x="10401" y="263"/>
                </a:lnTo>
                <a:lnTo>
                  <a:pt x="10396" y="296"/>
                </a:lnTo>
                <a:lnTo>
                  <a:pt x="10393" y="330"/>
                </a:lnTo>
                <a:lnTo>
                  <a:pt x="10393" y="423"/>
                </a:lnTo>
                <a:lnTo>
                  <a:pt x="10396" y="457"/>
                </a:lnTo>
                <a:lnTo>
                  <a:pt x="10398" y="489"/>
                </a:lnTo>
                <a:lnTo>
                  <a:pt x="10403" y="519"/>
                </a:lnTo>
                <a:lnTo>
                  <a:pt x="10408" y="548"/>
                </a:lnTo>
                <a:lnTo>
                  <a:pt x="10417" y="575"/>
                </a:lnTo>
                <a:lnTo>
                  <a:pt x="10427" y="601"/>
                </a:lnTo>
                <a:lnTo>
                  <a:pt x="10438" y="626"/>
                </a:lnTo>
                <a:lnTo>
                  <a:pt x="10451" y="650"/>
                </a:lnTo>
                <a:lnTo>
                  <a:pt x="10466" y="674"/>
                </a:lnTo>
                <a:lnTo>
                  <a:pt x="10483" y="696"/>
                </a:lnTo>
                <a:lnTo>
                  <a:pt x="10522" y="742"/>
                </a:lnTo>
                <a:lnTo>
                  <a:pt x="10568" y="790"/>
                </a:lnTo>
                <a:lnTo>
                  <a:pt x="10620" y="841"/>
                </a:lnTo>
                <a:lnTo>
                  <a:pt x="10648" y="866"/>
                </a:lnTo>
                <a:lnTo>
                  <a:pt x="10673" y="891"/>
                </a:lnTo>
                <a:lnTo>
                  <a:pt x="10715" y="938"/>
                </a:lnTo>
                <a:lnTo>
                  <a:pt x="10749" y="984"/>
                </a:lnTo>
                <a:lnTo>
                  <a:pt x="10776" y="1028"/>
                </a:lnTo>
                <a:lnTo>
                  <a:pt x="10795" y="1073"/>
                </a:lnTo>
                <a:lnTo>
                  <a:pt x="10808" y="1118"/>
                </a:lnTo>
                <a:lnTo>
                  <a:pt x="10813" y="1141"/>
                </a:lnTo>
                <a:lnTo>
                  <a:pt x="10816" y="1165"/>
                </a:lnTo>
                <a:lnTo>
                  <a:pt x="10818" y="1190"/>
                </a:lnTo>
                <a:lnTo>
                  <a:pt x="10820" y="1215"/>
                </a:lnTo>
                <a:lnTo>
                  <a:pt x="10820" y="1233"/>
                </a:lnTo>
                <a:lnTo>
                  <a:pt x="10820" y="1305"/>
                </a:lnTo>
                <a:lnTo>
                  <a:pt x="10817" y="1322"/>
                </a:lnTo>
                <a:lnTo>
                  <a:pt x="10813" y="1338"/>
                </a:lnTo>
                <a:lnTo>
                  <a:pt x="10806" y="1352"/>
                </a:lnTo>
                <a:lnTo>
                  <a:pt x="10795" y="1365"/>
                </a:lnTo>
                <a:lnTo>
                  <a:pt x="10782" y="1376"/>
                </a:lnTo>
                <a:lnTo>
                  <a:pt x="10768" y="1383"/>
                </a:lnTo>
                <a:lnTo>
                  <a:pt x="10752" y="1388"/>
                </a:lnTo>
                <a:lnTo>
                  <a:pt x="10735" y="1390"/>
                </a:lnTo>
                <a:lnTo>
                  <a:pt x="10724" y="1390"/>
                </a:lnTo>
                <a:lnTo>
                  <a:pt x="10707" y="1388"/>
                </a:lnTo>
                <a:lnTo>
                  <a:pt x="10691" y="1383"/>
                </a:lnTo>
                <a:lnTo>
                  <a:pt x="10677" y="1376"/>
                </a:lnTo>
                <a:lnTo>
                  <a:pt x="10664" y="1365"/>
                </a:lnTo>
                <a:lnTo>
                  <a:pt x="10654" y="1352"/>
                </a:lnTo>
                <a:lnTo>
                  <a:pt x="10646" y="1338"/>
                </a:lnTo>
                <a:lnTo>
                  <a:pt x="10641" y="1322"/>
                </a:lnTo>
                <a:lnTo>
                  <a:pt x="10640" y="1305"/>
                </a:lnTo>
                <a:lnTo>
                  <a:pt x="10640" y="1103"/>
                </a:lnTo>
                <a:lnTo>
                  <a:pt x="10394" y="1103"/>
                </a:lnTo>
                <a:lnTo>
                  <a:pt x="10394" y="1305"/>
                </a:lnTo>
                <a:lnTo>
                  <a:pt x="10397" y="1339"/>
                </a:lnTo>
                <a:lnTo>
                  <a:pt x="10402" y="1373"/>
                </a:lnTo>
                <a:lnTo>
                  <a:pt x="10409" y="1404"/>
                </a:lnTo>
                <a:lnTo>
                  <a:pt x="10421" y="1435"/>
                </a:lnTo>
                <a:lnTo>
                  <a:pt x="10435" y="1464"/>
                </a:lnTo>
                <a:lnTo>
                  <a:pt x="10452" y="1490"/>
                </a:lnTo>
                <a:lnTo>
                  <a:pt x="10470" y="1516"/>
                </a:lnTo>
                <a:lnTo>
                  <a:pt x="10492" y="1540"/>
                </a:lnTo>
                <a:lnTo>
                  <a:pt x="10515" y="1560"/>
                </a:lnTo>
                <a:lnTo>
                  <a:pt x="10541" y="1579"/>
                </a:lnTo>
                <a:lnTo>
                  <a:pt x="10568" y="1595"/>
                </a:lnTo>
                <a:lnTo>
                  <a:pt x="10597" y="1609"/>
                </a:lnTo>
                <a:lnTo>
                  <a:pt x="10627" y="1620"/>
                </a:lnTo>
                <a:lnTo>
                  <a:pt x="10658" y="1629"/>
                </a:lnTo>
                <a:lnTo>
                  <a:pt x="10690" y="1633"/>
                </a:lnTo>
                <a:lnTo>
                  <a:pt x="10724" y="1635"/>
                </a:lnTo>
                <a:lnTo>
                  <a:pt x="10735" y="1635"/>
                </a:lnTo>
                <a:lnTo>
                  <a:pt x="10769" y="1633"/>
                </a:lnTo>
                <a:lnTo>
                  <a:pt x="10801" y="1629"/>
                </a:lnTo>
                <a:lnTo>
                  <a:pt x="10833" y="1620"/>
                </a:lnTo>
                <a:lnTo>
                  <a:pt x="10863" y="1609"/>
                </a:lnTo>
                <a:lnTo>
                  <a:pt x="10892" y="1595"/>
                </a:lnTo>
                <a:lnTo>
                  <a:pt x="10919" y="1578"/>
                </a:lnTo>
                <a:lnTo>
                  <a:pt x="10945" y="1560"/>
                </a:lnTo>
                <a:lnTo>
                  <a:pt x="10968" y="1539"/>
                </a:lnTo>
                <a:lnTo>
                  <a:pt x="10990" y="1515"/>
                </a:lnTo>
                <a:lnTo>
                  <a:pt x="11008" y="1489"/>
                </a:lnTo>
                <a:lnTo>
                  <a:pt x="11025" y="1463"/>
                </a:lnTo>
                <a:lnTo>
                  <a:pt x="11039" y="1434"/>
                </a:lnTo>
                <a:lnTo>
                  <a:pt x="11050" y="1404"/>
                </a:lnTo>
                <a:lnTo>
                  <a:pt x="11058" y="1372"/>
                </a:lnTo>
                <a:lnTo>
                  <a:pt x="11063" y="1339"/>
                </a:lnTo>
                <a:lnTo>
                  <a:pt x="11065" y="1305"/>
                </a:lnTo>
                <a:lnTo>
                  <a:pt x="11065" y="1223"/>
                </a:lnTo>
                <a:lnTo>
                  <a:pt x="11064" y="1185"/>
                </a:lnTo>
                <a:lnTo>
                  <a:pt x="11061" y="1149"/>
                </a:lnTo>
                <a:lnTo>
                  <a:pt x="11056" y="1114"/>
                </a:lnTo>
                <a:lnTo>
                  <a:pt x="11050" y="1079"/>
                </a:lnTo>
                <a:lnTo>
                  <a:pt x="11041" y="1046"/>
                </a:lnTo>
                <a:lnTo>
                  <a:pt x="11031" y="1013"/>
                </a:lnTo>
                <a:lnTo>
                  <a:pt x="11019" y="982"/>
                </a:lnTo>
                <a:lnTo>
                  <a:pt x="11005" y="951"/>
                </a:lnTo>
                <a:lnTo>
                  <a:pt x="10990" y="921"/>
                </a:lnTo>
                <a:lnTo>
                  <a:pt x="10973" y="891"/>
                </a:lnTo>
                <a:lnTo>
                  <a:pt x="10953" y="863"/>
                </a:lnTo>
                <a:lnTo>
                  <a:pt x="10934" y="835"/>
                </a:lnTo>
                <a:lnTo>
                  <a:pt x="10912" y="807"/>
                </a:lnTo>
                <a:lnTo>
                  <a:pt x="10888" y="781"/>
                </a:lnTo>
                <a:lnTo>
                  <a:pt x="10838" y="730"/>
                </a:lnTo>
                <a:close/>
                <a:moveTo>
                  <a:pt x="6244" y="1057"/>
                </a:moveTo>
                <a:lnTo>
                  <a:pt x="6297" y="495"/>
                </a:lnTo>
                <a:lnTo>
                  <a:pt x="6350" y="1057"/>
                </a:lnTo>
                <a:lnTo>
                  <a:pt x="6244" y="1057"/>
                </a:lnTo>
                <a:close/>
                <a:moveTo>
                  <a:pt x="6342" y="11"/>
                </a:moveTo>
                <a:lnTo>
                  <a:pt x="6251" y="11"/>
                </a:lnTo>
                <a:lnTo>
                  <a:pt x="6173" y="11"/>
                </a:lnTo>
                <a:lnTo>
                  <a:pt x="6060" y="817"/>
                </a:lnTo>
                <a:lnTo>
                  <a:pt x="5946" y="1624"/>
                </a:lnTo>
                <a:lnTo>
                  <a:pt x="6191" y="1624"/>
                </a:lnTo>
                <a:lnTo>
                  <a:pt x="6224" y="1276"/>
                </a:lnTo>
                <a:lnTo>
                  <a:pt x="6370" y="1276"/>
                </a:lnTo>
                <a:lnTo>
                  <a:pt x="6402" y="1624"/>
                </a:lnTo>
                <a:lnTo>
                  <a:pt x="6648" y="1624"/>
                </a:lnTo>
                <a:lnTo>
                  <a:pt x="6534" y="817"/>
                </a:lnTo>
                <a:lnTo>
                  <a:pt x="6421" y="11"/>
                </a:lnTo>
                <a:lnTo>
                  <a:pt x="6342" y="11"/>
                </a:lnTo>
                <a:close/>
                <a:moveTo>
                  <a:pt x="1663" y="1057"/>
                </a:moveTo>
                <a:lnTo>
                  <a:pt x="1715" y="495"/>
                </a:lnTo>
                <a:lnTo>
                  <a:pt x="1768" y="1057"/>
                </a:lnTo>
                <a:lnTo>
                  <a:pt x="1663" y="1057"/>
                </a:lnTo>
                <a:close/>
                <a:moveTo>
                  <a:pt x="987" y="256"/>
                </a:moveTo>
                <a:lnTo>
                  <a:pt x="1004" y="257"/>
                </a:lnTo>
                <a:lnTo>
                  <a:pt x="1020" y="262"/>
                </a:lnTo>
                <a:lnTo>
                  <a:pt x="1034" y="270"/>
                </a:lnTo>
                <a:lnTo>
                  <a:pt x="1047" y="281"/>
                </a:lnTo>
                <a:lnTo>
                  <a:pt x="1057" y="293"/>
                </a:lnTo>
                <a:lnTo>
                  <a:pt x="1065" y="307"/>
                </a:lnTo>
                <a:lnTo>
                  <a:pt x="1070" y="323"/>
                </a:lnTo>
                <a:lnTo>
                  <a:pt x="1072" y="341"/>
                </a:lnTo>
                <a:lnTo>
                  <a:pt x="1072" y="553"/>
                </a:lnTo>
                <a:lnTo>
                  <a:pt x="1070" y="570"/>
                </a:lnTo>
                <a:lnTo>
                  <a:pt x="1065" y="585"/>
                </a:lnTo>
                <a:lnTo>
                  <a:pt x="1057" y="600"/>
                </a:lnTo>
                <a:lnTo>
                  <a:pt x="1047" y="613"/>
                </a:lnTo>
                <a:lnTo>
                  <a:pt x="1034" y="622"/>
                </a:lnTo>
                <a:lnTo>
                  <a:pt x="1020" y="630"/>
                </a:lnTo>
                <a:lnTo>
                  <a:pt x="1004" y="635"/>
                </a:lnTo>
                <a:lnTo>
                  <a:pt x="987" y="637"/>
                </a:lnTo>
                <a:lnTo>
                  <a:pt x="892" y="637"/>
                </a:lnTo>
                <a:lnTo>
                  <a:pt x="892" y="550"/>
                </a:lnTo>
                <a:lnTo>
                  <a:pt x="892" y="341"/>
                </a:lnTo>
                <a:lnTo>
                  <a:pt x="892" y="256"/>
                </a:lnTo>
                <a:lnTo>
                  <a:pt x="987" y="256"/>
                </a:lnTo>
                <a:close/>
                <a:moveTo>
                  <a:pt x="1760" y="11"/>
                </a:moveTo>
                <a:lnTo>
                  <a:pt x="1670" y="11"/>
                </a:lnTo>
                <a:lnTo>
                  <a:pt x="1591" y="11"/>
                </a:lnTo>
                <a:lnTo>
                  <a:pt x="1479" y="805"/>
                </a:lnTo>
                <a:lnTo>
                  <a:pt x="1367" y="1600"/>
                </a:lnTo>
                <a:lnTo>
                  <a:pt x="1119" y="817"/>
                </a:lnTo>
                <a:lnTo>
                  <a:pt x="1161" y="802"/>
                </a:lnTo>
                <a:lnTo>
                  <a:pt x="1198" y="782"/>
                </a:lnTo>
                <a:lnTo>
                  <a:pt x="1233" y="757"/>
                </a:lnTo>
                <a:lnTo>
                  <a:pt x="1248" y="742"/>
                </a:lnTo>
                <a:lnTo>
                  <a:pt x="1260" y="727"/>
                </a:lnTo>
                <a:lnTo>
                  <a:pt x="1284" y="693"/>
                </a:lnTo>
                <a:lnTo>
                  <a:pt x="1294" y="674"/>
                </a:lnTo>
                <a:lnTo>
                  <a:pt x="1302" y="653"/>
                </a:lnTo>
                <a:lnTo>
                  <a:pt x="1309" y="632"/>
                </a:lnTo>
                <a:lnTo>
                  <a:pt x="1313" y="609"/>
                </a:lnTo>
                <a:lnTo>
                  <a:pt x="1316" y="586"/>
                </a:lnTo>
                <a:lnTo>
                  <a:pt x="1317" y="561"/>
                </a:lnTo>
                <a:lnTo>
                  <a:pt x="1317" y="341"/>
                </a:lnTo>
                <a:lnTo>
                  <a:pt x="1315" y="306"/>
                </a:lnTo>
                <a:lnTo>
                  <a:pt x="1311" y="274"/>
                </a:lnTo>
                <a:lnTo>
                  <a:pt x="1302" y="242"/>
                </a:lnTo>
                <a:lnTo>
                  <a:pt x="1291" y="212"/>
                </a:lnTo>
                <a:lnTo>
                  <a:pt x="1277" y="183"/>
                </a:lnTo>
                <a:lnTo>
                  <a:pt x="1260" y="156"/>
                </a:lnTo>
                <a:lnTo>
                  <a:pt x="1242" y="131"/>
                </a:lnTo>
                <a:lnTo>
                  <a:pt x="1221" y="107"/>
                </a:lnTo>
                <a:lnTo>
                  <a:pt x="1197" y="86"/>
                </a:lnTo>
                <a:lnTo>
                  <a:pt x="1171" y="66"/>
                </a:lnTo>
                <a:lnTo>
                  <a:pt x="1145" y="50"/>
                </a:lnTo>
                <a:lnTo>
                  <a:pt x="1116" y="36"/>
                </a:lnTo>
                <a:lnTo>
                  <a:pt x="1086" y="26"/>
                </a:lnTo>
                <a:lnTo>
                  <a:pt x="1054" y="17"/>
                </a:lnTo>
                <a:lnTo>
                  <a:pt x="1022" y="12"/>
                </a:lnTo>
                <a:lnTo>
                  <a:pt x="987" y="11"/>
                </a:lnTo>
                <a:lnTo>
                  <a:pt x="892" y="11"/>
                </a:lnTo>
                <a:lnTo>
                  <a:pt x="867" y="11"/>
                </a:lnTo>
                <a:lnTo>
                  <a:pt x="647" y="11"/>
                </a:lnTo>
                <a:lnTo>
                  <a:pt x="647" y="341"/>
                </a:lnTo>
                <a:lnTo>
                  <a:pt x="647" y="353"/>
                </a:lnTo>
                <a:lnTo>
                  <a:pt x="647" y="507"/>
                </a:lnTo>
                <a:lnTo>
                  <a:pt x="647" y="1065"/>
                </a:lnTo>
                <a:lnTo>
                  <a:pt x="647" y="1624"/>
                </a:lnTo>
                <a:lnTo>
                  <a:pt x="892" y="1624"/>
                </a:lnTo>
                <a:lnTo>
                  <a:pt x="892" y="836"/>
                </a:lnTo>
                <a:lnTo>
                  <a:pt x="903" y="836"/>
                </a:lnTo>
                <a:lnTo>
                  <a:pt x="1130" y="1624"/>
                </a:lnTo>
                <a:lnTo>
                  <a:pt x="1364" y="1624"/>
                </a:lnTo>
                <a:lnTo>
                  <a:pt x="1375" y="1624"/>
                </a:lnTo>
                <a:lnTo>
                  <a:pt x="1609" y="1624"/>
                </a:lnTo>
                <a:lnTo>
                  <a:pt x="1643" y="1276"/>
                </a:lnTo>
                <a:lnTo>
                  <a:pt x="1788" y="1276"/>
                </a:lnTo>
                <a:lnTo>
                  <a:pt x="1820" y="1624"/>
                </a:lnTo>
                <a:lnTo>
                  <a:pt x="2066" y="1624"/>
                </a:lnTo>
                <a:lnTo>
                  <a:pt x="1952" y="817"/>
                </a:lnTo>
                <a:lnTo>
                  <a:pt x="1839" y="11"/>
                </a:lnTo>
                <a:lnTo>
                  <a:pt x="1760" y="11"/>
                </a:lnTo>
                <a:close/>
                <a:moveTo>
                  <a:pt x="9975" y="256"/>
                </a:moveTo>
                <a:lnTo>
                  <a:pt x="9992" y="257"/>
                </a:lnTo>
                <a:lnTo>
                  <a:pt x="10007" y="262"/>
                </a:lnTo>
                <a:lnTo>
                  <a:pt x="10022" y="270"/>
                </a:lnTo>
                <a:lnTo>
                  <a:pt x="10034" y="281"/>
                </a:lnTo>
                <a:lnTo>
                  <a:pt x="10044" y="293"/>
                </a:lnTo>
                <a:lnTo>
                  <a:pt x="10052" y="307"/>
                </a:lnTo>
                <a:lnTo>
                  <a:pt x="10057" y="323"/>
                </a:lnTo>
                <a:lnTo>
                  <a:pt x="10059" y="341"/>
                </a:lnTo>
                <a:lnTo>
                  <a:pt x="10059" y="553"/>
                </a:lnTo>
                <a:lnTo>
                  <a:pt x="10057" y="570"/>
                </a:lnTo>
                <a:lnTo>
                  <a:pt x="10052" y="585"/>
                </a:lnTo>
                <a:lnTo>
                  <a:pt x="10044" y="600"/>
                </a:lnTo>
                <a:lnTo>
                  <a:pt x="10034" y="613"/>
                </a:lnTo>
                <a:lnTo>
                  <a:pt x="10022" y="622"/>
                </a:lnTo>
                <a:lnTo>
                  <a:pt x="10007" y="630"/>
                </a:lnTo>
                <a:lnTo>
                  <a:pt x="9992" y="635"/>
                </a:lnTo>
                <a:lnTo>
                  <a:pt x="9975" y="637"/>
                </a:lnTo>
                <a:lnTo>
                  <a:pt x="9878" y="637"/>
                </a:lnTo>
                <a:lnTo>
                  <a:pt x="9878" y="550"/>
                </a:lnTo>
                <a:lnTo>
                  <a:pt x="9878" y="341"/>
                </a:lnTo>
                <a:lnTo>
                  <a:pt x="9878" y="256"/>
                </a:lnTo>
                <a:lnTo>
                  <a:pt x="9975" y="256"/>
                </a:lnTo>
                <a:close/>
                <a:moveTo>
                  <a:pt x="10305" y="561"/>
                </a:moveTo>
                <a:lnTo>
                  <a:pt x="10305" y="341"/>
                </a:lnTo>
                <a:lnTo>
                  <a:pt x="10302" y="306"/>
                </a:lnTo>
                <a:lnTo>
                  <a:pt x="10297" y="274"/>
                </a:lnTo>
                <a:lnTo>
                  <a:pt x="10290" y="242"/>
                </a:lnTo>
                <a:lnTo>
                  <a:pt x="10278" y="212"/>
                </a:lnTo>
                <a:lnTo>
                  <a:pt x="10264" y="183"/>
                </a:lnTo>
                <a:lnTo>
                  <a:pt x="10248" y="156"/>
                </a:lnTo>
                <a:lnTo>
                  <a:pt x="10228" y="131"/>
                </a:lnTo>
                <a:lnTo>
                  <a:pt x="10207" y="107"/>
                </a:lnTo>
                <a:lnTo>
                  <a:pt x="10185" y="86"/>
                </a:lnTo>
                <a:lnTo>
                  <a:pt x="10159" y="66"/>
                </a:lnTo>
                <a:lnTo>
                  <a:pt x="10131" y="50"/>
                </a:lnTo>
                <a:lnTo>
                  <a:pt x="10103" y="36"/>
                </a:lnTo>
                <a:lnTo>
                  <a:pt x="10072" y="26"/>
                </a:lnTo>
                <a:lnTo>
                  <a:pt x="10041" y="17"/>
                </a:lnTo>
                <a:lnTo>
                  <a:pt x="10008" y="12"/>
                </a:lnTo>
                <a:lnTo>
                  <a:pt x="9975" y="11"/>
                </a:lnTo>
                <a:lnTo>
                  <a:pt x="9878" y="11"/>
                </a:lnTo>
                <a:lnTo>
                  <a:pt x="9854" y="11"/>
                </a:lnTo>
                <a:lnTo>
                  <a:pt x="9633" y="11"/>
                </a:lnTo>
                <a:lnTo>
                  <a:pt x="9633" y="341"/>
                </a:lnTo>
                <a:lnTo>
                  <a:pt x="9633" y="353"/>
                </a:lnTo>
                <a:lnTo>
                  <a:pt x="9633" y="507"/>
                </a:lnTo>
                <a:lnTo>
                  <a:pt x="9633" y="1065"/>
                </a:lnTo>
                <a:lnTo>
                  <a:pt x="9633" y="1624"/>
                </a:lnTo>
                <a:lnTo>
                  <a:pt x="9878" y="1624"/>
                </a:lnTo>
                <a:lnTo>
                  <a:pt x="9878" y="836"/>
                </a:lnTo>
                <a:lnTo>
                  <a:pt x="9890" y="836"/>
                </a:lnTo>
                <a:lnTo>
                  <a:pt x="10117" y="1624"/>
                </a:lnTo>
                <a:lnTo>
                  <a:pt x="10362" y="1624"/>
                </a:lnTo>
                <a:lnTo>
                  <a:pt x="10106" y="817"/>
                </a:lnTo>
                <a:lnTo>
                  <a:pt x="10147" y="802"/>
                </a:lnTo>
                <a:lnTo>
                  <a:pt x="10186" y="782"/>
                </a:lnTo>
                <a:lnTo>
                  <a:pt x="10219" y="757"/>
                </a:lnTo>
                <a:lnTo>
                  <a:pt x="10234" y="742"/>
                </a:lnTo>
                <a:lnTo>
                  <a:pt x="10248" y="727"/>
                </a:lnTo>
                <a:lnTo>
                  <a:pt x="10271" y="693"/>
                </a:lnTo>
                <a:lnTo>
                  <a:pt x="10281" y="674"/>
                </a:lnTo>
                <a:lnTo>
                  <a:pt x="10288" y="653"/>
                </a:lnTo>
                <a:lnTo>
                  <a:pt x="10295" y="632"/>
                </a:lnTo>
                <a:lnTo>
                  <a:pt x="10300" y="609"/>
                </a:lnTo>
                <a:lnTo>
                  <a:pt x="10302" y="586"/>
                </a:lnTo>
                <a:lnTo>
                  <a:pt x="10305" y="561"/>
                </a:lnTo>
                <a:close/>
                <a:moveTo>
                  <a:pt x="7037" y="256"/>
                </a:moveTo>
                <a:lnTo>
                  <a:pt x="7055" y="257"/>
                </a:lnTo>
                <a:lnTo>
                  <a:pt x="7071" y="262"/>
                </a:lnTo>
                <a:lnTo>
                  <a:pt x="7085" y="270"/>
                </a:lnTo>
                <a:lnTo>
                  <a:pt x="7097" y="281"/>
                </a:lnTo>
                <a:lnTo>
                  <a:pt x="7107" y="293"/>
                </a:lnTo>
                <a:lnTo>
                  <a:pt x="7116" y="307"/>
                </a:lnTo>
                <a:lnTo>
                  <a:pt x="7120" y="323"/>
                </a:lnTo>
                <a:lnTo>
                  <a:pt x="7122" y="341"/>
                </a:lnTo>
                <a:lnTo>
                  <a:pt x="7122" y="553"/>
                </a:lnTo>
                <a:lnTo>
                  <a:pt x="7120" y="570"/>
                </a:lnTo>
                <a:lnTo>
                  <a:pt x="7116" y="585"/>
                </a:lnTo>
                <a:lnTo>
                  <a:pt x="7107" y="600"/>
                </a:lnTo>
                <a:lnTo>
                  <a:pt x="7097" y="613"/>
                </a:lnTo>
                <a:lnTo>
                  <a:pt x="7085" y="622"/>
                </a:lnTo>
                <a:lnTo>
                  <a:pt x="7071" y="630"/>
                </a:lnTo>
                <a:lnTo>
                  <a:pt x="7055" y="635"/>
                </a:lnTo>
                <a:lnTo>
                  <a:pt x="7037" y="637"/>
                </a:lnTo>
                <a:lnTo>
                  <a:pt x="6942" y="637"/>
                </a:lnTo>
                <a:lnTo>
                  <a:pt x="6942" y="550"/>
                </a:lnTo>
                <a:lnTo>
                  <a:pt x="6942" y="341"/>
                </a:lnTo>
                <a:lnTo>
                  <a:pt x="6942" y="256"/>
                </a:lnTo>
                <a:lnTo>
                  <a:pt x="7037" y="256"/>
                </a:lnTo>
                <a:close/>
                <a:moveTo>
                  <a:pt x="7367" y="561"/>
                </a:moveTo>
                <a:lnTo>
                  <a:pt x="7367" y="341"/>
                </a:lnTo>
                <a:lnTo>
                  <a:pt x="7365" y="306"/>
                </a:lnTo>
                <a:lnTo>
                  <a:pt x="7361" y="274"/>
                </a:lnTo>
                <a:lnTo>
                  <a:pt x="7352" y="242"/>
                </a:lnTo>
                <a:lnTo>
                  <a:pt x="7342" y="212"/>
                </a:lnTo>
                <a:lnTo>
                  <a:pt x="7328" y="183"/>
                </a:lnTo>
                <a:lnTo>
                  <a:pt x="7310" y="156"/>
                </a:lnTo>
                <a:lnTo>
                  <a:pt x="7291" y="131"/>
                </a:lnTo>
                <a:lnTo>
                  <a:pt x="7271" y="107"/>
                </a:lnTo>
                <a:lnTo>
                  <a:pt x="7247" y="86"/>
                </a:lnTo>
                <a:lnTo>
                  <a:pt x="7222" y="66"/>
                </a:lnTo>
                <a:lnTo>
                  <a:pt x="7195" y="50"/>
                </a:lnTo>
                <a:lnTo>
                  <a:pt x="7166" y="36"/>
                </a:lnTo>
                <a:lnTo>
                  <a:pt x="7135" y="26"/>
                </a:lnTo>
                <a:lnTo>
                  <a:pt x="7104" y="17"/>
                </a:lnTo>
                <a:lnTo>
                  <a:pt x="7071" y="12"/>
                </a:lnTo>
                <a:lnTo>
                  <a:pt x="7037" y="11"/>
                </a:lnTo>
                <a:lnTo>
                  <a:pt x="6942" y="11"/>
                </a:lnTo>
                <a:lnTo>
                  <a:pt x="6918" y="11"/>
                </a:lnTo>
                <a:lnTo>
                  <a:pt x="6697" y="11"/>
                </a:lnTo>
                <a:lnTo>
                  <a:pt x="6697" y="341"/>
                </a:lnTo>
                <a:lnTo>
                  <a:pt x="6697" y="353"/>
                </a:lnTo>
                <a:lnTo>
                  <a:pt x="6697" y="507"/>
                </a:lnTo>
                <a:lnTo>
                  <a:pt x="6697" y="1065"/>
                </a:lnTo>
                <a:lnTo>
                  <a:pt x="6697" y="1624"/>
                </a:lnTo>
                <a:lnTo>
                  <a:pt x="6942" y="1624"/>
                </a:lnTo>
                <a:lnTo>
                  <a:pt x="6942" y="836"/>
                </a:lnTo>
                <a:lnTo>
                  <a:pt x="6953" y="836"/>
                </a:lnTo>
                <a:lnTo>
                  <a:pt x="7180" y="1624"/>
                </a:lnTo>
                <a:lnTo>
                  <a:pt x="7425" y="1624"/>
                </a:lnTo>
                <a:lnTo>
                  <a:pt x="7169" y="817"/>
                </a:lnTo>
                <a:lnTo>
                  <a:pt x="7211" y="802"/>
                </a:lnTo>
                <a:lnTo>
                  <a:pt x="7248" y="782"/>
                </a:lnTo>
                <a:lnTo>
                  <a:pt x="7282" y="757"/>
                </a:lnTo>
                <a:lnTo>
                  <a:pt x="7297" y="742"/>
                </a:lnTo>
                <a:lnTo>
                  <a:pt x="7310" y="727"/>
                </a:lnTo>
                <a:lnTo>
                  <a:pt x="7334" y="693"/>
                </a:lnTo>
                <a:lnTo>
                  <a:pt x="7344" y="674"/>
                </a:lnTo>
                <a:lnTo>
                  <a:pt x="7351" y="653"/>
                </a:lnTo>
                <a:lnTo>
                  <a:pt x="7358" y="632"/>
                </a:lnTo>
                <a:lnTo>
                  <a:pt x="7363" y="609"/>
                </a:lnTo>
                <a:lnTo>
                  <a:pt x="7366" y="586"/>
                </a:lnTo>
                <a:lnTo>
                  <a:pt x="7367" y="561"/>
                </a:lnTo>
                <a:close/>
                <a:moveTo>
                  <a:pt x="4681" y="11"/>
                </a:moveTo>
                <a:lnTo>
                  <a:pt x="4582" y="557"/>
                </a:lnTo>
                <a:lnTo>
                  <a:pt x="4482" y="11"/>
                </a:lnTo>
                <a:lnTo>
                  <a:pt x="4237" y="11"/>
                </a:lnTo>
                <a:lnTo>
                  <a:pt x="4459" y="819"/>
                </a:lnTo>
                <a:lnTo>
                  <a:pt x="4459" y="1624"/>
                </a:lnTo>
                <a:lnTo>
                  <a:pt x="4704" y="1624"/>
                </a:lnTo>
                <a:lnTo>
                  <a:pt x="4704" y="819"/>
                </a:lnTo>
                <a:lnTo>
                  <a:pt x="4926" y="11"/>
                </a:lnTo>
                <a:lnTo>
                  <a:pt x="4681" y="11"/>
                </a:lnTo>
                <a:close/>
                <a:moveTo>
                  <a:pt x="8585" y="861"/>
                </a:moveTo>
                <a:lnTo>
                  <a:pt x="8348" y="11"/>
                </a:lnTo>
                <a:lnTo>
                  <a:pt x="8320" y="11"/>
                </a:lnTo>
                <a:lnTo>
                  <a:pt x="8168" y="11"/>
                </a:lnTo>
                <a:lnTo>
                  <a:pt x="8125" y="11"/>
                </a:lnTo>
                <a:lnTo>
                  <a:pt x="8125" y="817"/>
                </a:lnTo>
                <a:lnTo>
                  <a:pt x="8125" y="1624"/>
                </a:lnTo>
                <a:lnTo>
                  <a:pt x="8370" y="1624"/>
                </a:lnTo>
                <a:lnTo>
                  <a:pt x="8370" y="1174"/>
                </a:lnTo>
                <a:lnTo>
                  <a:pt x="8370" y="723"/>
                </a:lnTo>
                <a:lnTo>
                  <a:pt x="8497" y="1174"/>
                </a:lnTo>
                <a:lnTo>
                  <a:pt x="8625" y="1624"/>
                </a:lnTo>
                <a:lnTo>
                  <a:pt x="8830" y="1624"/>
                </a:lnTo>
                <a:lnTo>
                  <a:pt x="8830" y="817"/>
                </a:lnTo>
                <a:lnTo>
                  <a:pt x="8830" y="11"/>
                </a:lnTo>
                <a:lnTo>
                  <a:pt x="8585" y="11"/>
                </a:lnTo>
                <a:lnTo>
                  <a:pt x="8585" y="861"/>
                </a:lnTo>
                <a:close/>
                <a:moveTo>
                  <a:pt x="2581" y="861"/>
                </a:moveTo>
                <a:lnTo>
                  <a:pt x="2344" y="11"/>
                </a:lnTo>
                <a:lnTo>
                  <a:pt x="2316" y="11"/>
                </a:lnTo>
                <a:lnTo>
                  <a:pt x="2164" y="11"/>
                </a:lnTo>
                <a:lnTo>
                  <a:pt x="2120" y="11"/>
                </a:lnTo>
                <a:lnTo>
                  <a:pt x="2120" y="817"/>
                </a:lnTo>
                <a:lnTo>
                  <a:pt x="2120" y="1624"/>
                </a:lnTo>
                <a:lnTo>
                  <a:pt x="2365" y="1624"/>
                </a:lnTo>
                <a:lnTo>
                  <a:pt x="2365" y="1174"/>
                </a:lnTo>
                <a:lnTo>
                  <a:pt x="2365" y="723"/>
                </a:lnTo>
                <a:lnTo>
                  <a:pt x="2493" y="1174"/>
                </a:lnTo>
                <a:lnTo>
                  <a:pt x="2621" y="1624"/>
                </a:lnTo>
                <a:lnTo>
                  <a:pt x="2826" y="1624"/>
                </a:lnTo>
                <a:lnTo>
                  <a:pt x="2826" y="817"/>
                </a:lnTo>
                <a:lnTo>
                  <a:pt x="2826" y="11"/>
                </a:lnTo>
                <a:lnTo>
                  <a:pt x="2581" y="11"/>
                </a:lnTo>
                <a:lnTo>
                  <a:pt x="2581" y="861"/>
                </a:lnTo>
                <a:close/>
                <a:moveTo>
                  <a:pt x="4018" y="11"/>
                </a:moveTo>
                <a:lnTo>
                  <a:pt x="3774" y="11"/>
                </a:lnTo>
                <a:lnTo>
                  <a:pt x="3774" y="817"/>
                </a:lnTo>
                <a:lnTo>
                  <a:pt x="3774" y="1624"/>
                </a:lnTo>
                <a:lnTo>
                  <a:pt x="4006" y="1624"/>
                </a:lnTo>
                <a:lnTo>
                  <a:pt x="4018" y="1624"/>
                </a:lnTo>
                <a:lnTo>
                  <a:pt x="4346" y="1624"/>
                </a:lnTo>
                <a:lnTo>
                  <a:pt x="4346" y="1394"/>
                </a:lnTo>
                <a:lnTo>
                  <a:pt x="4018" y="1394"/>
                </a:lnTo>
                <a:lnTo>
                  <a:pt x="4018" y="702"/>
                </a:lnTo>
                <a:lnTo>
                  <a:pt x="4018" y="11"/>
                </a:lnTo>
                <a:close/>
                <a:moveTo>
                  <a:pt x="3684" y="11"/>
                </a:moveTo>
                <a:lnTo>
                  <a:pt x="3438" y="11"/>
                </a:lnTo>
                <a:lnTo>
                  <a:pt x="3223" y="663"/>
                </a:lnTo>
                <a:lnTo>
                  <a:pt x="3223" y="11"/>
                </a:lnTo>
                <a:lnTo>
                  <a:pt x="2979" y="11"/>
                </a:lnTo>
                <a:lnTo>
                  <a:pt x="2979" y="817"/>
                </a:lnTo>
                <a:lnTo>
                  <a:pt x="2979" y="1624"/>
                </a:lnTo>
                <a:lnTo>
                  <a:pt x="3223" y="1624"/>
                </a:lnTo>
                <a:lnTo>
                  <a:pt x="3223" y="830"/>
                </a:lnTo>
                <a:lnTo>
                  <a:pt x="3462" y="1624"/>
                </a:lnTo>
                <a:lnTo>
                  <a:pt x="3707" y="1624"/>
                </a:lnTo>
                <a:lnTo>
                  <a:pt x="3567" y="1184"/>
                </a:lnTo>
                <a:lnTo>
                  <a:pt x="3428" y="744"/>
                </a:lnTo>
                <a:lnTo>
                  <a:pt x="3684" y="11"/>
                </a:lnTo>
                <a:close/>
                <a:moveTo>
                  <a:pt x="232" y="11"/>
                </a:moveTo>
                <a:lnTo>
                  <a:pt x="0" y="11"/>
                </a:lnTo>
                <a:lnTo>
                  <a:pt x="0" y="817"/>
                </a:lnTo>
                <a:lnTo>
                  <a:pt x="0" y="1624"/>
                </a:lnTo>
                <a:lnTo>
                  <a:pt x="245" y="1624"/>
                </a:lnTo>
                <a:lnTo>
                  <a:pt x="245" y="856"/>
                </a:lnTo>
                <a:lnTo>
                  <a:pt x="470" y="856"/>
                </a:lnTo>
                <a:lnTo>
                  <a:pt x="470" y="636"/>
                </a:lnTo>
                <a:lnTo>
                  <a:pt x="245" y="636"/>
                </a:lnTo>
                <a:lnTo>
                  <a:pt x="245" y="240"/>
                </a:lnTo>
                <a:lnTo>
                  <a:pt x="574" y="240"/>
                </a:lnTo>
                <a:lnTo>
                  <a:pt x="574" y="11"/>
                </a:lnTo>
                <a:lnTo>
                  <a:pt x="245" y="11"/>
                </a:lnTo>
                <a:lnTo>
                  <a:pt x="232" y="11"/>
                </a:lnTo>
                <a:close/>
                <a:moveTo>
                  <a:pt x="7607" y="11"/>
                </a:moveTo>
                <a:lnTo>
                  <a:pt x="7399" y="11"/>
                </a:lnTo>
                <a:lnTo>
                  <a:pt x="7399" y="240"/>
                </a:lnTo>
                <a:lnTo>
                  <a:pt x="7607" y="240"/>
                </a:lnTo>
                <a:lnTo>
                  <a:pt x="7607" y="932"/>
                </a:lnTo>
                <a:lnTo>
                  <a:pt x="7607" y="1624"/>
                </a:lnTo>
                <a:lnTo>
                  <a:pt x="7852" y="1624"/>
                </a:lnTo>
                <a:lnTo>
                  <a:pt x="7852" y="932"/>
                </a:lnTo>
                <a:lnTo>
                  <a:pt x="7852" y="240"/>
                </a:lnTo>
                <a:lnTo>
                  <a:pt x="8060" y="240"/>
                </a:lnTo>
                <a:lnTo>
                  <a:pt x="8060" y="11"/>
                </a:lnTo>
                <a:lnTo>
                  <a:pt x="7852" y="11"/>
                </a:lnTo>
                <a:lnTo>
                  <a:pt x="7607" y="11"/>
                </a:lnTo>
                <a:close/>
                <a:moveTo>
                  <a:pt x="5756" y="547"/>
                </a:moveTo>
                <a:lnTo>
                  <a:pt x="5754" y="564"/>
                </a:lnTo>
                <a:lnTo>
                  <a:pt x="5749" y="580"/>
                </a:lnTo>
                <a:lnTo>
                  <a:pt x="5741" y="594"/>
                </a:lnTo>
                <a:lnTo>
                  <a:pt x="5731" y="607"/>
                </a:lnTo>
                <a:lnTo>
                  <a:pt x="5718" y="618"/>
                </a:lnTo>
                <a:lnTo>
                  <a:pt x="5704" y="625"/>
                </a:lnTo>
                <a:lnTo>
                  <a:pt x="5688" y="631"/>
                </a:lnTo>
                <a:lnTo>
                  <a:pt x="5671" y="632"/>
                </a:lnTo>
                <a:lnTo>
                  <a:pt x="5575" y="632"/>
                </a:lnTo>
                <a:lnTo>
                  <a:pt x="5575" y="547"/>
                </a:lnTo>
                <a:lnTo>
                  <a:pt x="5575" y="337"/>
                </a:lnTo>
                <a:lnTo>
                  <a:pt x="5575" y="256"/>
                </a:lnTo>
                <a:lnTo>
                  <a:pt x="5671" y="256"/>
                </a:lnTo>
                <a:lnTo>
                  <a:pt x="5688" y="257"/>
                </a:lnTo>
                <a:lnTo>
                  <a:pt x="5704" y="262"/>
                </a:lnTo>
                <a:lnTo>
                  <a:pt x="5718" y="270"/>
                </a:lnTo>
                <a:lnTo>
                  <a:pt x="5731" y="281"/>
                </a:lnTo>
                <a:lnTo>
                  <a:pt x="5741" y="293"/>
                </a:lnTo>
                <a:lnTo>
                  <a:pt x="5749" y="307"/>
                </a:lnTo>
                <a:lnTo>
                  <a:pt x="5754" y="323"/>
                </a:lnTo>
                <a:lnTo>
                  <a:pt x="5756" y="341"/>
                </a:lnTo>
                <a:lnTo>
                  <a:pt x="5756" y="547"/>
                </a:lnTo>
                <a:close/>
                <a:moveTo>
                  <a:pt x="6001" y="517"/>
                </a:moveTo>
                <a:lnTo>
                  <a:pt x="6001" y="371"/>
                </a:lnTo>
                <a:lnTo>
                  <a:pt x="6001" y="341"/>
                </a:lnTo>
                <a:lnTo>
                  <a:pt x="5999" y="306"/>
                </a:lnTo>
                <a:lnTo>
                  <a:pt x="5993" y="274"/>
                </a:lnTo>
                <a:lnTo>
                  <a:pt x="5986" y="242"/>
                </a:lnTo>
                <a:lnTo>
                  <a:pt x="5975" y="212"/>
                </a:lnTo>
                <a:lnTo>
                  <a:pt x="5961" y="183"/>
                </a:lnTo>
                <a:lnTo>
                  <a:pt x="5944" y="156"/>
                </a:lnTo>
                <a:lnTo>
                  <a:pt x="5925" y="131"/>
                </a:lnTo>
                <a:lnTo>
                  <a:pt x="5905" y="107"/>
                </a:lnTo>
                <a:lnTo>
                  <a:pt x="5881" y="86"/>
                </a:lnTo>
                <a:lnTo>
                  <a:pt x="5855" y="66"/>
                </a:lnTo>
                <a:lnTo>
                  <a:pt x="5828" y="50"/>
                </a:lnTo>
                <a:lnTo>
                  <a:pt x="5800" y="36"/>
                </a:lnTo>
                <a:lnTo>
                  <a:pt x="5769" y="26"/>
                </a:lnTo>
                <a:lnTo>
                  <a:pt x="5737" y="17"/>
                </a:lnTo>
                <a:lnTo>
                  <a:pt x="5704" y="12"/>
                </a:lnTo>
                <a:lnTo>
                  <a:pt x="5671" y="11"/>
                </a:lnTo>
                <a:lnTo>
                  <a:pt x="5575" y="11"/>
                </a:lnTo>
                <a:lnTo>
                  <a:pt x="5551" y="11"/>
                </a:lnTo>
                <a:lnTo>
                  <a:pt x="5331" y="11"/>
                </a:lnTo>
                <a:lnTo>
                  <a:pt x="5331" y="341"/>
                </a:lnTo>
                <a:lnTo>
                  <a:pt x="5331" y="353"/>
                </a:lnTo>
                <a:lnTo>
                  <a:pt x="5331" y="381"/>
                </a:lnTo>
                <a:lnTo>
                  <a:pt x="5331" y="507"/>
                </a:lnTo>
                <a:lnTo>
                  <a:pt x="5331" y="534"/>
                </a:lnTo>
                <a:lnTo>
                  <a:pt x="5331" y="547"/>
                </a:lnTo>
                <a:lnTo>
                  <a:pt x="5331" y="1086"/>
                </a:lnTo>
                <a:lnTo>
                  <a:pt x="5331" y="1624"/>
                </a:lnTo>
                <a:lnTo>
                  <a:pt x="5575" y="1624"/>
                </a:lnTo>
                <a:lnTo>
                  <a:pt x="5575" y="877"/>
                </a:lnTo>
                <a:lnTo>
                  <a:pt x="5671" y="877"/>
                </a:lnTo>
                <a:lnTo>
                  <a:pt x="5704" y="876"/>
                </a:lnTo>
                <a:lnTo>
                  <a:pt x="5737" y="871"/>
                </a:lnTo>
                <a:lnTo>
                  <a:pt x="5769" y="862"/>
                </a:lnTo>
                <a:lnTo>
                  <a:pt x="5800" y="851"/>
                </a:lnTo>
                <a:lnTo>
                  <a:pt x="5828" y="837"/>
                </a:lnTo>
                <a:lnTo>
                  <a:pt x="5855" y="821"/>
                </a:lnTo>
                <a:lnTo>
                  <a:pt x="5881" y="802"/>
                </a:lnTo>
                <a:lnTo>
                  <a:pt x="5905" y="781"/>
                </a:lnTo>
                <a:lnTo>
                  <a:pt x="5925" y="757"/>
                </a:lnTo>
                <a:lnTo>
                  <a:pt x="5944" y="731"/>
                </a:lnTo>
                <a:lnTo>
                  <a:pt x="5961" y="705"/>
                </a:lnTo>
                <a:lnTo>
                  <a:pt x="5975" y="676"/>
                </a:lnTo>
                <a:lnTo>
                  <a:pt x="5986" y="646"/>
                </a:lnTo>
                <a:lnTo>
                  <a:pt x="5993" y="614"/>
                </a:lnTo>
                <a:lnTo>
                  <a:pt x="5999" y="581"/>
                </a:lnTo>
                <a:lnTo>
                  <a:pt x="6001" y="547"/>
                </a:lnTo>
                <a:lnTo>
                  <a:pt x="6001" y="517"/>
                </a:lnTo>
                <a:close/>
                <a:moveTo>
                  <a:pt x="9197" y="11"/>
                </a:moveTo>
                <a:lnTo>
                  <a:pt x="8965" y="11"/>
                </a:lnTo>
                <a:lnTo>
                  <a:pt x="8965" y="817"/>
                </a:lnTo>
                <a:lnTo>
                  <a:pt x="8965" y="1624"/>
                </a:lnTo>
                <a:lnTo>
                  <a:pt x="9197" y="1624"/>
                </a:lnTo>
                <a:lnTo>
                  <a:pt x="9210" y="1624"/>
                </a:lnTo>
                <a:lnTo>
                  <a:pt x="9538" y="1624"/>
                </a:lnTo>
                <a:lnTo>
                  <a:pt x="9538" y="1394"/>
                </a:lnTo>
                <a:lnTo>
                  <a:pt x="9210" y="1394"/>
                </a:lnTo>
                <a:lnTo>
                  <a:pt x="9210" y="856"/>
                </a:lnTo>
                <a:lnTo>
                  <a:pt x="9435" y="856"/>
                </a:lnTo>
                <a:lnTo>
                  <a:pt x="9435" y="636"/>
                </a:lnTo>
                <a:lnTo>
                  <a:pt x="9210" y="636"/>
                </a:lnTo>
                <a:lnTo>
                  <a:pt x="9210" y="240"/>
                </a:lnTo>
                <a:lnTo>
                  <a:pt x="9538" y="240"/>
                </a:lnTo>
                <a:lnTo>
                  <a:pt x="9538" y="11"/>
                </a:lnTo>
                <a:lnTo>
                  <a:pt x="9210" y="11"/>
                </a:lnTo>
                <a:lnTo>
                  <a:pt x="9197" y="11"/>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5497" fontAlgn="base">
              <a:spcBef>
                <a:spcPct val="0"/>
              </a:spcBef>
              <a:spcAft>
                <a:spcPct val="0"/>
              </a:spcAft>
            </a:pPr>
            <a:endParaRPr lang="en-US" sz="1802">
              <a:solidFill>
                <a:prstClr val="black"/>
              </a:solidFill>
              <a:latin typeface="Georgia" charset="0"/>
              <a:ea typeface="ＭＳ Ｐゴシック" charset="0"/>
              <a:cs typeface="ＭＳ Ｐゴシック" charset="0"/>
            </a:endParaRPr>
          </a:p>
        </p:txBody>
      </p:sp>
      <p:sp>
        <p:nvSpPr>
          <p:cNvPr id="7" name="Footer Placeholder 10"/>
          <p:cNvSpPr>
            <a:spLocks noGrp="1"/>
          </p:cNvSpPr>
          <p:nvPr>
            <p:ph type="ftr" sz="quarter" idx="10"/>
          </p:nvPr>
        </p:nvSpPr>
        <p:spPr>
          <a:xfrm>
            <a:off x="3127997" y="4773149"/>
            <a:ext cx="2899119" cy="274976"/>
          </a:xfrm>
        </p:spPr>
        <p:txBody>
          <a:bodyPr/>
          <a:lstStyle>
            <a:lvl1pPr>
              <a:defRPr>
                <a:solidFill>
                  <a:schemeClr val="bg1"/>
                </a:solidFill>
                <a:latin typeface="Century Gothic"/>
                <a:cs typeface="Century Gothic"/>
              </a:defRPr>
            </a:lvl1pPr>
          </a:lstStyle>
          <a:p>
            <a:r>
              <a:rPr lang="en-US">
                <a:solidFill>
                  <a:prstClr val="white"/>
                </a:solidFill>
              </a:rPr>
              <a:t>All rights reserved © Frankly Partners</a:t>
            </a:r>
          </a:p>
        </p:txBody>
      </p:sp>
    </p:spTree>
    <p:extLst>
      <p:ext uri="{BB962C8B-B14F-4D97-AF65-F5344CB8AC3E}">
        <p14:creationId xmlns:p14="http://schemas.microsoft.com/office/powerpoint/2010/main" val="853613524"/>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1_Title Slide with pic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1016" y="590337"/>
            <a:ext cx="7864049" cy="3931678"/>
          </a:xfrm>
        </p:spPr>
        <p:txBody>
          <a:bodyPr anchor="ctr"/>
          <a:lstStyle>
            <a:lvl1pPr>
              <a:defRPr sz="4806" i="0">
                <a:solidFill>
                  <a:schemeClr val="bg1"/>
                </a:solidFill>
              </a:defRPr>
            </a:lvl1pPr>
          </a:lstStyle>
          <a:p>
            <a:r>
              <a:rPr lang="en-US"/>
              <a:t>Click to edit Master title style</a:t>
            </a:r>
            <a:endParaRPr lang="fi-FI"/>
          </a:p>
        </p:txBody>
      </p:sp>
      <p:sp>
        <p:nvSpPr>
          <p:cNvPr id="8" name="Freeform 7"/>
          <p:cNvSpPr>
            <a:spLocks noEditPoints="1"/>
          </p:cNvSpPr>
          <p:nvPr/>
        </p:nvSpPr>
        <p:spPr bwMode="auto">
          <a:xfrm>
            <a:off x="7656462" y="4827823"/>
            <a:ext cx="1114254" cy="178240"/>
          </a:xfrm>
          <a:custGeom>
            <a:avLst/>
            <a:gdLst>
              <a:gd name="T0" fmla="*/ 2147483647 w 11065"/>
              <a:gd name="T1" fmla="*/ 2147483647 h 1635"/>
              <a:gd name="T2" fmla="*/ 2147483647 w 11065"/>
              <a:gd name="T3" fmla="*/ 2147483647 h 1635"/>
              <a:gd name="T4" fmla="*/ 2147483647 w 11065"/>
              <a:gd name="T5" fmla="*/ 2147483647 h 1635"/>
              <a:gd name="T6" fmla="*/ 2147483647 w 11065"/>
              <a:gd name="T7" fmla="*/ 2147483647 h 1635"/>
              <a:gd name="T8" fmla="*/ 2147483647 w 11065"/>
              <a:gd name="T9" fmla="*/ 2147483647 h 1635"/>
              <a:gd name="T10" fmla="*/ 2147483647 w 11065"/>
              <a:gd name="T11" fmla="*/ 2147483647 h 1635"/>
              <a:gd name="T12" fmla="*/ 2147483647 w 11065"/>
              <a:gd name="T13" fmla="*/ 2147483647 h 1635"/>
              <a:gd name="T14" fmla="*/ 2147483647 w 11065"/>
              <a:gd name="T15" fmla="*/ 2147483647 h 1635"/>
              <a:gd name="T16" fmla="*/ 2147483647 w 11065"/>
              <a:gd name="T17" fmla="*/ 2147483647 h 1635"/>
              <a:gd name="T18" fmla="*/ 2147483647 w 11065"/>
              <a:gd name="T19" fmla="*/ 2147483647 h 1635"/>
              <a:gd name="T20" fmla="*/ 2147483647 w 11065"/>
              <a:gd name="T21" fmla="*/ 2147483647 h 1635"/>
              <a:gd name="T22" fmla="*/ 2147483647 w 11065"/>
              <a:gd name="T23" fmla="*/ 2147483647 h 1635"/>
              <a:gd name="T24" fmla="*/ 2147483647 w 11065"/>
              <a:gd name="T25" fmla="*/ 2147483647 h 1635"/>
              <a:gd name="T26" fmla="*/ 2147483647 w 11065"/>
              <a:gd name="T27" fmla="*/ 2147483647 h 1635"/>
              <a:gd name="T28" fmla="*/ 2147483647 w 11065"/>
              <a:gd name="T29" fmla="*/ 2147483647 h 1635"/>
              <a:gd name="T30" fmla="*/ 2147483647 w 11065"/>
              <a:gd name="T31" fmla="*/ 2147483647 h 1635"/>
              <a:gd name="T32" fmla="*/ 2147483647 w 11065"/>
              <a:gd name="T33" fmla="*/ 2147483647 h 1635"/>
              <a:gd name="T34" fmla="*/ 2147483647 w 11065"/>
              <a:gd name="T35" fmla="*/ 2147483647 h 1635"/>
              <a:gd name="T36" fmla="*/ 2147483647 w 11065"/>
              <a:gd name="T37" fmla="*/ 2147483647 h 1635"/>
              <a:gd name="T38" fmla="*/ 2147483647 w 11065"/>
              <a:gd name="T39" fmla="*/ 2147483647 h 1635"/>
              <a:gd name="T40" fmla="*/ 2147483647 w 11065"/>
              <a:gd name="T41" fmla="*/ 2147483647 h 1635"/>
              <a:gd name="T42" fmla="*/ 2147483647 w 11065"/>
              <a:gd name="T43" fmla="*/ 2147483647 h 1635"/>
              <a:gd name="T44" fmla="*/ 2147483647 w 11065"/>
              <a:gd name="T45" fmla="*/ 2147483647 h 1635"/>
              <a:gd name="T46" fmla="*/ 2147483647 w 11065"/>
              <a:gd name="T47" fmla="*/ 2147483647 h 1635"/>
              <a:gd name="T48" fmla="*/ 2147483647 w 11065"/>
              <a:gd name="T49" fmla="*/ 2147483647 h 1635"/>
              <a:gd name="T50" fmla="*/ 2147483647 w 11065"/>
              <a:gd name="T51" fmla="*/ 2147483647 h 1635"/>
              <a:gd name="T52" fmla="*/ 2147483647 w 11065"/>
              <a:gd name="T53" fmla="*/ 2147483647 h 1635"/>
              <a:gd name="T54" fmla="*/ 2147483647 w 11065"/>
              <a:gd name="T55" fmla="*/ 2147483647 h 1635"/>
              <a:gd name="T56" fmla="*/ 2147483647 w 11065"/>
              <a:gd name="T57" fmla="*/ 2147483647 h 1635"/>
              <a:gd name="T58" fmla="*/ 2147483647 w 11065"/>
              <a:gd name="T59" fmla="*/ 2147483647 h 1635"/>
              <a:gd name="T60" fmla="*/ 2147483647 w 11065"/>
              <a:gd name="T61" fmla="*/ 2147483647 h 1635"/>
              <a:gd name="T62" fmla="*/ 2147483647 w 11065"/>
              <a:gd name="T63" fmla="*/ 2147483647 h 1635"/>
              <a:gd name="T64" fmla="*/ 2147483647 w 11065"/>
              <a:gd name="T65" fmla="*/ 2147483647 h 1635"/>
              <a:gd name="T66" fmla="*/ 2147483647 w 11065"/>
              <a:gd name="T67" fmla="*/ 2147483647 h 1635"/>
              <a:gd name="T68" fmla="*/ 2147483647 w 11065"/>
              <a:gd name="T69" fmla="*/ 2147483647 h 1635"/>
              <a:gd name="T70" fmla="*/ 2147483647 w 11065"/>
              <a:gd name="T71" fmla="*/ 2147483647 h 1635"/>
              <a:gd name="T72" fmla="*/ 2147483647 w 11065"/>
              <a:gd name="T73" fmla="*/ 2147483647 h 1635"/>
              <a:gd name="T74" fmla="*/ 2147483647 w 11065"/>
              <a:gd name="T75" fmla="*/ 2147483647 h 1635"/>
              <a:gd name="T76" fmla="*/ 2147483647 w 11065"/>
              <a:gd name="T77" fmla="*/ 2147483647 h 1635"/>
              <a:gd name="T78" fmla="*/ 2147483647 w 11065"/>
              <a:gd name="T79" fmla="*/ 2147483647 h 1635"/>
              <a:gd name="T80" fmla="*/ 2147483647 w 11065"/>
              <a:gd name="T81" fmla="*/ 2147483647 h 1635"/>
              <a:gd name="T82" fmla="*/ 2147483647 w 11065"/>
              <a:gd name="T83" fmla="*/ 2147483647 h 1635"/>
              <a:gd name="T84" fmla="*/ 2147483647 w 11065"/>
              <a:gd name="T85" fmla="*/ 2147483647 h 1635"/>
              <a:gd name="T86" fmla="*/ 2147483647 w 11065"/>
              <a:gd name="T87" fmla="*/ 2147483647 h 1635"/>
              <a:gd name="T88" fmla="*/ 2147483647 w 11065"/>
              <a:gd name="T89" fmla="*/ 2147483647 h 1635"/>
              <a:gd name="T90" fmla="*/ 2147483647 w 11065"/>
              <a:gd name="T91" fmla="*/ 2147483647 h 1635"/>
              <a:gd name="T92" fmla="*/ 2147483647 w 11065"/>
              <a:gd name="T93" fmla="*/ 2147483647 h 1635"/>
              <a:gd name="T94" fmla="*/ 2147483647 w 11065"/>
              <a:gd name="T95" fmla="*/ 2147483647 h 1635"/>
              <a:gd name="T96" fmla="*/ 2147483647 w 11065"/>
              <a:gd name="T97" fmla="*/ 2147483647 h 1635"/>
              <a:gd name="T98" fmla="*/ 2147483647 w 11065"/>
              <a:gd name="T99" fmla="*/ 2147483647 h 1635"/>
              <a:gd name="T100" fmla="*/ 2147483647 w 11065"/>
              <a:gd name="T101" fmla="*/ 2147483647 h 1635"/>
              <a:gd name="T102" fmla="*/ 2147483647 w 11065"/>
              <a:gd name="T103" fmla="*/ 2147483647 h 1635"/>
              <a:gd name="T104" fmla="*/ 2147483647 w 11065"/>
              <a:gd name="T105" fmla="*/ 2147483647 h 1635"/>
              <a:gd name="T106" fmla="*/ 2147483647 w 11065"/>
              <a:gd name="T107" fmla="*/ 2147483647 h 1635"/>
              <a:gd name="T108" fmla="*/ 2147483647 w 11065"/>
              <a:gd name="T109" fmla="*/ 2147483647 h 1635"/>
              <a:gd name="T110" fmla="*/ 2147483647 w 11065"/>
              <a:gd name="T111" fmla="*/ 2147483647 h 1635"/>
              <a:gd name="T112" fmla="*/ 2147483647 w 11065"/>
              <a:gd name="T113" fmla="*/ 2147483647 h 1635"/>
              <a:gd name="T114" fmla="*/ 2147483647 w 11065"/>
              <a:gd name="T115" fmla="*/ 2147483647 h 16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065" h="1635">
                <a:moveTo>
                  <a:pt x="10838" y="730"/>
                </a:moveTo>
                <a:lnTo>
                  <a:pt x="10740" y="637"/>
                </a:lnTo>
                <a:lnTo>
                  <a:pt x="10706" y="601"/>
                </a:lnTo>
                <a:lnTo>
                  <a:pt x="10692" y="584"/>
                </a:lnTo>
                <a:lnTo>
                  <a:pt x="10679" y="566"/>
                </a:lnTo>
                <a:lnTo>
                  <a:pt x="10661" y="533"/>
                </a:lnTo>
                <a:lnTo>
                  <a:pt x="10654" y="516"/>
                </a:lnTo>
                <a:lnTo>
                  <a:pt x="10648" y="498"/>
                </a:lnTo>
                <a:lnTo>
                  <a:pt x="10644" y="479"/>
                </a:lnTo>
                <a:lnTo>
                  <a:pt x="10641" y="458"/>
                </a:lnTo>
                <a:lnTo>
                  <a:pt x="10639" y="412"/>
                </a:lnTo>
                <a:lnTo>
                  <a:pt x="10639" y="330"/>
                </a:lnTo>
                <a:lnTo>
                  <a:pt x="10641" y="313"/>
                </a:lnTo>
                <a:lnTo>
                  <a:pt x="10646" y="297"/>
                </a:lnTo>
                <a:lnTo>
                  <a:pt x="10654" y="282"/>
                </a:lnTo>
                <a:lnTo>
                  <a:pt x="10663" y="270"/>
                </a:lnTo>
                <a:lnTo>
                  <a:pt x="10676" y="259"/>
                </a:lnTo>
                <a:lnTo>
                  <a:pt x="10691" y="252"/>
                </a:lnTo>
                <a:lnTo>
                  <a:pt x="10706" y="246"/>
                </a:lnTo>
                <a:lnTo>
                  <a:pt x="10723" y="245"/>
                </a:lnTo>
                <a:lnTo>
                  <a:pt x="10735" y="245"/>
                </a:lnTo>
                <a:lnTo>
                  <a:pt x="10752" y="246"/>
                </a:lnTo>
                <a:lnTo>
                  <a:pt x="10767" y="252"/>
                </a:lnTo>
                <a:lnTo>
                  <a:pt x="10782" y="259"/>
                </a:lnTo>
                <a:lnTo>
                  <a:pt x="10794" y="270"/>
                </a:lnTo>
                <a:lnTo>
                  <a:pt x="10805" y="282"/>
                </a:lnTo>
                <a:lnTo>
                  <a:pt x="10812" y="297"/>
                </a:lnTo>
                <a:lnTo>
                  <a:pt x="10817" y="313"/>
                </a:lnTo>
                <a:lnTo>
                  <a:pt x="10820" y="330"/>
                </a:lnTo>
                <a:lnTo>
                  <a:pt x="10820" y="454"/>
                </a:lnTo>
                <a:lnTo>
                  <a:pt x="11065" y="454"/>
                </a:lnTo>
                <a:lnTo>
                  <a:pt x="11065" y="330"/>
                </a:lnTo>
                <a:lnTo>
                  <a:pt x="11063" y="296"/>
                </a:lnTo>
                <a:lnTo>
                  <a:pt x="11057" y="263"/>
                </a:lnTo>
                <a:lnTo>
                  <a:pt x="11050" y="231"/>
                </a:lnTo>
                <a:lnTo>
                  <a:pt x="11038" y="201"/>
                </a:lnTo>
                <a:lnTo>
                  <a:pt x="11024" y="172"/>
                </a:lnTo>
                <a:lnTo>
                  <a:pt x="11008" y="145"/>
                </a:lnTo>
                <a:lnTo>
                  <a:pt x="10989" y="120"/>
                </a:lnTo>
                <a:lnTo>
                  <a:pt x="10967" y="96"/>
                </a:lnTo>
                <a:lnTo>
                  <a:pt x="10945" y="75"/>
                </a:lnTo>
                <a:lnTo>
                  <a:pt x="10919" y="56"/>
                </a:lnTo>
                <a:lnTo>
                  <a:pt x="10891" y="40"/>
                </a:lnTo>
                <a:lnTo>
                  <a:pt x="10863" y="26"/>
                </a:lnTo>
                <a:lnTo>
                  <a:pt x="10832" y="15"/>
                </a:lnTo>
                <a:lnTo>
                  <a:pt x="10801" y="6"/>
                </a:lnTo>
                <a:lnTo>
                  <a:pt x="10768" y="1"/>
                </a:lnTo>
                <a:lnTo>
                  <a:pt x="10735" y="0"/>
                </a:lnTo>
                <a:lnTo>
                  <a:pt x="10723" y="0"/>
                </a:lnTo>
                <a:lnTo>
                  <a:pt x="10690" y="1"/>
                </a:lnTo>
                <a:lnTo>
                  <a:pt x="10657" y="6"/>
                </a:lnTo>
                <a:lnTo>
                  <a:pt x="10626" y="15"/>
                </a:lnTo>
                <a:lnTo>
                  <a:pt x="10595" y="26"/>
                </a:lnTo>
                <a:lnTo>
                  <a:pt x="10566" y="40"/>
                </a:lnTo>
                <a:lnTo>
                  <a:pt x="10539" y="56"/>
                </a:lnTo>
                <a:lnTo>
                  <a:pt x="10513" y="75"/>
                </a:lnTo>
                <a:lnTo>
                  <a:pt x="10491" y="96"/>
                </a:lnTo>
                <a:lnTo>
                  <a:pt x="10469" y="120"/>
                </a:lnTo>
                <a:lnTo>
                  <a:pt x="10450" y="145"/>
                </a:lnTo>
                <a:lnTo>
                  <a:pt x="10434" y="172"/>
                </a:lnTo>
                <a:lnTo>
                  <a:pt x="10420" y="201"/>
                </a:lnTo>
                <a:lnTo>
                  <a:pt x="10408" y="231"/>
                </a:lnTo>
                <a:lnTo>
                  <a:pt x="10401" y="263"/>
                </a:lnTo>
                <a:lnTo>
                  <a:pt x="10396" y="296"/>
                </a:lnTo>
                <a:lnTo>
                  <a:pt x="10393" y="330"/>
                </a:lnTo>
                <a:lnTo>
                  <a:pt x="10393" y="423"/>
                </a:lnTo>
                <a:lnTo>
                  <a:pt x="10396" y="457"/>
                </a:lnTo>
                <a:lnTo>
                  <a:pt x="10398" y="489"/>
                </a:lnTo>
                <a:lnTo>
                  <a:pt x="10403" y="519"/>
                </a:lnTo>
                <a:lnTo>
                  <a:pt x="10408" y="548"/>
                </a:lnTo>
                <a:lnTo>
                  <a:pt x="10417" y="575"/>
                </a:lnTo>
                <a:lnTo>
                  <a:pt x="10427" y="601"/>
                </a:lnTo>
                <a:lnTo>
                  <a:pt x="10438" y="626"/>
                </a:lnTo>
                <a:lnTo>
                  <a:pt x="10451" y="650"/>
                </a:lnTo>
                <a:lnTo>
                  <a:pt x="10466" y="674"/>
                </a:lnTo>
                <a:lnTo>
                  <a:pt x="10483" y="696"/>
                </a:lnTo>
                <a:lnTo>
                  <a:pt x="10522" y="742"/>
                </a:lnTo>
                <a:lnTo>
                  <a:pt x="10568" y="790"/>
                </a:lnTo>
                <a:lnTo>
                  <a:pt x="10620" y="841"/>
                </a:lnTo>
                <a:lnTo>
                  <a:pt x="10648" y="866"/>
                </a:lnTo>
                <a:lnTo>
                  <a:pt x="10673" y="891"/>
                </a:lnTo>
                <a:lnTo>
                  <a:pt x="10715" y="938"/>
                </a:lnTo>
                <a:lnTo>
                  <a:pt x="10749" y="984"/>
                </a:lnTo>
                <a:lnTo>
                  <a:pt x="10776" y="1028"/>
                </a:lnTo>
                <a:lnTo>
                  <a:pt x="10795" y="1073"/>
                </a:lnTo>
                <a:lnTo>
                  <a:pt x="10808" y="1118"/>
                </a:lnTo>
                <a:lnTo>
                  <a:pt x="10813" y="1141"/>
                </a:lnTo>
                <a:lnTo>
                  <a:pt x="10816" y="1165"/>
                </a:lnTo>
                <a:lnTo>
                  <a:pt x="10818" y="1190"/>
                </a:lnTo>
                <a:lnTo>
                  <a:pt x="10820" y="1215"/>
                </a:lnTo>
                <a:lnTo>
                  <a:pt x="10820" y="1233"/>
                </a:lnTo>
                <a:lnTo>
                  <a:pt x="10820" y="1305"/>
                </a:lnTo>
                <a:lnTo>
                  <a:pt x="10817" y="1322"/>
                </a:lnTo>
                <a:lnTo>
                  <a:pt x="10813" y="1338"/>
                </a:lnTo>
                <a:lnTo>
                  <a:pt x="10806" y="1352"/>
                </a:lnTo>
                <a:lnTo>
                  <a:pt x="10795" y="1365"/>
                </a:lnTo>
                <a:lnTo>
                  <a:pt x="10782" y="1376"/>
                </a:lnTo>
                <a:lnTo>
                  <a:pt x="10768" y="1383"/>
                </a:lnTo>
                <a:lnTo>
                  <a:pt x="10752" y="1388"/>
                </a:lnTo>
                <a:lnTo>
                  <a:pt x="10735" y="1390"/>
                </a:lnTo>
                <a:lnTo>
                  <a:pt x="10724" y="1390"/>
                </a:lnTo>
                <a:lnTo>
                  <a:pt x="10707" y="1388"/>
                </a:lnTo>
                <a:lnTo>
                  <a:pt x="10691" y="1383"/>
                </a:lnTo>
                <a:lnTo>
                  <a:pt x="10677" y="1376"/>
                </a:lnTo>
                <a:lnTo>
                  <a:pt x="10664" y="1365"/>
                </a:lnTo>
                <a:lnTo>
                  <a:pt x="10654" y="1352"/>
                </a:lnTo>
                <a:lnTo>
                  <a:pt x="10646" y="1338"/>
                </a:lnTo>
                <a:lnTo>
                  <a:pt x="10641" y="1322"/>
                </a:lnTo>
                <a:lnTo>
                  <a:pt x="10640" y="1305"/>
                </a:lnTo>
                <a:lnTo>
                  <a:pt x="10640" y="1103"/>
                </a:lnTo>
                <a:lnTo>
                  <a:pt x="10394" y="1103"/>
                </a:lnTo>
                <a:lnTo>
                  <a:pt x="10394" y="1305"/>
                </a:lnTo>
                <a:lnTo>
                  <a:pt x="10397" y="1339"/>
                </a:lnTo>
                <a:lnTo>
                  <a:pt x="10402" y="1373"/>
                </a:lnTo>
                <a:lnTo>
                  <a:pt x="10409" y="1404"/>
                </a:lnTo>
                <a:lnTo>
                  <a:pt x="10421" y="1435"/>
                </a:lnTo>
                <a:lnTo>
                  <a:pt x="10435" y="1464"/>
                </a:lnTo>
                <a:lnTo>
                  <a:pt x="10452" y="1490"/>
                </a:lnTo>
                <a:lnTo>
                  <a:pt x="10470" y="1516"/>
                </a:lnTo>
                <a:lnTo>
                  <a:pt x="10492" y="1540"/>
                </a:lnTo>
                <a:lnTo>
                  <a:pt x="10515" y="1560"/>
                </a:lnTo>
                <a:lnTo>
                  <a:pt x="10541" y="1579"/>
                </a:lnTo>
                <a:lnTo>
                  <a:pt x="10568" y="1595"/>
                </a:lnTo>
                <a:lnTo>
                  <a:pt x="10597" y="1609"/>
                </a:lnTo>
                <a:lnTo>
                  <a:pt x="10627" y="1620"/>
                </a:lnTo>
                <a:lnTo>
                  <a:pt x="10658" y="1629"/>
                </a:lnTo>
                <a:lnTo>
                  <a:pt x="10690" y="1633"/>
                </a:lnTo>
                <a:lnTo>
                  <a:pt x="10724" y="1635"/>
                </a:lnTo>
                <a:lnTo>
                  <a:pt x="10735" y="1635"/>
                </a:lnTo>
                <a:lnTo>
                  <a:pt x="10769" y="1633"/>
                </a:lnTo>
                <a:lnTo>
                  <a:pt x="10801" y="1629"/>
                </a:lnTo>
                <a:lnTo>
                  <a:pt x="10833" y="1620"/>
                </a:lnTo>
                <a:lnTo>
                  <a:pt x="10863" y="1609"/>
                </a:lnTo>
                <a:lnTo>
                  <a:pt x="10892" y="1595"/>
                </a:lnTo>
                <a:lnTo>
                  <a:pt x="10919" y="1578"/>
                </a:lnTo>
                <a:lnTo>
                  <a:pt x="10945" y="1560"/>
                </a:lnTo>
                <a:lnTo>
                  <a:pt x="10968" y="1539"/>
                </a:lnTo>
                <a:lnTo>
                  <a:pt x="10990" y="1515"/>
                </a:lnTo>
                <a:lnTo>
                  <a:pt x="11008" y="1489"/>
                </a:lnTo>
                <a:lnTo>
                  <a:pt x="11025" y="1463"/>
                </a:lnTo>
                <a:lnTo>
                  <a:pt x="11039" y="1434"/>
                </a:lnTo>
                <a:lnTo>
                  <a:pt x="11050" y="1404"/>
                </a:lnTo>
                <a:lnTo>
                  <a:pt x="11058" y="1372"/>
                </a:lnTo>
                <a:lnTo>
                  <a:pt x="11063" y="1339"/>
                </a:lnTo>
                <a:lnTo>
                  <a:pt x="11065" y="1305"/>
                </a:lnTo>
                <a:lnTo>
                  <a:pt x="11065" y="1223"/>
                </a:lnTo>
                <a:lnTo>
                  <a:pt x="11064" y="1185"/>
                </a:lnTo>
                <a:lnTo>
                  <a:pt x="11061" y="1149"/>
                </a:lnTo>
                <a:lnTo>
                  <a:pt x="11056" y="1114"/>
                </a:lnTo>
                <a:lnTo>
                  <a:pt x="11050" y="1079"/>
                </a:lnTo>
                <a:lnTo>
                  <a:pt x="11041" y="1046"/>
                </a:lnTo>
                <a:lnTo>
                  <a:pt x="11031" y="1013"/>
                </a:lnTo>
                <a:lnTo>
                  <a:pt x="11019" y="982"/>
                </a:lnTo>
                <a:lnTo>
                  <a:pt x="11005" y="951"/>
                </a:lnTo>
                <a:lnTo>
                  <a:pt x="10990" y="921"/>
                </a:lnTo>
                <a:lnTo>
                  <a:pt x="10973" y="891"/>
                </a:lnTo>
                <a:lnTo>
                  <a:pt x="10953" y="863"/>
                </a:lnTo>
                <a:lnTo>
                  <a:pt x="10934" y="835"/>
                </a:lnTo>
                <a:lnTo>
                  <a:pt x="10912" y="807"/>
                </a:lnTo>
                <a:lnTo>
                  <a:pt x="10888" y="781"/>
                </a:lnTo>
                <a:lnTo>
                  <a:pt x="10838" y="730"/>
                </a:lnTo>
                <a:close/>
                <a:moveTo>
                  <a:pt x="6244" y="1057"/>
                </a:moveTo>
                <a:lnTo>
                  <a:pt x="6297" y="495"/>
                </a:lnTo>
                <a:lnTo>
                  <a:pt x="6350" y="1057"/>
                </a:lnTo>
                <a:lnTo>
                  <a:pt x="6244" y="1057"/>
                </a:lnTo>
                <a:close/>
                <a:moveTo>
                  <a:pt x="6342" y="11"/>
                </a:moveTo>
                <a:lnTo>
                  <a:pt x="6251" y="11"/>
                </a:lnTo>
                <a:lnTo>
                  <a:pt x="6173" y="11"/>
                </a:lnTo>
                <a:lnTo>
                  <a:pt x="6060" y="817"/>
                </a:lnTo>
                <a:lnTo>
                  <a:pt x="5946" y="1624"/>
                </a:lnTo>
                <a:lnTo>
                  <a:pt x="6191" y="1624"/>
                </a:lnTo>
                <a:lnTo>
                  <a:pt x="6224" y="1276"/>
                </a:lnTo>
                <a:lnTo>
                  <a:pt x="6370" y="1276"/>
                </a:lnTo>
                <a:lnTo>
                  <a:pt x="6402" y="1624"/>
                </a:lnTo>
                <a:lnTo>
                  <a:pt x="6648" y="1624"/>
                </a:lnTo>
                <a:lnTo>
                  <a:pt x="6534" y="817"/>
                </a:lnTo>
                <a:lnTo>
                  <a:pt x="6421" y="11"/>
                </a:lnTo>
                <a:lnTo>
                  <a:pt x="6342" y="11"/>
                </a:lnTo>
                <a:close/>
                <a:moveTo>
                  <a:pt x="1663" y="1057"/>
                </a:moveTo>
                <a:lnTo>
                  <a:pt x="1715" y="495"/>
                </a:lnTo>
                <a:lnTo>
                  <a:pt x="1768" y="1057"/>
                </a:lnTo>
                <a:lnTo>
                  <a:pt x="1663" y="1057"/>
                </a:lnTo>
                <a:close/>
                <a:moveTo>
                  <a:pt x="987" y="256"/>
                </a:moveTo>
                <a:lnTo>
                  <a:pt x="1004" y="257"/>
                </a:lnTo>
                <a:lnTo>
                  <a:pt x="1020" y="262"/>
                </a:lnTo>
                <a:lnTo>
                  <a:pt x="1034" y="270"/>
                </a:lnTo>
                <a:lnTo>
                  <a:pt x="1047" y="281"/>
                </a:lnTo>
                <a:lnTo>
                  <a:pt x="1057" y="293"/>
                </a:lnTo>
                <a:lnTo>
                  <a:pt x="1065" y="307"/>
                </a:lnTo>
                <a:lnTo>
                  <a:pt x="1070" y="323"/>
                </a:lnTo>
                <a:lnTo>
                  <a:pt x="1072" y="341"/>
                </a:lnTo>
                <a:lnTo>
                  <a:pt x="1072" y="553"/>
                </a:lnTo>
                <a:lnTo>
                  <a:pt x="1070" y="570"/>
                </a:lnTo>
                <a:lnTo>
                  <a:pt x="1065" y="585"/>
                </a:lnTo>
                <a:lnTo>
                  <a:pt x="1057" y="600"/>
                </a:lnTo>
                <a:lnTo>
                  <a:pt x="1047" y="613"/>
                </a:lnTo>
                <a:lnTo>
                  <a:pt x="1034" y="622"/>
                </a:lnTo>
                <a:lnTo>
                  <a:pt x="1020" y="630"/>
                </a:lnTo>
                <a:lnTo>
                  <a:pt x="1004" y="635"/>
                </a:lnTo>
                <a:lnTo>
                  <a:pt x="987" y="637"/>
                </a:lnTo>
                <a:lnTo>
                  <a:pt x="892" y="637"/>
                </a:lnTo>
                <a:lnTo>
                  <a:pt x="892" y="550"/>
                </a:lnTo>
                <a:lnTo>
                  <a:pt x="892" y="341"/>
                </a:lnTo>
                <a:lnTo>
                  <a:pt x="892" y="256"/>
                </a:lnTo>
                <a:lnTo>
                  <a:pt x="987" y="256"/>
                </a:lnTo>
                <a:close/>
                <a:moveTo>
                  <a:pt x="1760" y="11"/>
                </a:moveTo>
                <a:lnTo>
                  <a:pt x="1670" y="11"/>
                </a:lnTo>
                <a:lnTo>
                  <a:pt x="1591" y="11"/>
                </a:lnTo>
                <a:lnTo>
                  <a:pt x="1479" y="805"/>
                </a:lnTo>
                <a:lnTo>
                  <a:pt x="1367" y="1600"/>
                </a:lnTo>
                <a:lnTo>
                  <a:pt x="1119" y="817"/>
                </a:lnTo>
                <a:lnTo>
                  <a:pt x="1161" y="802"/>
                </a:lnTo>
                <a:lnTo>
                  <a:pt x="1198" y="782"/>
                </a:lnTo>
                <a:lnTo>
                  <a:pt x="1233" y="757"/>
                </a:lnTo>
                <a:lnTo>
                  <a:pt x="1248" y="742"/>
                </a:lnTo>
                <a:lnTo>
                  <a:pt x="1260" y="727"/>
                </a:lnTo>
                <a:lnTo>
                  <a:pt x="1284" y="693"/>
                </a:lnTo>
                <a:lnTo>
                  <a:pt x="1294" y="674"/>
                </a:lnTo>
                <a:lnTo>
                  <a:pt x="1302" y="653"/>
                </a:lnTo>
                <a:lnTo>
                  <a:pt x="1309" y="632"/>
                </a:lnTo>
                <a:lnTo>
                  <a:pt x="1313" y="609"/>
                </a:lnTo>
                <a:lnTo>
                  <a:pt x="1316" y="586"/>
                </a:lnTo>
                <a:lnTo>
                  <a:pt x="1317" y="561"/>
                </a:lnTo>
                <a:lnTo>
                  <a:pt x="1317" y="341"/>
                </a:lnTo>
                <a:lnTo>
                  <a:pt x="1315" y="306"/>
                </a:lnTo>
                <a:lnTo>
                  <a:pt x="1311" y="274"/>
                </a:lnTo>
                <a:lnTo>
                  <a:pt x="1302" y="242"/>
                </a:lnTo>
                <a:lnTo>
                  <a:pt x="1291" y="212"/>
                </a:lnTo>
                <a:lnTo>
                  <a:pt x="1277" y="183"/>
                </a:lnTo>
                <a:lnTo>
                  <a:pt x="1260" y="156"/>
                </a:lnTo>
                <a:lnTo>
                  <a:pt x="1242" y="131"/>
                </a:lnTo>
                <a:lnTo>
                  <a:pt x="1221" y="107"/>
                </a:lnTo>
                <a:lnTo>
                  <a:pt x="1197" y="86"/>
                </a:lnTo>
                <a:lnTo>
                  <a:pt x="1171" y="66"/>
                </a:lnTo>
                <a:lnTo>
                  <a:pt x="1145" y="50"/>
                </a:lnTo>
                <a:lnTo>
                  <a:pt x="1116" y="36"/>
                </a:lnTo>
                <a:lnTo>
                  <a:pt x="1086" y="26"/>
                </a:lnTo>
                <a:lnTo>
                  <a:pt x="1054" y="17"/>
                </a:lnTo>
                <a:lnTo>
                  <a:pt x="1022" y="12"/>
                </a:lnTo>
                <a:lnTo>
                  <a:pt x="987" y="11"/>
                </a:lnTo>
                <a:lnTo>
                  <a:pt x="892" y="11"/>
                </a:lnTo>
                <a:lnTo>
                  <a:pt x="867" y="11"/>
                </a:lnTo>
                <a:lnTo>
                  <a:pt x="647" y="11"/>
                </a:lnTo>
                <a:lnTo>
                  <a:pt x="647" y="341"/>
                </a:lnTo>
                <a:lnTo>
                  <a:pt x="647" y="353"/>
                </a:lnTo>
                <a:lnTo>
                  <a:pt x="647" y="507"/>
                </a:lnTo>
                <a:lnTo>
                  <a:pt x="647" y="1065"/>
                </a:lnTo>
                <a:lnTo>
                  <a:pt x="647" y="1624"/>
                </a:lnTo>
                <a:lnTo>
                  <a:pt x="892" y="1624"/>
                </a:lnTo>
                <a:lnTo>
                  <a:pt x="892" y="836"/>
                </a:lnTo>
                <a:lnTo>
                  <a:pt x="903" y="836"/>
                </a:lnTo>
                <a:lnTo>
                  <a:pt x="1130" y="1624"/>
                </a:lnTo>
                <a:lnTo>
                  <a:pt x="1364" y="1624"/>
                </a:lnTo>
                <a:lnTo>
                  <a:pt x="1375" y="1624"/>
                </a:lnTo>
                <a:lnTo>
                  <a:pt x="1609" y="1624"/>
                </a:lnTo>
                <a:lnTo>
                  <a:pt x="1643" y="1276"/>
                </a:lnTo>
                <a:lnTo>
                  <a:pt x="1788" y="1276"/>
                </a:lnTo>
                <a:lnTo>
                  <a:pt x="1820" y="1624"/>
                </a:lnTo>
                <a:lnTo>
                  <a:pt x="2066" y="1624"/>
                </a:lnTo>
                <a:lnTo>
                  <a:pt x="1952" y="817"/>
                </a:lnTo>
                <a:lnTo>
                  <a:pt x="1839" y="11"/>
                </a:lnTo>
                <a:lnTo>
                  <a:pt x="1760" y="11"/>
                </a:lnTo>
                <a:close/>
                <a:moveTo>
                  <a:pt x="9975" y="256"/>
                </a:moveTo>
                <a:lnTo>
                  <a:pt x="9992" y="257"/>
                </a:lnTo>
                <a:lnTo>
                  <a:pt x="10007" y="262"/>
                </a:lnTo>
                <a:lnTo>
                  <a:pt x="10022" y="270"/>
                </a:lnTo>
                <a:lnTo>
                  <a:pt x="10034" y="281"/>
                </a:lnTo>
                <a:lnTo>
                  <a:pt x="10044" y="293"/>
                </a:lnTo>
                <a:lnTo>
                  <a:pt x="10052" y="307"/>
                </a:lnTo>
                <a:lnTo>
                  <a:pt x="10057" y="323"/>
                </a:lnTo>
                <a:lnTo>
                  <a:pt x="10059" y="341"/>
                </a:lnTo>
                <a:lnTo>
                  <a:pt x="10059" y="553"/>
                </a:lnTo>
                <a:lnTo>
                  <a:pt x="10057" y="570"/>
                </a:lnTo>
                <a:lnTo>
                  <a:pt x="10052" y="585"/>
                </a:lnTo>
                <a:lnTo>
                  <a:pt x="10044" y="600"/>
                </a:lnTo>
                <a:lnTo>
                  <a:pt x="10034" y="613"/>
                </a:lnTo>
                <a:lnTo>
                  <a:pt x="10022" y="622"/>
                </a:lnTo>
                <a:lnTo>
                  <a:pt x="10007" y="630"/>
                </a:lnTo>
                <a:lnTo>
                  <a:pt x="9992" y="635"/>
                </a:lnTo>
                <a:lnTo>
                  <a:pt x="9975" y="637"/>
                </a:lnTo>
                <a:lnTo>
                  <a:pt x="9878" y="637"/>
                </a:lnTo>
                <a:lnTo>
                  <a:pt x="9878" y="550"/>
                </a:lnTo>
                <a:lnTo>
                  <a:pt x="9878" y="341"/>
                </a:lnTo>
                <a:lnTo>
                  <a:pt x="9878" y="256"/>
                </a:lnTo>
                <a:lnTo>
                  <a:pt x="9975" y="256"/>
                </a:lnTo>
                <a:close/>
                <a:moveTo>
                  <a:pt x="10305" y="561"/>
                </a:moveTo>
                <a:lnTo>
                  <a:pt x="10305" y="341"/>
                </a:lnTo>
                <a:lnTo>
                  <a:pt x="10302" y="306"/>
                </a:lnTo>
                <a:lnTo>
                  <a:pt x="10297" y="274"/>
                </a:lnTo>
                <a:lnTo>
                  <a:pt x="10290" y="242"/>
                </a:lnTo>
                <a:lnTo>
                  <a:pt x="10278" y="212"/>
                </a:lnTo>
                <a:lnTo>
                  <a:pt x="10264" y="183"/>
                </a:lnTo>
                <a:lnTo>
                  <a:pt x="10248" y="156"/>
                </a:lnTo>
                <a:lnTo>
                  <a:pt x="10228" y="131"/>
                </a:lnTo>
                <a:lnTo>
                  <a:pt x="10207" y="107"/>
                </a:lnTo>
                <a:lnTo>
                  <a:pt x="10185" y="86"/>
                </a:lnTo>
                <a:lnTo>
                  <a:pt x="10159" y="66"/>
                </a:lnTo>
                <a:lnTo>
                  <a:pt x="10131" y="50"/>
                </a:lnTo>
                <a:lnTo>
                  <a:pt x="10103" y="36"/>
                </a:lnTo>
                <a:lnTo>
                  <a:pt x="10072" y="26"/>
                </a:lnTo>
                <a:lnTo>
                  <a:pt x="10041" y="17"/>
                </a:lnTo>
                <a:lnTo>
                  <a:pt x="10008" y="12"/>
                </a:lnTo>
                <a:lnTo>
                  <a:pt x="9975" y="11"/>
                </a:lnTo>
                <a:lnTo>
                  <a:pt x="9878" y="11"/>
                </a:lnTo>
                <a:lnTo>
                  <a:pt x="9854" y="11"/>
                </a:lnTo>
                <a:lnTo>
                  <a:pt x="9633" y="11"/>
                </a:lnTo>
                <a:lnTo>
                  <a:pt x="9633" y="341"/>
                </a:lnTo>
                <a:lnTo>
                  <a:pt x="9633" y="353"/>
                </a:lnTo>
                <a:lnTo>
                  <a:pt x="9633" y="507"/>
                </a:lnTo>
                <a:lnTo>
                  <a:pt x="9633" y="1065"/>
                </a:lnTo>
                <a:lnTo>
                  <a:pt x="9633" y="1624"/>
                </a:lnTo>
                <a:lnTo>
                  <a:pt x="9878" y="1624"/>
                </a:lnTo>
                <a:lnTo>
                  <a:pt x="9878" y="836"/>
                </a:lnTo>
                <a:lnTo>
                  <a:pt x="9890" y="836"/>
                </a:lnTo>
                <a:lnTo>
                  <a:pt x="10117" y="1624"/>
                </a:lnTo>
                <a:lnTo>
                  <a:pt x="10362" y="1624"/>
                </a:lnTo>
                <a:lnTo>
                  <a:pt x="10106" y="817"/>
                </a:lnTo>
                <a:lnTo>
                  <a:pt x="10147" y="802"/>
                </a:lnTo>
                <a:lnTo>
                  <a:pt x="10186" y="782"/>
                </a:lnTo>
                <a:lnTo>
                  <a:pt x="10219" y="757"/>
                </a:lnTo>
                <a:lnTo>
                  <a:pt x="10234" y="742"/>
                </a:lnTo>
                <a:lnTo>
                  <a:pt x="10248" y="727"/>
                </a:lnTo>
                <a:lnTo>
                  <a:pt x="10271" y="693"/>
                </a:lnTo>
                <a:lnTo>
                  <a:pt x="10281" y="674"/>
                </a:lnTo>
                <a:lnTo>
                  <a:pt x="10288" y="653"/>
                </a:lnTo>
                <a:lnTo>
                  <a:pt x="10295" y="632"/>
                </a:lnTo>
                <a:lnTo>
                  <a:pt x="10300" y="609"/>
                </a:lnTo>
                <a:lnTo>
                  <a:pt x="10302" y="586"/>
                </a:lnTo>
                <a:lnTo>
                  <a:pt x="10305" y="561"/>
                </a:lnTo>
                <a:close/>
                <a:moveTo>
                  <a:pt x="7037" y="256"/>
                </a:moveTo>
                <a:lnTo>
                  <a:pt x="7055" y="257"/>
                </a:lnTo>
                <a:lnTo>
                  <a:pt x="7071" y="262"/>
                </a:lnTo>
                <a:lnTo>
                  <a:pt x="7085" y="270"/>
                </a:lnTo>
                <a:lnTo>
                  <a:pt x="7097" y="281"/>
                </a:lnTo>
                <a:lnTo>
                  <a:pt x="7107" y="293"/>
                </a:lnTo>
                <a:lnTo>
                  <a:pt x="7116" y="307"/>
                </a:lnTo>
                <a:lnTo>
                  <a:pt x="7120" y="323"/>
                </a:lnTo>
                <a:lnTo>
                  <a:pt x="7122" y="341"/>
                </a:lnTo>
                <a:lnTo>
                  <a:pt x="7122" y="553"/>
                </a:lnTo>
                <a:lnTo>
                  <a:pt x="7120" y="570"/>
                </a:lnTo>
                <a:lnTo>
                  <a:pt x="7116" y="585"/>
                </a:lnTo>
                <a:lnTo>
                  <a:pt x="7107" y="600"/>
                </a:lnTo>
                <a:lnTo>
                  <a:pt x="7097" y="613"/>
                </a:lnTo>
                <a:lnTo>
                  <a:pt x="7085" y="622"/>
                </a:lnTo>
                <a:lnTo>
                  <a:pt x="7071" y="630"/>
                </a:lnTo>
                <a:lnTo>
                  <a:pt x="7055" y="635"/>
                </a:lnTo>
                <a:lnTo>
                  <a:pt x="7037" y="637"/>
                </a:lnTo>
                <a:lnTo>
                  <a:pt x="6942" y="637"/>
                </a:lnTo>
                <a:lnTo>
                  <a:pt x="6942" y="550"/>
                </a:lnTo>
                <a:lnTo>
                  <a:pt x="6942" y="341"/>
                </a:lnTo>
                <a:lnTo>
                  <a:pt x="6942" y="256"/>
                </a:lnTo>
                <a:lnTo>
                  <a:pt x="7037" y="256"/>
                </a:lnTo>
                <a:close/>
                <a:moveTo>
                  <a:pt x="7367" y="561"/>
                </a:moveTo>
                <a:lnTo>
                  <a:pt x="7367" y="341"/>
                </a:lnTo>
                <a:lnTo>
                  <a:pt x="7365" y="306"/>
                </a:lnTo>
                <a:lnTo>
                  <a:pt x="7361" y="274"/>
                </a:lnTo>
                <a:lnTo>
                  <a:pt x="7352" y="242"/>
                </a:lnTo>
                <a:lnTo>
                  <a:pt x="7342" y="212"/>
                </a:lnTo>
                <a:lnTo>
                  <a:pt x="7328" y="183"/>
                </a:lnTo>
                <a:lnTo>
                  <a:pt x="7310" y="156"/>
                </a:lnTo>
                <a:lnTo>
                  <a:pt x="7291" y="131"/>
                </a:lnTo>
                <a:lnTo>
                  <a:pt x="7271" y="107"/>
                </a:lnTo>
                <a:lnTo>
                  <a:pt x="7247" y="86"/>
                </a:lnTo>
                <a:lnTo>
                  <a:pt x="7222" y="66"/>
                </a:lnTo>
                <a:lnTo>
                  <a:pt x="7195" y="50"/>
                </a:lnTo>
                <a:lnTo>
                  <a:pt x="7166" y="36"/>
                </a:lnTo>
                <a:lnTo>
                  <a:pt x="7135" y="26"/>
                </a:lnTo>
                <a:lnTo>
                  <a:pt x="7104" y="17"/>
                </a:lnTo>
                <a:lnTo>
                  <a:pt x="7071" y="12"/>
                </a:lnTo>
                <a:lnTo>
                  <a:pt x="7037" y="11"/>
                </a:lnTo>
                <a:lnTo>
                  <a:pt x="6942" y="11"/>
                </a:lnTo>
                <a:lnTo>
                  <a:pt x="6918" y="11"/>
                </a:lnTo>
                <a:lnTo>
                  <a:pt x="6697" y="11"/>
                </a:lnTo>
                <a:lnTo>
                  <a:pt x="6697" y="341"/>
                </a:lnTo>
                <a:lnTo>
                  <a:pt x="6697" y="353"/>
                </a:lnTo>
                <a:lnTo>
                  <a:pt x="6697" y="507"/>
                </a:lnTo>
                <a:lnTo>
                  <a:pt x="6697" y="1065"/>
                </a:lnTo>
                <a:lnTo>
                  <a:pt x="6697" y="1624"/>
                </a:lnTo>
                <a:lnTo>
                  <a:pt x="6942" y="1624"/>
                </a:lnTo>
                <a:lnTo>
                  <a:pt x="6942" y="836"/>
                </a:lnTo>
                <a:lnTo>
                  <a:pt x="6953" y="836"/>
                </a:lnTo>
                <a:lnTo>
                  <a:pt x="7180" y="1624"/>
                </a:lnTo>
                <a:lnTo>
                  <a:pt x="7425" y="1624"/>
                </a:lnTo>
                <a:lnTo>
                  <a:pt x="7169" y="817"/>
                </a:lnTo>
                <a:lnTo>
                  <a:pt x="7211" y="802"/>
                </a:lnTo>
                <a:lnTo>
                  <a:pt x="7248" y="782"/>
                </a:lnTo>
                <a:lnTo>
                  <a:pt x="7282" y="757"/>
                </a:lnTo>
                <a:lnTo>
                  <a:pt x="7297" y="742"/>
                </a:lnTo>
                <a:lnTo>
                  <a:pt x="7310" y="727"/>
                </a:lnTo>
                <a:lnTo>
                  <a:pt x="7334" y="693"/>
                </a:lnTo>
                <a:lnTo>
                  <a:pt x="7344" y="674"/>
                </a:lnTo>
                <a:lnTo>
                  <a:pt x="7351" y="653"/>
                </a:lnTo>
                <a:lnTo>
                  <a:pt x="7358" y="632"/>
                </a:lnTo>
                <a:lnTo>
                  <a:pt x="7363" y="609"/>
                </a:lnTo>
                <a:lnTo>
                  <a:pt x="7366" y="586"/>
                </a:lnTo>
                <a:lnTo>
                  <a:pt x="7367" y="561"/>
                </a:lnTo>
                <a:close/>
                <a:moveTo>
                  <a:pt x="4681" y="11"/>
                </a:moveTo>
                <a:lnTo>
                  <a:pt x="4582" y="557"/>
                </a:lnTo>
                <a:lnTo>
                  <a:pt x="4482" y="11"/>
                </a:lnTo>
                <a:lnTo>
                  <a:pt x="4237" y="11"/>
                </a:lnTo>
                <a:lnTo>
                  <a:pt x="4459" y="819"/>
                </a:lnTo>
                <a:lnTo>
                  <a:pt x="4459" y="1624"/>
                </a:lnTo>
                <a:lnTo>
                  <a:pt x="4704" y="1624"/>
                </a:lnTo>
                <a:lnTo>
                  <a:pt x="4704" y="819"/>
                </a:lnTo>
                <a:lnTo>
                  <a:pt x="4926" y="11"/>
                </a:lnTo>
                <a:lnTo>
                  <a:pt x="4681" y="11"/>
                </a:lnTo>
                <a:close/>
                <a:moveTo>
                  <a:pt x="8585" y="861"/>
                </a:moveTo>
                <a:lnTo>
                  <a:pt x="8348" y="11"/>
                </a:lnTo>
                <a:lnTo>
                  <a:pt x="8320" y="11"/>
                </a:lnTo>
                <a:lnTo>
                  <a:pt x="8168" y="11"/>
                </a:lnTo>
                <a:lnTo>
                  <a:pt x="8125" y="11"/>
                </a:lnTo>
                <a:lnTo>
                  <a:pt x="8125" y="817"/>
                </a:lnTo>
                <a:lnTo>
                  <a:pt x="8125" y="1624"/>
                </a:lnTo>
                <a:lnTo>
                  <a:pt x="8370" y="1624"/>
                </a:lnTo>
                <a:lnTo>
                  <a:pt x="8370" y="1174"/>
                </a:lnTo>
                <a:lnTo>
                  <a:pt x="8370" y="723"/>
                </a:lnTo>
                <a:lnTo>
                  <a:pt x="8497" y="1174"/>
                </a:lnTo>
                <a:lnTo>
                  <a:pt x="8625" y="1624"/>
                </a:lnTo>
                <a:lnTo>
                  <a:pt x="8830" y="1624"/>
                </a:lnTo>
                <a:lnTo>
                  <a:pt x="8830" y="817"/>
                </a:lnTo>
                <a:lnTo>
                  <a:pt x="8830" y="11"/>
                </a:lnTo>
                <a:lnTo>
                  <a:pt x="8585" y="11"/>
                </a:lnTo>
                <a:lnTo>
                  <a:pt x="8585" y="861"/>
                </a:lnTo>
                <a:close/>
                <a:moveTo>
                  <a:pt x="2581" y="861"/>
                </a:moveTo>
                <a:lnTo>
                  <a:pt x="2344" y="11"/>
                </a:lnTo>
                <a:lnTo>
                  <a:pt x="2316" y="11"/>
                </a:lnTo>
                <a:lnTo>
                  <a:pt x="2164" y="11"/>
                </a:lnTo>
                <a:lnTo>
                  <a:pt x="2120" y="11"/>
                </a:lnTo>
                <a:lnTo>
                  <a:pt x="2120" y="817"/>
                </a:lnTo>
                <a:lnTo>
                  <a:pt x="2120" y="1624"/>
                </a:lnTo>
                <a:lnTo>
                  <a:pt x="2365" y="1624"/>
                </a:lnTo>
                <a:lnTo>
                  <a:pt x="2365" y="1174"/>
                </a:lnTo>
                <a:lnTo>
                  <a:pt x="2365" y="723"/>
                </a:lnTo>
                <a:lnTo>
                  <a:pt x="2493" y="1174"/>
                </a:lnTo>
                <a:lnTo>
                  <a:pt x="2621" y="1624"/>
                </a:lnTo>
                <a:lnTo>
                  <a:pt x="2826" y="1624"/>
                </a:lnTo>
                <a:lnTo>
                  <a:pt x="2826" y="817"/>
                </a:lnTo>
                <a:lnTo>
                  <a:pt x="2826" y="11"/>
                </a:lnTo>
                <a:lnTo>
                  <a:pt x="2581" y="11"/>
                </a:lnTo>
                <a:lnTo>
                  <a:pt x="2581" y="861"/>
                </a:lnTo>
                <a:close/>
                <a:moveTo>
                  <a:pt x="4018" y="11"/>
                </a:moveTo>
                <a:lnTo>
                  <a:pt x="3774" y="11"/>
                </a:lnTo>
                <a:lnTo>
                  <a:pt x="3774" y="817"/>
                </a:lnTo>
                <a:lnTo>
                  <a:pt x="3774" y="1624"/>
                </a:lnTo>
                <a:lnTo>
                  <a:pt x="4006" y="1624"/>
                </a:lnTo>
                <a:lnTo>
                  <a:pt x="4018" y="1624"/>
                </a:lnTo>
                <a:lnTo>
                  <a:pt x="4346" y="1624"/>
                </a:lnTo>
                <a:lnTo>
                  <a:pt x="4346" y="1394"/>
                </a:lnTo>
                <a:lnTo>
                  <a:pt x="4018" y="1394"/>
                </a:lnTo>
                <a:lnTo>
                  <a:pt x="4018" y="702"/>
                </a:lnTo>
                <a:lnTo>
                  <a:pt x="4018" y="11"/>
                </a:lnTo>
                <a:close/>
                <a:moveTo>
                  <a:pt x="3684" y="11"/>
                </a:moveTo>
                <a:lnTo>
                  <a:pt x="3438" y="11"/>
                </a:lnTo>
                <a:lnTo>
                  <a:pt x="3223" y="663"/>
                </a:lnTo>
                <a:lnTo>
                  <a:pt x="3223" y="11"/>
                </a:lnTo>
                <a:lnTo>
                  <a:pt x="2979" y="11"/>
                </a:lnTo>
                <a:lnTo>
                  <a:pt x="2979" y="817"/>
                </a:lnTo>
                <a:lnTo>
                  <a:pt x="2979" y="1624"/>
                </a:lnTo>
                <a:lnTo>
                  <a:pt x="3223" y="1624"/>
                </a:lnTo>
                <a:lnTo>
                  <a:pt x="3223" y="830"/>
                </a:lnTo>
                <a:lnTo>
                  <a:pt x="3462" y="1624"/>
                </a:lnTo>
                <a:lnTo>
                  <a:pt x="3707" y="1624"/>
                </a:lnTo>
                <a:lnTo>
                  <a:pt x="3567" y="1184"/>
                </a:lnTo>
                <a:lnTo>
                  <a:pt x="3428" y="744"/>
                </a:lnTo>
                <a:lnTo>
                  <a:pt x="3684" y="11"/>
                </a:lnTo>
                <a:close/>
                <a:moveTo>
                  <a:pt x="232" y="11"/>
                </a:moveTo>
                <a:lnTo>
                  <a:pt x="0" y="11"/>
                </a:lnTo>
                <a:lnTo>
                  <a:pt x="0" y="817"/>
                </a:lnTo>
                <a:lnTo>
                  <a:pt x="0" y="1624"/>
                </a:lnTo>
                <a:lnTo>
                  <a:pt x="245" y="1624"/>
                </a:lnTo>
                <a:lnTo>
                  <a:pt x="245" y="856"/>
                </a:lnTo>
                <a:lnTo>
                  <a:pt x="470" y="856"/>
                </a:lnTo>
                <a:lnTo>
                  <a:pt x="470" y="636"/>
                </a:lnTo>
                <a:lnTo>
                  <a:pt x="245" y="636"/>
                </a:lnTo>
                <a:lnTo>
                  <a:pt x="245" y="240"/>
                </a:lnTo>
                <a:lnTo>
                  <a:pt x="574" y="240"/>
                </a:lnTo>
                <a:lnTo>
                  <a:pt x="574" y="11"/>
                </a:lnTo>
                <a:lnTo>
                  <a:pt x="245" y="11"/>
                </a:lnTo>
                <a:lnTo>
                  <a:pt x="232" y="11"/>
                </a:lnTo>
                <a:close/>
                <a:moveTo>
                  <a:pt x="7607" y="11"/>
                </a:moveTo>
                <a:lnTo>
                  <a:pt x="7399" y="11"/>
                </a:lnTo>
                <a:lnTo>
                  <a:pt x="7399" y="240"/>
                </a:lnTo>
                <a:lnTo>
                  <a:pt x="7607" y="240"/>
                </a:lnTo>
                <a:lnTo>
                  <a:pt x="7607" y="932"/>
                </a:lnTo>
                <a:lnTo>
                  <a:pt x="7607" y="1624"/>
                </a:lnTo>
                <a:lnTo>
                  <a:pt x="7852" y="1624"/>
                </a:lnTo>
                <a:lnTo>
                  <a:pt x="7852" y="932"/>
                </a:lnTo>
                <a:lnTo>
                  <a:pt x="7852" y="240"/>
                </a:lnTo>
                <a:lnTo>
                  <a:pt x="8060" y="240"/>
                </a:lnTo>
                <a:lnTo>
                  <a:pt x="8060" y="11"/>
                </a:lnTo>
                <a:lnTo>
                  <a:pt x="7852" y="11"/>
                </a:lnTo>
                <a:lnTo>
                  <a:pt x="7607" y="11"/>
                </a:lnTo>
                <a:close/>
                <a:moveTo>
                  <a:pt x="5756" y="547"/>
                </a:moveTo>
                <a:lnTo>
                  <a:pt x="5754" y="564"/>
                </a:lnTo>
                <a:lnTo>
                  <a:pt x="5749" y="580"/>
                </a:lnTo>
                <a:lnTo>
                  <a:pt x="5741" y="594"/>
                </a:lnTo>
                <a:lnTo>
                  <a:pt x="5731" y="607"/>
                </a:lnTo>
                <a:lnTo>
                  <a:pt x="5718" y="618"/>
                </a:lnTo>
                <a:lnTo>
                  <a:pt x="5704" y="625"/>
                </a:lnTo>
                <a:lnTo>
                  <a:pt x="5688" y="631"/>
                </a:lnTo>
                <a:lnTo>
                  <a:pt x="5671" y="632"/>
                </a:lnTo>
                <a:lnTo>
                  <a:pt x="5575" y="632"/>
                </a:lnTo>
                <a:lnTo>
                  <a:pt x="5575" y="547"/>
                </a:lnTo>
                <a:lnTo>
                  <a:pt x="5575" y="337"/>
                </a:lnTo>
                <a:lnTo>
                  <a:pt x="5575" y="256"/>
                </a:lnTo>
                <a:lnTo>
                  <a:pt x="5671" y="256"/>
                </a:lnTo>
                <a:lnTo>
                  <a:pt x="5688" y="257"/>
                </a:lnTo>
                <a:lnTo>
                  <a:pt x="5704" y="262"/>
                </a:lnTo>
                <a:lnTo>
                  <a:pt x="5718" y="270"/>
                </a:lnTo>
                <a:lnTo>
                  <a:pt x="5731" y="281"/>
                </a:lnTo>
                <a:lnTo>
                  <a:pt x="5741" y="293"/>
                </a:lnTo>
                <a:lnTo>
                  <a:pt x="5749" y="307"/>
                </a:lnTo>
                <a:lnTo>
                  <a:pt x="5754" y="323"/>
                </a:lnTo>
                <a:lnTo>
                  <a:pt x="5756" y="341"/>
                </a:lnTo>
                <a:lnTo>
                  <a:pt x="5756" y="547"/>
                </a:lnTo>
                <a:close/>
                <a:moveTo>
                  <a:pt x="6001" y="517"/>
                </a:moveTo>
                <a:lnTo>
                  <a:pt x="6001" y="371"/>
                </a:lnTo>
                <a:lnTo>
                  <a:pt x="6001" y="341"/>
                </a:lnTo>
                <a:lnTo>
                  <a:pt x="5999" y="306"/>
                </a:lnTo>
                <a:lnTo>
                  <a:pt x="5993" y="274"/>
                </a:lnTo>
                <a:lnTo>
                  <a:pt x="5986" y="242"/>
                </a:lnTo>
                <a:lnTo>
                  <a:pt x="5975" y="212"/>
                </a:lnTo>
                <a:lnTo>
                  <a:pt x="5961" y="183"/>
                </a:lnTo>
                <a:lnTo>
                  <a:pt x="5944" y="156"/>
                </a:lnTo>
                <a:lnTo>
                  <a:pt x="5925" y="131"/>
                </a:lnTo>
                <a:lnTo>
                  <a:pt x="5905" y="107"/>
                </a:lnTo>
                <a:lnTo>
                  <a:pt x="5881" y="86"/>
                </a:lnTo>
                <a:lnTo>
                  <a:pt x="5855" y="66"/>
                </a:lnTo>
                <a:lnTo>
                  <a:pt x="5828" y="50"/>
                </a:lnTo>
                <a:lnTo>
                  <a:pt x="5800" y="36"/>
                </a:lnTo>
                <a:lnTo>
                  <a:pt x="5769" y="26"/>
                </a:lnTo>
                <a:lnTo>
                  <a:pt x="5737" y="17"/>
                </a:lnTo>
                <a:lnTo>
                  <a:pt x="5704" y="12"/>
                </a:lnTo>
                <a:lnTo>
                  <a:pt x="5671" y="11"/>
                </a:lnTo>
                <a:lnTo>
                  <a:pt x="5575" y="11"/>
                </a:lnTo>
                <a:lnTo>
                  <a:pt x="5551" y="11"/>
                </a:lnTo>
                <a:lnTo>
                  <a:pt x="5331" y="11"/>
                </a:lnTo>
                <a:lnTo>
                  <a:pt x="5331" y="341"/>
                </a:lnTo>
                <a:lnTo>
                  <a:pt x="5331" y="353"/>
                </a:lnTo>
                <a:lnTo>
                  <a:pt x="5331" y="381"/>
                </a:lnTo>
                <a:lnTo>
                  <a:pt x="5331" y="507"/>
                </a:lnTo>
                <a:lnTo>
                  <a:pt x="5331" y="534"/>
                </a:lnTo>
                <a:lnTo>
                  <a:pt x="5331" y="547"/>
                </a:lnTo>
                <a:lnTo>
                  <a:pt x="5331" y="1086"/>
                </a:lnTo>
                <a:lnTo>
                  <a:pt x="5331" y="1624"/>
                </a:lnTo>
                <a:lnTo>
                  <a:pt x="5575" y="1624"/>
                </a:lnTo>
                <a:lnTo>
                  <a:pt x="5575" y="877"/>
                </a:lnTo>
                <a:lnTo>
                  <a:pt x="5671" y="877"/>
                </a:lnTo>
                <a:lnTo>
                  <a:pt x="5704" y="876"/>
                </a:lnTo>
                <a:lnTo>
                  <a:pt x="5737" y="871"/>
                </a:lnTo>
                <a:lnTo>
                  <a:pt x="5769" y="862"/>
                </a:lnTo>
                <a:lnTo>
                  <a:pt x="5800" y="851"/>
                </a:lnTo>
                <a:lnTo>
                  <a:pt x="5828" y="837"/>
                </a:lnTo>
                <a:lnTo>
                  <a:pt x="5855" y="821"/>
                </a:lnTo>
                <a:lnTo>
                  <a:pt x="5881" y="802"/>
                </a:lnTo>
                <a:lnTo>
                  <a:pt x="5905" y="781"/>
                </a:lnTo>
                <a:lnTo>
                  <a:pt x="5925" y="757"/>
                </a:lnTo>
                <a:lnTo>
                  <a:pt x="5944" y="731"/>
                </a:lnTo>
                <a:lnTo>
                  <a:pt x="5961" y="705"/>
                </a:lnTo>
                <a:lnTo>
                  <a:pt x="5975" y="676"/>
                </a:lnTo>
                <a:lnTo>
                  <a:pt x="5986" y="646"/>
                </a:lnTo>
                <a:lnTo>
                  <a:pt x="5993" y="614"/>
                </a:lnTo>
                <a:lnTo>
                  <a:pt x="5999" y="581"/>
                </a:lnTo>
                <a:lnTo>
                  <a:pt x="6001" y="547"/>
                </a:lnTo>
                <a:lnTo>
                  <a:pt x="6001" y="517"/>
                </a:lnTo>
                <a:close/>
                <a:moveTo>
                  <a:pt x="9197" y="11"/>
                </a:moveTo>
                <a:lnTo>
                  <a:pt x="8965" y="11"/>
                </a:lnTo>
                <a:lnTo>
                  <a:pt x="8965" y="817"/>
                </a:lnTo>
                <a:lnTo>
                  <a:pt x="8965" y="1624"/>
                </a:lnTo>
                <a:lnTo>
                  <a:pt x="9197" y="1624"/>
                </a:lnTo>
                <a:lnTo>
                  <a:pt x="9210" y="1624"/>
                </a:lnTo>
                <a:lnTo>
                  <a:pt x="9538" y="1624"/>
                </a:lnTo>
                <a:lnTo>
                  <a:pt x="9538" y="1394"/>
                </a:lnTo>
                <a:lnTo>
                  <a:pt x="9210" y="1394"/>
                </a:lnTo>
                <a:lnTo>
                  <a:pt x="9210" y="856"/>
                </a:lnTo>
                <a:lnTo>
                  <a:pt x="9435" y="856"/>
                </a:lnTo>
                <a:lnTo>
                  <a:pt x="9435" y="636"/>
                </a:lnTo>
                <a:lnTo>
                  <a:pt x="9210" y="636"/>
                </a:lnTo>
                <a:lnTo>
                  <a:pt x="9210" y="240"/>
                </a:lnTo>
                <a:lnTo>
                  <a:pt x="9538" y="240"/>
                </a:lnTo>
                <a:lnTo>
                  <a:pt x="9538" y="11"/>
                </a:lnTo>
                <a:lnTo>
                  <a:pt x="9210" y="11"/>
                </a:lnTo>
                <a:lnTo>
                  <a:pt x="9197" y="11"/>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5497" fontAlgn="base">
              <a:spcBef>
                <a:spcPct val="0"/>
              </a:spcBef>
              <a:spcAft>
                <a:spcPct val="0"/>
              </a:spcAft>
            </a:pPr>
            <a:endParaRPr lang="en-US" sz="1802">
              <a:solidFill>
                <a:prstClr val="black"/>
              </a:solidFill>
              <a:latin typeface="Georgia" charset="0"/>
              <a:ea typeface="ＭＳ Ｐゴシック" charset="0"/>
              <a:cs typeface="ＭＳ Ｐゴシック" charset="0"/>
            </a:endParaRPr>
          </a:p>
        </p:txBody>
      </p:sp>
      <p:sp>
        <p:nvSpPr>
          <p:cNvPr id="9"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p>
        </p:txBody>
      </p:sp>
    </p:spTree>
    <p:extLst>
      <p:ext uri="{BB962C8B-B14F-4D97-AF65-F5344CB8AC3E}">
        <p14:creationId xmlns:p14="http://schemas.microsoft.com/office/powerpoint/2010/main" val="1197043122"/>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2_Title Slide 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359211" y="374638"/>
            <a:ext cx="8436691" cy="436354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497">
              <a:defRPr/>
            </a:pPr>
            <a:endParaRPr lang="fi-FI" sz="1802">
              <a:solidFill>
                <a:srgbClr val="445154"/>
              </a:solidFill>
              <a:latin typeface="Georgia"/>
            </a:endParaRPr>
          </a:p>
        </p:txBody>
      </p:sp>
      <p:sp>
        <p:nvSpPr>
          <p:cNvPr id="12" name="Title 1"/>
          <p:cNvSpPr>
            <a:spLocks noGrp="1"/>
          </p:cNvSpPr>
          <p:nvPr>
            <p:ph type="ctrTitle"/>
          </p:nvPr>
        </p:nvSpPr>
        <p:spPr>
          <a:xfrm>
            <a:off x="651016" y="590336"/>
            <a:ext cx="7853083" cy="3931678"/>
          </a:xfrm>
        </p:spPr>
        <p:txBody>
          <a:bodyPr anchor="ctr"/>
          <a:lstStyle>
            <a:lvl1pPr>
              <a:defRPr sz="4806" i="0">
                <a:solidFill>
                  <a:schemeClr val="tx2"/>
                </a:solidFill>
              </a:defRPr>
            </a:lvl1pPr>
          </a:lstStyle>
          <a:p>
            <a:r>
              <a:rPr lang="en-US"/>
              <a:t>Click to edit Master title style</a:t>
            </a:r>
            <a:endParaRPr lang="fi-FI"/>
          </a:p>
        </p:txBody>
      </p:sp>
      <p:sp>
        <p:nvSpPr>
          <p:cNvPr id="8" name="Freeform 7"/>
          <p:cNvSpPr>
            <a:spLocks noEditPoints="1"/>
          </p:cNvSpPr>
          <p:nvPr/>
        </p:nvSpPr>
        <p:spPr bwMode="auto">
          <a:xfrm>
            <a:off x="7656462" y="4827823"/>
            <a:ext cx="1114254" cy="178240"/>
          </a:xfrm>
          <a:custGeom>
            <a:avLst/>
            <a:gdLst>
              <a:gd name="T0" fmla="*/ 2147483647 w 11065"/>
              <a:gd name="T1" fmla="*/ 2147483647 h 1635"/>
              <a:gd name="T2" fmla="*/ 2147483647 w 11065"/>
              <a:gd name="T3" fmla="*/ 2147483647 h 1635"/>
              <a:gd name="T4" fmla="*/ 2147483647 w 11065"/>
              <a:gd name="T5" fmla="*/ 2147483647 h 1635"/>
              <a:gd name="T6" fmla="*/ 2147483647 w 11065"/>
              <a:gd name="T7" fmla="*/ 2147483647 h 1635"/>
              <a:gd name="T8" fmla="*/ 2147483647 w 11065"/>
              <a:gd name="T9" fmla="*/ 2147483647 h 1635"/>
              <a:gd name="T10" fmla="*/ 2147483647 w 11065"/>
              <a:gd name="T11" fmla="*/ 2147483647 h 1635"/>
              <a:gd name="T12" fmla="*/ 2147483647 w 11065"/>
              <a:gd name="T13" fmla="*/ 2147483647 h 1635"/>
              <a:gd name="T14" fmla="*/ 2147483647 w 11065"/>
              <a:gd name="T15" fmla="*/ 2147483647 h 1635"/>
              <a:gd name="T16" fmla="*/ 2147483647 w 11065"/>
              <a:gd name="T17" fmla="*/ 2147483647 h 1635"/>
              <a:gd name="T18" fmla="*/ 2147483647 w 11065"/>
              <a:gd name="T19" fmla="*/ 2147483647 h 1635"/>
              <a:gd name="T20" fmla="*/ 2147483647 w 11065"/>
              <a:gd name="T21" fmla="*/ 2147483647 h 1635"/>
              <a:gd name="T22" fmla="*/ 2147483647 w 11065"/>
              <a:gd name="T23" fmla="*/ 2147483647 h 1635"/>
              <a:gd name="T24" fmla="*/ 2147483647 w 11065"/>
              <a:gd name="T25" fmla="*/ 2147483647 h 1635"/>
              <a:gd name="T26" fmla="*/ 2147483647 w 11065"/>
              <a:gd name="T27" fmla="*/ 2147483647 h 1635"/>
              <a:gd name="T28" fmla="*/ 2147483647 w 11065"/>
              <a:gd name="T29" fmla="*/ 2147483647 h 1635"/>
              <a:gd name="T30" fmla="*/ 2147483647 w 11065"/>
              <a:gd name="T31" fmla="*/ 2147483647 h 1635"/>
              <a:gd name="T32" fmla="*/ 2147483647 w 11065"/>
              <a:gd name="T33" fmla="*/ 2147483647 h 1635"/>
              <a:gd name="T34" fmla="*/ 2147483647 w 11065"/>
              <a:gd name="T35" fmla="*/ 2147483647 h 1635"/>
              <a:gd name="T36" fmla="*/ 2147483647 w 11065"/>
              <a:gd name="T37" fmla="*/ 2147483647 h 1635"/>
              <a:gd name="T38" fmla="*/ 2147483647 w 11065"/>
              <a:gd name="T39" fmla="*/ 2147483647 h 1635"/>
              <a:gd name="T40" fmla="*/ 2147483647 w 11065"/>
              <a:gd name="T41" fmla="*/ 2147483647 h 1635"/>
              <a:gd name="T42" fmla="*/ 2147483647 w 11065"/>
              <a:gd name="T43" fmla="*/ 2147483647 h 1635"/>
              <a:gd name="T44" fmla="*/ 2147483647 w 11065"/>
              <a:gd name="T45" fmla="*/ 2147483647 h 1635"/>
              <a:gd name="T46" fmla="*/ 2147483647 w 11065"/>
              <a:gd name="T47" fmla="*/ 2147483647 h 1635"/>
              <a:gd name="T48" fmla="*/ 2147483647 w 11065"/>
              <a:gd name="T49" fmla="*/ 2147483647 h 1635"/>
              <a:gd name="T50" fmla="*/ 2147483647 w 11065"/>
              <a:gd name="T51" fmla="*/ 2147483647 h 1635"/>
              <a:gd name="T52" fmla="*/ 2147483647 w 11065"/>
              <a:gd name="T53" fmla="*/ 2147483647 h 1635"/>
              <a:gd name="T54" fmla="*/ 2147483647 w 11065"/>
              <a:gd name="T55" fmla="*/ 2147483647 h 1635"/>
              <a:gd name="T56" fmla="*/ 2147483647 w 11065"/>
              <a:gd name="T57" fmla="*/ 2147483647 h 1635"/>
              <a:gd name="T58" fmla="*/ 2147483647 w 11065"/>
              <a:gd name="T59" fmla="*/ 2147483647 h 1635"/>
              <a:gd name="T60" fmla="*/ 2147483647 w 11065"/>
              <a:gd name="T61" fmla="*/ 2147483647 h 1635"/>
              <a:gd name="T62" fmla="*/ 2147483647 w 11065"/>
              <a:gd name="T63" fmla="*/ 2147483647 h 1635"/>
              <a:gd name="T64" fmla="*/ 2147483647 w 11065"/>
              <a:gd name="T65" fmla="*/ 2147483647 h 1635"/>
              <a:gd name="T66" fmla="*/ 2147483647 w 11065"/>
              <a:gd name="T67" fmla="*/ 2147483647 h 1635"/>
              <a:gd name="T68" fmla="*/ 2147483647 w 11065"/>
              <a:gd name="T69" fmla="*/ 2147483647 h 1635"/>
              <a:gd name="T70" fmla="*/ 2147483647 w 11065"/>
              <a:gd name="T71" fmla="*/ 2147483647 h 1635"/>
              <a:gd name="T72" fmla="*/ 2147483647 w 11065"/>
              <a:gd name="T73" fmla="*/ 2147483647 h 1635"/>
              <a:gd name="T74" fmla="*/ 2147483647 w 11065"/>
              <a:gd name="T75" fmla="*/ 2147483647 h 1635"/>
              <a:gd name="T76" fmla="*/ 2147483647 w 11065"/>
              <a:gd name="T77" fmla="*/ 2147483647 h 1635"/>
              <a:gd name="T78" fmla="*/ 2147483647 w 11065"/>
              <a:gd name="T79" fmla="*/ 2147483647 h 1635"/>
              <a:gd name="T80" fmla="*/ 2147483647 w 11065"/>
              <a:gd name="T81" fmla="*/ 2147483647 h 1635"/>
              <a:gd name="T82" fmla="*/ 2147483647 w 11065"/>
              <a:gd name="T83" fmla="*/ 2147483647 h 1635"/>
              <a:gd name="T84" fmla="*/ 2147483647 w 11065"/>
              <a:gd name="T85" fmla="*/ 2147483647 h 1635"/>
              <a:gd name="T86" fmla="*/ 2147483647 w 11065"/>
              <a:gd name="T87" fmla="*/ 2147483647 h 1635"/>
              <a:gd name="T88" fmla="*/ 2147483647 w 11065"/>
              <a:gd name="T89" fmla="*/ 2147483647 h 1635"/>
              <a:gd name="T90" fmla="*/ 2147483647 w 11065"/>
              <a:gd name="T91" fmla="*/ 2147483647 h 1635"/>
              <a:gd name="T92" fmla="*/ 2147483647 w 11065"/>
              <a:gd name="T93" fmla="*/ 2147483647 h 1635"/>
              <a:gd name="T94" fmla="*/ 2147483647 w 11065"/>
              <a:gd name="T95" fmla="*/ 2147483647 h 1635"/>
              <a:gd name="T96" fmla="*/ 2147483647 w 11065"/>
              <a:gd name="T97" fmla="*/ 2147483647 h 1635"/>
              <a:gd name="T98" fmla="*/ 2147483647 w 11065"/>
              <a:gd name="T99" fmla="*/ 2147483647 h 1635"/>
              <a:gd name="T100" fmla="*/ 2147483647 w 11065"/>
              <a:gd name="T101" fmla="*/ 2147483647 h 1635"/>
              <a:gd name="T102" fmla="*/ 2147483647 w 11065"/>
              <a:gd name="T103" fmla="*/ 2147483647 h 1635"/>
              <a:gd name="T104" fmla="*/ 2147483647 w 11065"/>
              <a:gd name="T105" fmla="*/ 2147483647 h 1635"/>
              <a:gd name="T106" fmla="*/ 2147483647 w 11065"/>
              <a:gd name="T107" fmla="*/ 2147483647 h 1635"/>
              <a:gd name="T108" fmla="*/ 2147483647 w 11065"/>
              <a:gd name="T109" fmla="*/ 2147483647 h 1635"/>
              <a:gd name="T110" fmla="*/ 2147483647 w 11065"/>
              <a:gd name="T111" fmla="*/ 2147483647 h 1635"/>
              <a:gd name="T112" fmla="*/ 2147483647 w 11065"/>
              <a:gd name="T113" fmla="*/ 2147483647 h 1635"/>
              <a:gd name="T114" fmla="*/ 2147483647 w 11065"/>
              <a:gd name="T115" fmla="*/ 2147483647 h 16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065" h="1635">
                <a:moveTo>
                  <a:pt x="10838" y="730"/>
                </a:moveTo>
                <a:lnTo>
                  <a:pt x="10740" y="637"/>
                </a:lnTo>
                <a:lnTo>
                  <a:pt x="10706" y="601"/>
                </a:lnTo>
                <a:lnTo>
                  <a:pt x="10692" y="584"/>
                </a:lnTo>
                <a:lnTo>
                  <a:pt x="10679" y="566"/>
                </a:lnTo>
                <a:lnTo>
                  <a:pt x="10661" y="533"/>
                </a:lnTo>
                <a:lnTo>
                  <a:pt x="10654" y="516"/>
                </a:lnTo>
                <a:lnTo>
                  <a:pt x="10648" y="498"/>
                </a:lnTo>
                <a:lnTo>
                  <a:pt x="10644" y="479"/>
                </a:lnTo>
                <a:lnTo>
                  <a:pt x="10641" y="458"/>
                </a:lnTo>
                <a:lnTo>
                  <a:pt x="10639" y="412"/>
                </a:lnTo>
                <a:lnTo>
                  <a:pt x="10639" y="330"/>
                </a:lnTo>
                <a:lnTo>
                  <a:pt x="10641" y="313"/>
                </a:lnTo>
                <a:lnTo>
                  <a:pt x="10646" y="297"/>
                </a:lnTo>
                <a:lnTo>
                  <a:pt x="10654" y="282"/>
                </a:lnTo>
                <a:lnTo>
                  <a:pt x="10663" y="270"/>
                </a:lnTo>
                <a:lnTo>
                  <a:pt x="10676" y="259"/>
                </a:lnTo>
                <a:lnTo>
                  <a:pt x="10691" y="252"/>
                </a:lnTo>
                <a:lnTo>
                  <a:pt x="10706" y="246"/>
                </a:lnTo>
                <a:lnTo>
                  <a:pt x="10723" y="245"/>
                </a:lnTo>
                <a:lnTo>
                  <a:pt x="10735" y="245"/>
                </a:lnTo>
                <a:lnTo>
                  <a:pt x="10752" y="246"/>
                </a:lnTo>
                <a:lnTo>
                  <a:pt x="10767" y="252"/>
                </a:lnTo>
                <a:lnTo>
                  <a:pt x="10782" y="259"/>
                </a:lnTo>
                <a:lnTo>
                  <a:pt x="10794" y="270"/>
                </a:lnTo>
                <a:lnTo>
                  <a:pt x="10805" y="282"/>
                </a:lnTo>
                <a:lnTo>
                  <a:pt x="10812" y="297"/>
                </a:lnTo>
                <a:lnTo>
                  <a:pt x="10817" y="313"/>
                </a:lnTo>
                <a:lnTo>
                  <a:pt x="10820" y="330"/>
                </a:lnTo>
                <a:lnTo>
                  <a:pt x="10820" y="454"/>
                </a:lnTo>
                <a:lnTo>
                  <a:pt x="11065" y="454"/>
                </a:lnTo>
                <a:lnTo>
                  <a:pt x="11065" y="330"/>
                </a:lnTo>
                <a:lnTo>
                  <a:pt x="11063" y="296"/>
                </a:lnTo>
                <a:lnTo>
                  <a:pt x="11057" y="263"/>
                </a:lnTo>
                <a:lnTo>
                  <a:pt x="11050" y="231"/>
                </a:lnTo>
                <a:lnTo>
                  <a:pt x="11038" y="201"/>
                </a:lnTo>
                <a:lnTo>
                  <a:pt x="11024" y="172"/>
                </a:lnTo>
                <a:lnTo>
                  <a:pt x="11008" y="145"/>
                </a:lnTo>
                <a:lnTo>
                  <a:pt x="10989" y="120"/>
                </a:lnTo>
                <a:lnTo>
                  <a:pt x="10967" y="96"/>
                </a:lnTo>
                <a:lnTo>
                  <a:pt x="10945" y="75"/>
                </a:lnTo>
                <a:lnTo>
                  <a:pt x="10919" y="56"/>
                </a:lnTo>
                <a:lnTo>
                  <a:pt x="10891" y="40"/>
                </a:lnTo>
                <a:lnTo>
                  <a:pt x="10863" y="26"/>
                </a:lnTo>
                <a:lnTo>
                  <a:pt x="10832" y="15"/>
                </a:lnTo>
                <a:lnTo>
                  <a:pt x="10801" y="6"/>
                </a:lnTo>
                <a:lnTo>
                  <a:pt x="10768" y="1"/>
                </a:lnTo>
                <a:lnTo>
                  <a:pt x="10735" y="0"/>
                </a:lnTo>
                <a:lnTo>
                  <a:pt x="10723" y="0"/>
                </a:lnTo>
                <a:lnTo>
                  <a:pt x="10690" y="1"/>
                </a:lnTo>
                <a:lnTo>
                  <a:pt x="10657" y="6"/>
                </a:lnTo>
                <a:lnTo>
                  <a:pt x="10626" y="15"/>
                </a:lnTo>
                <a:lnTo>
                  <a:pt x="10595" y="26"/>
                </a:lnTo>
                <a:lnTo>
                  <a:pt x="10566" y="40"/>
                </a:lnTo>
                <a:lnTo>
                  <a:pt x="10539" y="56"/>
                </a:lnTo>
                <a:lnTo>
                  <a:pt x="10513" y="75"/>
                </a:lnTo>
                <a:lnTo>
                  <a:pt x="10491" y="96"/>
                </a:lnTo>
                <a:lnTo>
                  <a:pt x="10469" y="120"/>
                </a:lnTo>
                <a:lnTo>
                  <a:pt x="10450" y="145"/>
                </a:lnTo>
                <a:lnTo>
                  <a:pt x="10434" y="172"/>
                </a:lnTo>
                <a:lnTo>
                  <a:pt x="10420" y="201"/>
                </a:lnTo>
                <a:lnTo>
                  <a:pt x="10408" y="231"/>
                </a:lnTo>
                <a:lnTo>
                  <a:pt x="10401" y="263"/>
                </a:lnTo>
                <a:lnTo>
                  <a:pt x="10396" y="296"/>
                </a:lnTo>
                <a:lnTo>
                  <a:pt x="10393" y="330"/>
                </a:lnTo>
                <a:lnTo>
                  <a:pt x="10393" y="423"/>
                </a:lnTo>
                <a:lnTo>
                  <a:pt x="10396" y="457"/>
                </a:lnTo>
                <a:lnTo>
                  <a:pt x="10398" y="489"/>
                </a:lnTo>
                <a:lnTo>
                  <a:pt x="10403" y="519"/>
                </a:lnTo>
                <a:lnTo>
                  <a:pt x="10408" y="548"/>
                </a:lnTo>
                <a:lnTo>
                  <a:pt x="10417" y="575"/>
                </a:lnTo>
                <a:lnTo>
                  <a:pt x="10427" y="601"/>
                </a:lnTo>
                <a:lnTo>
                  <a:pt x="10438" y="626"/>
                </a:lnTo>
                <a:lnTo>
                  <a:pt x="10451" y="650"/>
                </a:lnTo>
                <a:lnTo>
                  <a:pt x="10466" y="674"/>
                </a:lnTo>
                <a:lnTo>
                  <a:pt x="10483" y="696"/>
                </a:lnTo>
                <a:lnTo>
                  <a:pt x="10522" y="742"/>
                </a:lnTo>
                <a:lnTo>
                  <a:pt x="10568" y="790"/>
                </a:lnTo>
                <a:lnTo>
                  <a:pt x="10620" y="841"/>
                </a:lnTo>
                <a:lnTo>
                  <a:pt x="10648" y="866"/>
                </a:lnTo>
                <a:lnTo>
                  <a:pt x="10673" y="891"/>
                </a:lnTo>
                <a:lnTo>
                  <a:pt x="10715" y="938"/>
                </a:lnTo>
                <a:lnTo>
                  <a:pt x="10749" y="984"/>
                </a:lnTo>
                <a:lnTo>
                  <a:pt x="10776" y="1028"/>
                </a:lnTo>
                <a:lnTo>
                  <a:pt x="10795" y="1073"/>
                </a:lnTo>
                <a:lnTo>
                  <a:pt x="10808" y="1118"/>
                </a:lnTo>
                <a:lnTo>
                  <a:pt x="10813" y="1141"/>
                </a:lnTo>
                <a:lnTo>
                  <a:pt x="10816" y="1165"/>
                </a:lnTo>
                <a:lnTo>
                  <a:pt x="10818" y="1190"/>
                </a:lnTo>
                <a:lnTo>
                  <a:pt x="10820" y="1215"/>
                </a:lnTo>
                <a:lnTo>
                  <a:pt x="10820" y="1233"/>
                </a:lnTo>
                <a:lnTo>
                  <a:pt x="10820" y="1305"/>
                </a:lnTo>
                <a:lnTo>
                  <a:pt x="10817" y="1322"/>
                </a:lnTo>
                <a:lnTo>
                  <a:pt x="10813" y="1338"/>
                </a:lnTo>
                <a:lnTo>
                  <a:pt x="10806" y="1352"/>
                </a:lnTo>
                <a:lnTo>
                  <a:pt x="10795" y="1365"/>
                </a:lnTo>
                <a:lnTo>
                  <a:pt x="10782" y="1376"/>
                </a:lnTo>
                <a:lnTo>
                  <a:pt x="10768" y="1383"/>
                </a:lnTo>
                <a:lnTo>
                  <a:pt x="10752" y="1388"/>
                </a:lnTo>
                <a:lnTo>
                  <a:pt x="10735" y="1390"/>
                </a:lnTo>
                <a:lnTo>
                  <a:pt x="10724" y="1390"/>
                </a:lnTo>
                <a:lnTo>
                  <a:pt x="10707" y="1388"/>
                </a:lnTo>
                <a:lnTo>
                  <a:pt x="10691" y="1383"/>
                </a:lnTo>
                <a:lnTo>
                  <a:pt x="10677" y="1376"/>
                </a:lnTo>
                <a:lnTo>
                  <a:pt x="10664" y="1365"/>
                </a:lnTo>
                <a:lnTo>
                  <a:pt x="10654" y="1352"/>
                </a:lnTo>
                <a:lnTo>
                  <a:pt x="10646" y="1338"/>
                </a:lnTo>
                <a:lnTo>
                  <a:pt x="10641" y="1322"/>
                </a:lnTo>
                <a:lnTo>
                  <a:pt x="10640" y="1305"/>
                </a:lnTo>
                <a:lnTo>
                  <a:pt x="10640" y="1103"/>
                </a:lnTo>
                <a:lnTo>
                  <a:pt x="10394" y="1103"/>
                </a:lnTo>
                <a:lnTo>
                  <a:pt x="10394" y="1305"/>
                </a:lnTo>
                <a:lnTo>
                  <a:pt x="10397" y="1339"/>
                </a:lnTo>
                <a:lnTo>
                  <a:pt x="10402" y="1373"/>
                </a:lnTo>
                <a:lnTo>
                  <a:pt x="10409" y="1404"/>
                </a:lnTo>
                <a:lnTo>
                  <a:pt x="10421" y="1435"/>
                </a:lnTo>
                <a:lnTo>
                  <a:pt x="10435" y="1464"/>
                </a:lnTo>
                <a:lnTo>
                  <a:pt x="10452" y="1490"/>
                </a:lnTo>
                <a:lnTo>
                  <a:pt x="10470" y="1516"/>
                </a:lnTo>
                <a:lnTo>
                  <a:pt x="10492" y="1540"/>
                </a:lnTo>
                <a:lnTo>
                  <a:pt x="10515" y="1560"/>
                </a:lnTo>
                <a:lnTo>
                  <a:pt x="10541" y="1579"/>
                </a:lnTo>
                <a:lnTo>
                  <a:pt x="10568" y="1595"/>
                </a:lnTo>
                <a:lnTo>
                  <a:pt x="10597" y="1609"/>
                </a:lnTo>
                <a:lnTo>
                  <a:pt x="10627" y="1620"/>
                </a:lnTo>
                <a:lnTo>
                  <a:pt x="10658" y="1629"/>
                </a:lnTo>
                <a:lnTo>
                  <a:pt x="10690" y="1633"/>
                </a:lnTo>
                <a:lnTo>
                  <a:pt x="10724" y="1635"/>
                </a:lnTo>
                <a:lnTo>
                  <a:pt x="10735" y="1635"/>
                </a:lnTo>
                <a:lnTo>
                  <a:pt x="10769" y="1633"/>
                </a:lnTo>
                <a:lnTo>
                  <a:pt x="10801" y="1629"/>
                </a:lnTo>
                <a:lnTo>
                  <a:pt x="10833" y="1620"/>
                </a:lnTo>
                <a:lnTo>
                  <a:pt x="10863" y="1609"/>
                </a:lnTo>
                <a:lnTo>
                  <a:pt x="10892" y="1595"/>
                </a:lnTo>
                <a:lnTo>
                  <a:pt x="10919" y="1578"/>
                </a:lnTo>
                <a:lnTo>
                  <a:pt x="10945" y="1560"/>
                </a:lnTo>
                <a:lnTo>
                  <a:pt x="10968" y="1539"/>
                </a:lnTo>
                <a:lnTo>
                  <a:pt x="10990" y="1515"/>
                </a:lnTo>
                <a:lnTo>
                  <a:pt x="11008" y="1489"/>
                </a:lnTo>
                <a:lnTo>
                  <a:pt x="11025" y="1463"/>
                </a:lnTo>
                <a:lnTo>
                  <a:pt x="11039" y="1434"/>
                </a:lnTo>
                <a:lnTo>
                  <a:pt x="11050" y="1404"/>
                </a:lnTo>
                <a:lnTo>
                  <a:pt x="11058" y="1372"/>
                </a:lnTo>
                <a:lnTo>
                  <a:pt x="11063" y="1339"/>
                </a:lnTo>
                <a:lnTo>
                  <a:pt x="11065" y="1305"/>
                </a:lnTo>
                <a:lnTo>
                  <a:pt x="11065" y="1223"/>
                </a:lnTo>
                <a:lnTo>
                  <a:pt x="11064" y="1185"/>
                </a:lnTo>
                <a:lnTo>
                  <a:pt x="11061" y="1149"/>
                </a:lnTo>
                <a:lnTo>
                  <a:pt x="11056" y="1114"/>
                </a:lnTo>
                <a:lnTo>
                  <a:pt x="11050" y="1079"/>
                </a:lnTo>
                <a:lnTo>
                  <a:pt x="11041" y="1046"/>
                </a:lnTo>
                <a:lnTo>
                  <a:pt x="11031" y="1013"/>
                </a:lnTo>
                <a:lnTo>
                  <a:pt x="11019" y="982"/>
                </a:lnTo>
                <a:lnTo>
                  <a:pt x="11005" y="951"/>
                </a:lnTo>
                <a:lnTo>
                  <a:pt x="10990" y="921"/>
                </a:lnTo>
                <a:lnTo>
                  <a:pt x="10973" y="891"/>
                </a:lnTo>
                <a:lnTo>
                  <a:pt x="10953" y="863"/>
                </a:lnTo>
                <a:lnTo>
                  <a:pt x="10934" y="835"/>
                </a:lnTo>
                <a:lnTo>
                  <a:pt x="10912" y="807"/>
                </a:lnTo>
                <a:lnTo>
                  <a:pt x="10888" y="781"/>
                </a:lnTo>
                <a:lnTo>
                  <a:pt x="10838" y="730"/>
                </a:lnTo>
                <a:close/>
                <a:moveTo>
                  <a:pt x="6244" y="1057"/>
                </a:moveTo>
                <a:lnTo>
                  <a:pt x="6297" y="495"/>
                </a:lnTo>
                <a:lnTo>
                  <a:pt x="6350" y="1057"/>
                </a:lnTo>
                <a:lnTo>
                  <a:pt x="6244" y="1057"/>
                </a:lnTo>
                <a:close/>
                <a:moveTo>
                  <a:pt x="6342" y="11"/>
                </a:moveTo>
                <a:lnTo>
                  <a:pt x="6251" y="11"/>
                </a:lnTo>
                <a:lnTo>
                  <a:pt x="6173" y="11"/>
                </a:lnTo>
                <a:lnTo>
                  <a:pt x="6060" y="817"/>
                </a:lnTo>
                <a:lnTo>
                  <a:pt x="5946" y="1624"/>
                </a:lnTo>
                <a:lnTo>
                  <a:pt x="6191" y="1624"/>
                </a:lnTo>
                <a:lnTo>
                  <a:pt x="6224" y="1276"/>
                </a:lnTo>
                <a:lnTo>
                  <a:pt x="6370" y="1276"/>
                </a:lnTo>
                <a:lnTo>
                  <a:pt x="6402" y="1624"/>
                </a:lnTo>
                <a:lnTo>
                  <a:pt x="6648" y="1624"/>
                </a:lnTo>
                <a:lnTo>
                  <a:pt x="6534" y="817"/>
                </a:lnTo>
                <a:lnTo>
                  <a:pt x="6421" y="11"/>
                </a:lnTo>
                <a:lnTo>
                  <a:pt x="6342" y="11"/>
                </a:lnTo>
                <a:close/>
                <a:moveTo>
                  <a:pt x="1663" y="1057"/>
                </a:moveTo>
                <a:lnTo>
                  <a:pt x="1715" y="495"/>
                </a:lnTo>
                <a:lnTo>
                  <a:pt x="1768" y="1057"/>
                </a:lnTo>
                <a:lnTo>
                  <a:pt x="1663" y="1057"/>
                </a:lnTo>
                <a:close/>
                <a:moveTo>
                  <a:pt x="987" y="256"/>
                </a:moveTo>
                <a:lnTo>
                  <a:pt x="1004" y="257"/>
                </a:lnTo>
                <a:lnTo>
                  <a:pt x="1020" y="262"/>
                </a:lnTo>
                <a:lnTo>
                  <a:pt x="1034" y="270"/>
                </a:lnTo>
                <a:lnTo>
                  <a:pt x="1047" y="281"/>
                </a:lnTo>
                <a:lnTo>
                  <a:pt x="1057" y="293"/>
                </a:lnTo>
                <a:lnTo>
                  <a:pt x="1065" y="307"/>
                </a:lnTo>
                <a:lnTo>
                  <a:pt x="1070" y="323"/>
                </a:lnTo>
                <a:lnTo>
                  <a:pt x="1072" y="341"/>
                </a:lnTo>
                <a:lnTo>
                  <a:pt x="1072" y="553"/>
                </a:lnTo>
                <a:lnTo>
                  <a:pt x="1070" y="570"/>
                </a:lnTo>
                <a:lnTo>
                  <a:pt x="1065" y="585"/>
                </a:lnTo>
                <a:lnTo>
                  <a:pt x="1057" y="600"/>
                </a:lnTo>
                <a:lnTo>
                  <a:pt x="1047" y="613"/>
                </a:lnTo>
                <a:lnTo>
                  <a:pt x="1034" y="622"/>
                </a:lnTo>
                <a:lnTo>
                  <a:pt x="1020" y="630"/>
                </a:lnTo>
                <a:lnTo>
                  <a:pt x="1004" y="635"/>
                </a:lnTo>
                <a:lnTo>
                  <a:pt x="987" y="637"/>
                </a:lnTo>
                <a:lnTo>
                  <a:pt x="892" y="637"/>
                </a:lnTo>
                <a:lnTo>
                  <a:pt x="892" y="550"/>
                </a:lnTo>
                <a:lnTo>
                  <a:pt x="892" y="341"/>
                </a:lnTo>
                <a:lnTo>
                  <a:pt x="892" y="256"/>
                </a:lnTo>
                <a:lnTo>
                  <a:pt x="987" y="256"/>
                </a:lnTo>
                <a:close/>
                <a:moveTo>
                  <a:pt x="1760" y="11"/>
                </a:moveTo>
                <a:lnTo>
                  <a:pt x="1670" y="11"/>
                </a:lnTo>
                <a:lnTo>
                  <a:pt x="1591" y="11"/>
                </a:lnTo>
                <a:lnTo>
                  <a:pt x="1479" y="805"/>
                </a:lnTo>
                <a:lnTo>
                  <a:pt x="1367" y="1600"/>
                </a:lnTo>
                <a:lnTo>
                  <a:pt x="1119" y="817"/>
                </a:lnTo>
                <a:lnTo>
                  <a:pt x="1161" y="802"/>
                </a:lnTo>
                <a:lnTo>
                  <a:pt x="1198" y="782"/>
                </a:lnTo>
                <a:lnTo>
                  <a:pt x="1233" y="757"/>
                </a:lnTo>
                <a:lnTo>
                  <a:pt x="1248" y="742"/>
                </a:lnTo>
                <a:lnTo>
                  <a:pt x="1260" y="727"/>
                </a:lnTo>
                <a:lnTo>
                  <a:pt x="1284" y="693"/>
                </a:lnTo>
                <a:lnTo>
                  <a:pt x="1294" y="674"/>
                </a:lnTo>
                <a:lnTo>
                  <a:pt x="1302" y="653"/>
                </a:lnTo>
                <a:lnTo>
                  <a:pt x="1309" y="632"/>
                </a:lnTo>
                <a:lnTo>
                  <a:pt x="1313" y="609"/>
                </a:lnTo>
                <a:lnTo>
                  <a:pt x="1316" y="586"/>
                </a:lnTo>
                <a:lnTo>
                  <a:pt x="1317" y="561"/>
                </a:lnTo>
                <a:lnTo>
                  <a:pt x="1317" y="341"/>
                </a:lnTo>
                <a:lnTo>
                  <a:pt x="1315" y="306"/>
                </a:lnTo>
                <a:lnTo>
                  <a:pt x="1311" y="274"/>
                </a:lnTo>
                <a:lnTo>
                  <a:pt x="1302" y="242"/>
                </a:lnTo>
                <a:lnTo>
                  <a:pt x="1291" y="212"/>
                </a:lnTo>
                <a:lnTo>
                  <a:pt x="1277" y="183"/>
                </a:lnTo>
                <a:lnTo>
                  <a:pt x="1260" y="156"/>
                </a:lnTo>
                <a:lnTo>
                  <a:pt x="1242" y="131"/>
                </a:lnTo>
                <a:lnTo>
                  <a:pt x="1221" y="107"/>
                </a:lnTo>
                <a:lnTo>
                  <a:pt x="1197" y="86"/>
                </a:lnTo>
                <a:lnTo>
                  <a:pt x="1171" y="66"/>
                </a:lnTo>
                <a:lnTo>
                  <a:pt x="1145" y="50"/>
                </a:lnTo>
                <a:lnTo>
                  <a:pt x="1116" y="36"/>
                </a:lnTo>
                <a:lnTo>
                  <a:pt x="1086" y="26"/>
                </a:lnTo>
                <a:lnTo>
                  <a:pt x="1054" y="17"/>
                </a:lnTo>
                <a:lnTo>
                  <a:pt x="1022" y="12"/>
                </a:lnTo>
                <a:lnTo>
                  <a:pt x="987" y="11"/>
                </a:lnTo>
                <a:lnTo>
                  <a:pt x="892" y="11"/>
                </a:lnTo>
                <a:lnTo>
                  <a:pt x="867" y="11"/>
                </a:lnTo>
                <a:lnTo>
                  <a:pt x="647" y="11"/>
                </a:lnTo>
                <a:lnTo>
                  <a:pt x="647" y="341"/>
                </a:lnTo>
                <a:lnTo>
                  <a:pt x="647" y="353"/>
                </a:lnTo>
                <a:lnTo>
                  <a:pt x="647" y="507"/>
                </a:lnTo>
                <a:lnTo>
                  <a:pt x="647" y="1065"/>
                </a:lnTo>
                <a:lnTo>
                  <a:pt x="647" y="1624"/>
                </a:lnTo>
                <a:lnTo>
                  <a:pt x="892" y="1624"/>
                </a:lnTo>
                <a:lnTo>
                  <a:pt x="892" y="836"/>
                </a:lnTo>
                <a:lnTo>
                  <a:pt x="903" y="836"/>
                </a:lnTo>
                <a:lnTo>
                  <a:pt x="1130" y="1624"/>
                </a:lnTo>
                <a:lnTo>
                  <a:pt x="1364" y="1624"/>
                </a:lnTo>
                <a:lnTo>
                  <a:pt x="1375" y="1624"/>
                </a:lnTo>
                <a:lnTo>
                  <a:pt x="1609" y="1624"/>
                </a:lnTo>
                <a:lnTo>
                  <a:pt x="1643" y="1276"/>
                </a:lnTo>
                <a:lnTo>
                  <a:pt x="1788" y="1276"/>
                </a:lnTo>
                <a:lnTo>
                  <a:pt x="1820" y="1624"/>
                </a:lnTo>
                <a:lnTo>
                  <a:pt x="2066" y="1624"/>
                </a:lnTo>
                <a:lnTo>
                  <a:pt x="1952" y="817"/>
                </a:lnTo>
                <a:lnTo>
                  <a:pt x="1839" y="11"/>
                </a:lnTo>
                <a:lnTo>
                  <a:pt x="1760" y="11"/>
                </a:lnTo>
                <a:close/>
                <a:moveTo>
                  <a:pt x="9975" y="256"/>
                </a:moveTo>
                <a:lnTo>
                  <a:pt x="9992" y="257"/>
                </a:lnTo>
                <a:lnTo>
                  <a:pt x="10007" y="262"/>
                </a:lnTo>
                <a:lnTo>
                  <a:pt x="10022" y="270"/>
                </a:lnTo>
                <a:lnTo>
                  <a:pt x="10034" y="281"/>
                </a:lnTo>
                <a:lnTo>
                  <a:pt x="10044" y="293"/>
                </a:lnTo>
                <a:lnTo>
                  <a:pt x="10052" y="307"/>
                </a:lnTo>
                <a:lnTo>
                  <a:pt x="10057" y="323"/>
                </a:lnTo>
                <a:lnTo>
                  <a:pt x="10059" y="341"/>
                </a:lnTo>
                <a:lnTo>
                  <a:pt x="10059" y="553"/>
                </a:lnTo>
                <a:lnTo>
                  <a:pt x="10057" y="570"/>
                </a:lnTo>
                <a:lnTo>
                  <a:pt x="10052" y="585"/>
                </a:lnTo>
                <a:lnTo>
                  <a:pt x="10044" y="600"/>
                </a:lnTo>
                <a:lnTo>
                  <a:pt x="10034" y="613"/>
                </a:lnTo>
                <a:lnTo>
                  <a:pt x="10022" y="622"/>
                </a:lnTo>
                <a:lnTo>
                  <a:pt x="10007" y="630"/>
                </a:lnTo>
                <a:lnTo>
                  <a:pt x="9992" y="635"/>
                </a:lnTo>
                <a:lnTo>
                  <a:pt x="9975" y="637"/>
                </a:lnTo>
                <a:lnTo>
                  <a:pt x="9878" y="637"/>
                </a:lnTo>
                <a:lnTo>
                  <a:pt x="9878" y="550"/>
                </a:lnTo>
                <a:lnTo>
                  <a:pt x="9878" y="341"/>
                </a:lnTo>
                <a:lnTo>
                  <a:pt x="9878" y="256"/>
                </a:lnTo>
                <a:lnTo>
                  <a:pt x="9975" y="256"/>
                </a:lnTo>
                <a:close/>
                <a:moveTo>
                  <a:pt x="10305" y="561"/>
                </a:moveTo>
                <a:lnTo>
                  <a:pt x="10305" y="341"/>
                </a:lnTo>
                <a:lnTo>
                  <a:pt x="10302" y="306"/>
                </a:lnTo>
                <a:lnTo>
                  <a:pt x="10297" y="274"/>
                </a:lnTo>
                <a:lnTo>
                  <a:pt x="10290" y="242"/>
                </a:lnTo>
                <a:lnTo>
                  <a:pt x="10278" y="212"/>
                </a:lnTo>
                <a:lnTo>
                  <a:pt x="10264" y="183"/>
                </a:lnTo>
                <a:lnTo>
                  <a:pt x="10248" y="156"/>
                </a:lnTo>
                <a:lnTo>
                  <a:pt x="10228" y="131"/>
                </a:lnTo>
                <a:lnTo>
                  <a:pt x="10207" y="107"/>
                </a:lnTo>
                <a:lnTo>
                  <a:pt x="10185" y="86"/>
                </a:lnTo>
                <a:lnTo>
                  <a:pt x="10159" y="66"/>
                </a:lnTo>
                <a:lnTo>
                  <a:pt x="10131" y="50"/>
                </a:lnTo>
                <a:lnTo>
                  <a:pt x="10103" y="36"/>
                </a:lnTo>
                <a:lnTo>
                  <a:pt x="10072" y="26"/>
                </a:lnTo>
                <a:lnTo>
                  <a:pt x="10041" y="17"/>
                </a:lnTo>
                <a:lnTo>
                  <a:pt x="10008" y="12"/>
                </a:lnTo>
                <a:lnTo>
                  <a:pt x="9975" y="11"/>
                </a:lnTo>
                <a:lnTo>
                  <a:pt x="9878" y="11"/>
                </a:lnTo>
                <a:lnTo>
                  <a:pt x="9854" y="11"/>
                </a:lnTo>
                <a:lnTo>
                  <a:pt x="9633" y="11"/>
                </a:lnTo>
                <a:lnTo>
                  <a:pt x="9633" y="341"/>
                </a:lnTo>
                <a:lnTo>
                  <a:pt x="9633" y="353"/>
                </a:lnTo>
                <a:lnTo>
                  <a:pt x="9633" y="507"/>
                </a:lnTo>
                <a:lnTo>
                  <a:pt x="9633" y="1065"/>
                </a:lnTo>
                <a:lnTo>
                  <a:pt x="9633" y="1624"/>
                </a:lnTo>
                <a:lnTo>
                  <a:pt x="9878" y="1624"/>
                </a:lnTo>
                <a:lnTo>
                  <a:pt x="9878" y="836"/>
                </a:lnTo>
                <a:lnTo>
                  <a:pt x="9890" y="836"/>
                </a:lnTo>
                <a:lnTo>
                  <a:pt x="10117" y="1624"/>
                </a:lnTo>
                <a:lnTo>
                  <a:pt x="10362" y="1624"/>
                </a:lnTo>
                <a:lnTo>
                  <a:pt x="10106" y="817"/>
                </a:lnTo>
                <a:lnTo>
                  <a:pt x="10147" y="802"/>
                </a:lnTo>
                <a:lnTo>
                  <a:pt x="10186" y="782"/>
                </a:lnTo>
                <a:lnTo>
                  <a:pt x="10219" y="757"/>
                </a:lnTo>
                <a:lnTo>
                  <a:pt x="10234" y="742"/>
                </a:lnTo>
                <a:lnTo>
                  <a:pt x="10248" y="727"/>
                </a:lnTo>
                <a:lnTo>
                  <a:pt x="10271" y="693"/>
                </a:lnTo>
                <a:lnTo>
                  <a:pt x="10281" y="674"/>
                </a:lnTo>
                <a:lnTo>
                  <a:pt x="10288" y="653"/>
                </a:lnTo>
                <a:lnTo>
                  <a:pt x="10295" y="632"/>
                </a:lnTo>
                <a:lnTo>
                  <a:pt x="10300" y="609"/>
                </a:lnTo>
                <a:lnTo>
                  <a:pt x="10302" y="586"/>
                </a:lnTo>
                <a:lnTo>
                  <a:pt x="10305" y="561"/>
                </a:lnTo>
                <a:close/>
                <a:moveTo>
                  <a:pt x="7037" y="256"/>
                </a:moveTo>
                <a:lnTo>
                  <a:pt x="7055" y="257"/>
                </a:lnTo>
                <a:lnTo>
                  <a:pt x="7071" y="262"/>
                </a:lnTo>
                <a:lnTo>
                  <a:pt x="7085" y="270"/>
                </a:lnTo>
                <a:lnTo>
                  <a:pt x="7097" y="281"/>
                </a:lnTo>
                <a:lnTo>
                  <a:pt x="7107" y="293"/>
                </a:lnTo>
                <a:lnTo>
                  <a:pt x="7116" y="307"/>
                </a:lnTo>
                <a:lnTo>
                  <a:pt x="7120" y="323"/>
                </a:lnTo>
                <a:lnTo>
                  <a:pt x="7122" y="341"/>
                </a:lnTo>
                <a:lnTo>
                  <a:pt x="7122" y="553"/>
                </a:lnTo>
                <a:lnTo>
                  <a:pt x="7120" y="570"/>
                </a:lnTo>
                <a:lnTo>
                  <a:pt x="7116" y="585"/>
                </a:lnTo>
                <a:lnTo>
                  <a:pt x="7107" y="600"/>
                </a:lnTo>
                <a:lnTo>
                  <a:pt x="7097" y="613"/>
                </a:lnTo>
                <a:lnTo>
                  <a:pt x="7085" y="622"/>
                </a:lnTo>
                <a:lnTo>
                  <a:pt x="7071" y="630"/>
                </a:lnTo>
                <a:lnTo>
                  <a:pt x="7055" y="635"/>
                </a:lnTo>
                <a:lnTo>
                  <a:pt x="7037" y="637"/>
                </a:lnTo>
                <a:lnTo>
                  <a:pt x="6942" y="637"/>
                </a:lnTo>
                <a:lnTo>
                  <a:pt x="6942" y="550"/>
                </a:lnTo>
                <a:lnTo>
                  <a:pt x="6942" y="341"/>
                </a:lnTo>
                <a:lnTo>
                  <a:pt x="6942" y="256"/>
                </a:lnTo>
                <a:lnTo>
                  <a:pt x="7037" y="256"/>
                </a:lnTo>
                <a:close/>
                <a:moveTo>
                  <a:pt x="7367" y="561"/>
                </a:moveTo>
                <a:lnTo>
                  <a:pt x="7367" y="341"/>
                </a:lnTo>
                <a:lnTo>
                  <a:pt x="7365" y="306"/>
                </a:lnTo>
                <a:lnTo>
                  <a:pt x="7361" y="274"/>
                </a:lnTo>
                <a:lnTo>
                  <a:pt x="7352" y="242"/>
                </a:lnTo>
                <a:lnTo>
                  <a:pt x="7342" y="212"/>
                </a:lnTo>
                <a:lnTo>
                  <a:pt x="7328" y="183"/>
                </a:lnTo>
                <a:lnTo>
                  <a:pt x="7310" y="156"/>
                </a:lnTo>
                <a:lnTo>
                  <a:pt x="7291" y="131"/>
                </a:lnTo>
                <a:lnTo>
                  <a:pt x="7271" y="107"/>
                </a:lnTo>
                <a:lnTo>
                  <a:pt x="7247" y="86"/>
                </a:lnTo>
                <a:lnTo>
                  <a:pt x="7222" y="66"/>
                </a:lnTo>
                <a:lnTo>
                  <a:pt x="7195" y="50"/>
                </a:lnTo>
                <a:lnTo>
                  <a:pt x="7166" y="36"/>
                </a:lnTo>
                <a:lnTo>
                  <a:pt x="7135" y="26"/>
                </a:lnTo>
                <a:lnTo>
                  <a:pt x="7104" y="17"/>
                </a:lnTo>
                <a:lnTo>
                  <a:pt x="7071" y="12"/>
                </a:lnTo>
                <a:lnTo>
                  <a:pt x="7037" y="11"/>
                </a:lnTo>
                <a:lnTo>
                  <a:pt x="6942" y="11"/>
                </a:lnTo>
                <a:lnTo>
                  <a:pt x="6918" y="11"/>
                </a:lnTo>
                <a:lnTo>
                  <a:pt x="6697" y="11"/>
                </a:lnTo>
                <a:lnTo>
                  <a:pt x="6697" y="341"/>
                </a:lnTo>
                <a:lnTo>
                  <a:pt x="6697" y="353"/>
                </a:lnTo>
                <a:lnTo>
                  <a:pt x="6697" y="507"/>
                </a:lnTo>
                <a:lnTo>
                  <a:pt x="6697" y="1065"/>
                </a:lnTo>
                <a:lnTo>
                  <a:pt x="6697" y="1624"/>
                </a:lnTo>
                <a:lnTo>
                  <a:pt x="6942" y="1624"/>
                </a:lnTo>
                <a:lnTo>
                  <a:pt x="6942" y="836"/>
                </a:lnTo>
                <a:lnTo>
                  <a:pt x="6953" y="836"/>
                </a:lnTo>
                <a:lnTo>
                  <a:pt x="7180" y="1624"/>
                </a:lnTo>
                <a:lnTo>
                  <a:pt x="7425" y="1624"/>
                </a:lnTo>
                <a:lnTo>
                  <a:pt x="7169" y="817"/>
                </a:lnTo>
                <a:lnTo>
                  <a:pt x="7211" y="802"/>
                </a:lnTo>
                <a:lnTo>
                  <a:pt x="7248" y="782"/>
                </a:lnTo>
                <a:lnTo>
                  <a:pt x="7282" y="757"/>
                </a:lnTo>
                <a:lnTo>
                  <a:pt x="7297" y="742"/>
                </a:lnTo>
                <a:lnTo>
                  <a:pt x="7310" y="727"/>
                </a:lnTo>
                <a:lnTo>
                  <a:pt x="7334" y="693"/>
                </a:lnTo>
                <a:lnTo>
                  <a:pt x="7344" y="674"/>
                </a:lnTo>
                <a:lnTo>
                  <a:pt x="7351" y="653"/>
                </a:lnTo>
                <a:lnTo>
                  <a:pt x="7358" y="632"/>
                </a:lnTo>
                <a:lnTo>
                  <a:pt x="7363" y="609"/>
                </a:lnTo>
                <a:lnTo>
                  <a:pt x="7366" y="586"/>
                </a:lnTo>
                <a:lnTo>
                  <a:pt x="7367" y="561"/>
                </a:lnTo>
                <a:close/>
                <a:moveTo>
                  <a:pt x="4681" y="11"/>
                </a:moveTo>
                <a:lnTo>
                  <a:pt x="4582" y="557"/>
                </a:lnTo>
                <a:lnTo>
                  <a:pt x="4482" y="11"/>
                </a:lnTo>
                <a:lnTo>
                  <a:pt x="4237" y="11"/>
                </a:lnTo>
                <a:lnTo>
                  <a:pt x="4459" y="819"/>
                </a:lnTo>
                <a:lnTo>
                  <a:pt x="4459" y="1624"/>
                </a:lnTo>
                <a:lnTo>
                  <a:pt x="4704" y="1624"/>
                </a:lnTo>
                <a:lnTo>
                  <a:pt x="4704" y="819"/>
                </a:lnTo>
                <a:lnTo>
                  <a:pt x="4926" y="11"/>
                </a:lnTo>
                <a:lnTo>
                  <a:pt x="4681" y="11"/>
                </a:lnTo>
                <a:close/>
                <a:moveTo>
                  <a:pt x="8585" y="861"/>
                </a:moveTo>
                <a:lnTo>
                  <a:pt x="8348" y="11"/>
                </a:lnTo>
                <a:lnTo>
                  <a:pt x="8320" y="11"/>
                </a:lnTo>
                <a:lnTo>
                  <a:pt x="8168" y="11"/>
                </a:lnTo>
                <a:lnTo>
                  <a:pt x="8125" y="11"/>
                </a:lnTo>
                <a:lnTo>
                  <a:pt x="8125" y="817"/>
                </a:lnTo>
                <a:lnTo>
                  <a:pt x="8125" y="1624"/>
                </a:lnTo>
                <a:lnTo>
                  <a:pt x="8370" y="1624"/>
                </a:lnTo>
                <a:lnTo>
                  <a:pt x="8370" y="1174"/>
                </a:lnTo>
                <a:lnTo>
                  <a:pt x="8370" y="723"/>
                </a:lnTo>
                <a:lnTo>
                  <a:pt x="8497" y="1174"/>
                </a:lnTo>
                <a:lnTo>
                  <a:pt x="8625" y="1624"/>
                </a:lnTo>
                <a:lnTo>
                  <a:pt x="8830" y="1624"/>
                </a:lnTo>
                <a:lnTo>
                  <a:pt x="8830" y="817"/>
                </a:lnTo>
                <a:lnTo>
                  <a:pt x="8830" y="11"/>
                </a:lnTo>
                <a:lnTo>
                  <a:pt x="8585" y="11"/>
                </a:lnTo>
                <a:lnTo>
                  <a:pt x="8585" y="861"/>
                </a:lnTo>
                <a:close/>
                <a:moveTo>
                  <a:pt x="2581" y="861"/>
                </a:moveTo>
                <a:lnTo>
                  <a:pt x="2344" y="11"/>
                </a:lnTo>
                <a:lnTo>
                  <a:pt x="2316" y="11"/>
                </a:lnTo>
                <a:lnTo>
                  <a:pt x="2164" y="11"/>
                </a:lnTo>
                <a:lnTo>
                  <a:pt x="2120" y="11"/>
                </a:lnTo>
                <a:lnTo>
                  <a:pt x="2120" y="817"/>
                </a:lnTo>
                <a:lnTo>
                  <a:pt x="2120" y="1624"/>
                </a:lnTo>
                <a:lnTo>
                  <a:pt x="2365" y="1624"/>
                </a:lnTo>
                <a:lnTo>
                  <a:pt x="2365" y="1174"/>
                </a:lnTo>
                <a:lnTo>
                  <a:pt x="2365" y="723"/>
                </a:lnTo>
                <a:lnTo>
                  <a:pt x="2493" y="1174"/>
                </a:lnTo>
                <a:lnTo>
                  <a:pt x="2621" y="1624"/>
                </a:lnTo>
                <a:lnTo>
                  <a:pt x="2826" y="1624"/>
                </a:lnTo>
                <a:lnTo>
                  <a:pt x="2826" y="817"/>
                </a:lnTo>
                <a:lnTo>
                  <a:pt x="2826" y="11"/>
                </a:lnTo>
                <a:lnTo>
                  <a:pt x="2581" y="11"/>
                </a:lnTo>
                <a:lnTo>
                  <a:pt x="2581" y="861"/>
                </a:lnTo>
                <a:close/>
                <a:moveTo>
                  <a:pt x="4018" y="11"/>
                </a:moveTo>
                <a:lnTo>
                  <a:pt x="3774" y="11"/>
                </a:lnTo>
                <a:lnTo>
                  <a:pt x="3774" y="817"/>
                </a:lnTo>
                <a:lnTo>
                  <a:pt x="3774" y="1624"/>
                </a:lnTo>
                <a:lnTo>
                  <a:pt x="4006" y="1624"/>
                </a:lnTo>
                <a:lnTo>
                  <a:pt x="4018" y="1624"/>
                </a:lnTo>
                <a:lnTo>
                  <a:pt x="4346" y="1624"/>
                </a:lnTo>
                <a:lnTo>
                  <a:pt x="4346" y="1394"/>
                </a:lnTo>
                <a:lnTo>
                  <a:pt x="4018" y="1394"/>
                </a:lnTo>
                <a:lnTo>
                  <a:pt x="4018" y="702"/>
                </a:lnTo>
                <a:lnTo>
                  <a:pt x="4018" y="11"/>
                </a:lnTo>
                <a:close/>
                <a:moveTo>
                  <a:pt x="3684" y="11"/>
                </a:moveTo>
                <a:lnTo>
                  <a:pt x="3438" y="11"/>
                </a:lnTo>
                <a:lnTo>
                  <a:pt x="3223" y="663"/>
                </a:lnTo>
                <a:lnTo>
                  <a:pt x="3223" y="11"/>
                </a:lnTo>
                <a:lnTo>
                  <a:pt x="2979" y="11"/>
                </a:lnTo>
                <a:lnTo>
                  <a:pt x="2979" y="817"/>
                </a:lnTo>
                <a:lnTo>
                  <a:pt x="2979" y="1624"/>
                </a:lnTo>
                <a:lnTo>
                  <a:pt x="3223" y="1624"/>
                </a:lnTo>
                <a:lnTo>
                  <a:pt x="3223" y="830"/>
                </a:lnTo>
                <a:lnTo>
                  <a:pt x="3462" y="1624"/>
                </a:lnTo>
                <a:lnTo>
                  <a:pt x="3707" y="1624"/>
                </a:lnTo>
                <a:lnTo>
                  <a:pt x="3567" y="1184"/>
                </a:lnTo>
                <a:lnTo>
                  <a:pt x="3428" y="744"/>
                </a:lnTo>
                <a:lnTo>
                  <a:pt x="3684" y="11"/>
                </a:lnTo>
                <a:close/>
                <a:moveTo>
                  <a:pt x="232" y="11"/>
                </a:moveTo>
                <a:lnTo>
                  <a:pt x="0" y="11"/>
                </a:lnTo>
                <a:lnTo>
                  <a:pt x="0" y="817"/>
                </a:lnTo>
                <a:lnTo>
                  <a:pt x="0" y="1624"/>
                </a:lnTo>
                <a:lnTo>
                  <a:pt x="245" y="1624"/>
                </a:lnTo>
                <a:lnTo>
                  <a:pt x="245" y="856"/>
                </a:lnTo>
                <a:lnTo>
                  <a:pt x="470" y="856"/>
                </a:lnTo>
                <a:lnTo>
                  <a:pt x="470" y="636"/>
                </a:lnTo>
                <a:lnTo>
                  <a:pt x="245" y="636"/>
                </a:lnTo>
                <a:lnTo>
                  <a:pt x="245" y="240"/>
                </a:lnTo>
                <a:lnTo>
                  <a:pt x="574" y="240"/>
                </a:lnTo>
                <a:lnTo>
                  <a:pt x="574" y="11"/>
                </a:lnTo>
                <a:lnTo>
                  <a:pt x="245" y="11"/>
                </a:lnTo>
                <a:lnTo>
                  <a:pt x="232" y="11"/>
                </a:lnTo>
                <a:close/>
                <a:moveTo>
                  <a:pt x="7607" y="11"/>
                </a:moveTo>
                <a:lnTo>
                  <a:pt x="7399" y="11"/>
                </a:lnTo>
                <a:lnTo>
                  <a:pt x="7399" y="240"/>
                </a:lnTo>
                <a:lnTo>
                  <a:pt x="7607" y="240"/>
                </a:lnTo>
                <a:lnTo>
                  <a:pt x="7607" y="932"/>
                </a:lnTo>
                <a:lnTo>
                  <a:pt x="7607" y="1624"/>
                </a:lnTo>
                <a:lnTo>
                  <a:pt x="7852" y="1624"/>
                </a:lnTo>
                <a:lnTo>
                  <a:pt x="7852" y="932"/>
                </a:lnTo>
                <a:lnTo>
                  <a:pt x="7852" y="240"/>
                </a:lnTo>
                <a:lnTo>
                  <a:pt x="8060" y="240"/>
                </a:lnTo>
                <a:lnTo>
                  <a:pt x="8060" y="11"/>
                </a:lnTo>
                <a:lnTo>
                  <a:pt x="7852" y="11"/>
                </a:lnTo>
                <a:lnTo>
                  <a:pt x="7607" y="11"/>
                </a:lnTo>
                <a:close/>
                <a:moveTo>
                  <a:pt x="5756" y="547"/>
                </a:moveTo>
                <a:lnTo>
                  <a:pt x="5754" y="564"/>
                </a:lnTo>
                <a:lnTo>
                  <a:pt x="5749" y="580"/>
                </a:lnTo>
                <a:lnTo>
                  <a:pt x="5741" y="594"/>
                </a:lnTo>
                <a:lnTo>
                  <a:pt x="5731" y="607"/>
                </a:lnTo>
                <a:lnTo>
                  <a:pt x="5718" y="618"/>
                </a:lnTo>
                <a:lnTo>
                  <a:pt x="5704" y="625"/>
                </a:lnTo>
                <a:lnTo>
                  <a:pt x="5688" y="631"/>
                </a:lnTo>
                <a:lnTo>
                  <a:pt x="5671" y="632"/>
                </a:lnTo>
                <a:lnTo>
                  <a:pt x="5575" y="632"/>
                </a:lnTo>
                <a:lnTo>
                  <a:pt x="5575" y="547"/>
                </a:lnTo>
                <a:lnTo>
                  <a:pt x="5575" y="337"/>
                </a:lnTo>
                <a:lnTo>
                  <a:pt x="5575" y="256"/>
                </a:lnTo>
                <a:lnTo>
                  <a:pt x="5671" y="256"/>
                </a:lnTo>
                <a:lnTo>
                  <a:pt x="5688" y="257"/>
                </a:lnTo>
                <a:lnTo>
                  <a:pt x="5704" y="262"/>
                </a:lnTo>
                <a:lnTo>
                  <a:pt x="5718" y="270"/>
                </a:lnTo>
                <a:lnTo>
                  <a:pt x="5731" y="281"/>
                </a:lnTo>
                <a:lnTo>
                  <a:pt x="5741" y="293"/>
                </a:lnTo>
                <a:lnTo>
                  <a:pt x="5749" y="307"/>
                </a:lnTo>
                <a:lnTo>
                  <a:pt x="5754" y="323"/>
                </a:lnTo>
                <a:lnTo>
                  <a:pt x="5756" y="341"/>
                </a:lnTo>
                <a:lnTo>
                  <a:pt x="5756" y="547"/>
                </a:lnTo>
                <a:close/>
                <a:moveTo>
                  <a:pt x="6001" y="517"/>
                </a:moveTo>
                <a:lnTo>
                  <a:pt x="6001" y="371"/>
                </a:lnTo>
                <a:lnTo>
                  <a:pt x="6001" y="341"/>
                </a:lnTo>
                <a:lnTo>
                  <a:pt x="5999" y="306"/>
                </a:lnTo>
                <a:lnTo>
                  <a:pt x="5993" y="274"/>
                </a:lnTo>
                <a:lnTo>
                  <a:pt x="5986" y="242"/>
                </a:lnTo>
                <a:lnTo>
                  <a:pt x="5975" y="212"/>
                </a:lnTo>
                <a:lnTo>
                  <a:pt x="5961" y="183"/>
                </a:lnTo>
                <a:lnTo>
                  <a:pt x="5944" y="156"/>
                </a:lnTo>
                <a:lnTo>
                  <a:pt x="5925" y="131"/>
                </a:lnTo>
                <a:lnTo>
                  <a:pt x="5905" y="107"/>
                </a:lnTo>
                <a:lnTo>
                  <a:pt x="5881" y="86"/>
                </a:lnTo>
                <a:lnTo>
                  <a:pt x="5855" y="66"/>
                </a:lnTo>
                <a:lnTo>
                  <a:pt x="5828" y="50"/>
                </a:lnTo>
                <a:lnTo>
                  <a:pt x="5800" y="36"/>
                </a:lnTo>
                <a:lnTo>
                  <a:pt x="5769" y="26"/>
                </a:lnTo>
                <a:lnTo>
                  <a:pt x="5737" y="17"/>
                </a:lnTo>
                <a:lnTo>
                  <a:pt x="5704" y="12"/>
                </a:lnTo>
                <a:lnTo>
                  <a:pt x="5671" y="11"/>
                </a:lnTo>
                <a:lnTo>
                  <a:pt x="5575" y="11"/>
                </a:lnTo>
                <a:lnTo>
                  <a:pt x="5551" y="11"/>
                </a:lnTo>
                <a:lnTo>
                  <a:pt x="5331" y="11"/>
                </a:lnTo>
                <a:lnTo>
                  <a:pt x="5331" y="341"/>
                </a:lnTo>
                <a:lnTo>
                  <a:pt x="5331" y="353"/>
                </a:lnTo>
                <a:lnTo>
                  <a:pt x="5331" y="381"/>
                </a:lnTo>
                <a:lnTo>
                  <a:pt x="5331" y="507"/>
                </a:lnTo>
                <a:lnTo>
                  <a:pt x="5331" y="534"/>
                </a:lnTo>
                <a:lnTo>
                  <a:pt x="5331" y="547"/>
                </a:lnTo>
                <a:lnTo>
                  <a:pt x="5331" y="1086"/>
                </a:lnTo>
                <a:lnTo>
                  <a:pt x="5331" y="1624"/>
                </a:lnTo>
                <a:lnTo>
                  <a:pt x="5575" y="1624"/>
                </a:lnTo>
                <a:lnTo>
                  <a:pt x="5575" y="877"/>
                </a:lnTo>
                <a:lnTo>
                  <a:pt x="5671" y="877"/>
                </a:lnTo>
                <a:lnTo>
                  <a:pt x="5704" y="876"/>
                </a:lnTo>
                <a:lnTo>
                  <a:pt x="5737" y="871"/>
                </a:lnTo>
                <a:lnTo>
                  <a:pt x="5769" y="862"/>
                </a:lnTo>
                <a:lnTo>
                  <a:pt x="5800" y="851"/>
                </a:lnTo>
                <a:lnTo>
                  <a:pt x="5828" y="837"/>
                </a:lnTo>
                <a:lnTo>
                  <a:pt x="5855" y="821"/>
                </a:lnTo>
                <a:lnTo>
                  <a:pt x="5881" y="802"/>
                </a:lnTo>
                <a:lnTo>
                  <a:pt x="5905" y="781"/>
                </a:lnTo>
                <a:lnTo>
                  <a:pt x="5925" y="757"/>
                </a:lnTo>
                <a:lnTo>
                  <a:pt x="5944" y="731"/>
                </a:lnTo>
                <a:lnTo>
                  <a:pt x="5961" y="705"/>
                </a:lnTo>
                <a:lnTo>
                  <a:pt x="5975" y="676"/>
                </a:lnTo>
                <a:lnTo>
                  <a:pt x="5986" y="646"/>
                </a:lnTo>
                <a:lnTo>
                  <a:pt x="5993" y="614"/>
                </a:lnTo>
                <a:lnTo>
                  <a:pt x="5999" y="581"/>
                </a:lnTo>
                <a:lnTo>
                  <a:pt x="6001" y="547"/>
                </a:lnTo>
                <a:lnTo>
                  <a:pt x="6001" y="517"/>
                </a:lnTo>
                <a:close/>
                <a:moveTo>
                  <a:pt x="9197" y="11"/>
                </a:moveTo>
                <a:lnTo>
                  <a:pt x="8965" y="11"/>
                </a:lnTo>
                <a:lnTo>
                  <a:pt x="8965" y="817"/>
                </a:lnTo>
                <a:lnTo>
                  <a:pt x="8965" y="1624"/>
                </a:lnTo>
                <a:lnTo>
                  <a:pt x="9197" y="1624"/>
                </a:lnTo>
                <a:lnTo>
                  <a:pt x="9210" y="1624"/>
                </a:lnTo>
                <a:lnTo>
                  <a:pt x="9538" y="1624"/>
                </a:lnTo>
                <a:lnTo>
                  <a:pt x="9538" y="1394"/>
                </a:lnTo>
                <a:lnTo>
                  <a:pt x="9210" y="1394"/>
                </a:lnTo>
                <a:lnTo>
                  <a:pt x="9210" y="856"/>
                </a:lnTo>
                <a:lnTo>
                  <a:pt x="9435" y="856"/>
                </a:lnTo>
                <a:lnTo>
                  <a:pt x="9435" y="636"/>
                </a:lnTo>
                <a:lnTo>
                  <a:pt x="9210" y="636"/>
                </a:lnTo>
                <a:lnTo>
                  <a:pt x="9210" y="240"/>
                </a:lnTo>
                <a:lnTo>
                  <a:pt x="9538" y="240"/>
                </a:lnTo>
                <a:lnTo>
                  <a:pt x="9538" y="11"/>
                </a:lnTo>
                <a:lnTo>
                  <a:pt x="9210" y="11"/>
                </a:lnTo>
                <a:lnTo>
                  <a:pt x="9197" y="11"/>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5497" fontAlgn="base">
              <a:spcBef>
                <a:spcPct val="0"/>
              </a:spcBef>
              <a:spcAft>
                <a:spcPct val="0"/>
              </a:spcAft>
            </a:pPr>
            <a:endParaRPr lang="en-US" sz="1802">
              <a:solidFill>
                <a:prstClr val="black"/>
              </a:solidFill>
              <a:latin typeface="Georgia" charset="0"/>
              <a:ea typeface="ＭＳ Ｐゴシック" charset="0"/>
              <a:cs typeface="ＭＳ Ｐゴシック" charset="0"/>
            </a:endParaRPr>
          </a:p>
        </p:txBody>
      </p:sp>
      <p:sp>
        <p:nvSpPr>
          <p:cNvPr id="7" name="Footer Placeholder 10"/>
          <p:cNvSpPr>
            <a:spLocks noGrp="1"/>
          </p:cNvSpPr>
          <p:nvPr>
            <p:ph type="ftr" sz="quarter" idx="10"/>
          </p:nvPr>
        </p:nvSpPr>
        <p:spPr>
          <a:xfrm>
            <a:off x="3127997" y="4773149"/>
            <a:ext cx="2899119" cy="274976"/>
          </a:xfrm>
        </p:spPr>
        <p:txBody>
          <a:bodyPr/>
          <a:lstStyle>
            <a:lvl1pPr>
              <a:defRPr>
                <a:solidFill>
                  <a:schemeClr val="bg1"/>
                </a:solidFill>
                <a:latin typeface="Century Gothic"/>
                <a:cs typeface="Century Gothic"/>
              </a:defRPr>
            </a:lvl1pPr>
          </a:lstStyle>
          <a:p>
            <a:r>
              <a:rPr lang="en-US">
                <a:solidFill>
                  <a:prstClr val="white"/>
                </a:solidFill>
              </a:rPr>
              <a:t>All rights reserved © Frankly Partners</a:t>
            </a:r>
          </a:p>
        </p:txBody>
      </p:sp>
    </p:spTree>
    <p:extLst>
      <p:ext uri="{BB962C8B-B14F-4D97-AF65-F5344CB8AC3E}">
        <p14:creationId xmlns:p14="http://schemas.microsoft.com/office/powerpoint/2010/main" val="1615161056"/>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with pic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488" y="590336"/>
            <a:ext cx="5517751" cy="3931678"/>
          </a:xfrm>
        </p:spPr>
        <p:txBody>
          <a:bodyPr anchor="ctr"/>
          <a:lstStyle>
            <a:lvl1pPr algn="l">
              <a:defRPr sz="4806" i="0">
                <a:solidFill>
                  <a:schemeClr val="tx2"/>
                </a:solidFill>
              </a:defRPr>
            </a:lvl1pPr>
          </a:lstStyle>
          <a:p>
            <a:r>
              <a:rPr lang="en-US"/>
              <a:t>Click to edit Master title style</a:t>
            </a:r>
            <a:endParaRPr lang="fi-FI"/>
          </a:p>
        </p:txBody>
      </p:sp>
      <p:sp>
        <p:nvSpPr>
          <p:cNvPr id="8" name="Freeform 7"/>
          <p:cNvSpPr>
            <a:spLocks noEditPoints="1"/>
          </p:cNvSpPr>
          <p:nvPr/>
        </p:nvSpPr>
        <p:spPr bwMode="auto">
          <a:xfrm>
            <a:off x="7656462" y="4827823"/>
            <a:ext cx="1114254" cy="178240"/>
          </a:xfrm>
          <a:custGeom>
            <a:avLst/>
            <a:gdLst>
              <a:gd name="T0" fmla="*/ 2147483647 w 11065"/>
              <a:gd name="T1" fmla="*/ 2147483647 h 1635"/>
              <a:gd name="T2" fmla="*/ 2147483647 w 11065"/>
              <a:gd name="T3" fmla="*/ 2147483647 h 1635"/>
              <a:gd name="T4" fmla="*/ 2147483647 w 11065"/>
              <a:gd name="T5" fmla="*/ 2147483647 h 1635"/>
              <a:gd name="T6" fmla="*/ 2147483647 w 11065"/>
              <a:gd name="T7" fmla="*/ 2147483647 h 1635"/>
              <a:gd name="T8" fmla="*/ 2147483647 w 11065"/>
              <a:gd name="T9" fmla="*/ 2147483647 h 1635"/>
              <a:gd name="T10" fmla="*/ 2147483647 w 11065"/>
              <a:gd name="T11" fmla="*/ 2147483647 h 1635"/>
              <a:gd name="T12" fmla="*/ 2147483647 w 11065"/>
              <a:gd name="T13" fmla="*/ 2147483647 h 1635"/>
              <a:gd name="T14" fmla="*/ 2147483647 w 11065"/>
              <a:gd name="T15" fmla="*/ 2147483647 h 1635"/>
              <a:gd name="T16" fmla="*/ 2147483647 w 11065"/>
              <a:gd name="T17" fmla="*/ 2147483647 h 1635"/>
              <a:gd name="T18" fmla="*/ 2147483647 w 11065"/>
              <a:gd name="T19" fmla="*/ 2147483647 h 1635"/>
              <a:gd name="T20" fmla="*/ 2147483647 w 11065"/>
              <a:gd name="T21" fmla="*/ 2147483647 h 1635"/>
              <a:gd name="T22" fmla="*/ 2147483647 w 11065"/>
              <a:gd name="T23" fmla="*/ 2147483647 h 1635"/>
              <a:gd name="T24" fmla="*/ 2147483647 w 11065"/>
              <a:gd name="T25" fmla="*/ 2147483647 h 1635"/>
              <a:gd name="T26" fmla="*/ 2147483647 w 11065"/>
              <a:gd name="T27" fmla="*/ 2147483647 h 1635"/>
              <a:gd name="T28" fmla="*/ 2147483647 w 11065"/>
              <a:gd name="T29" fmla="*/ 2147483647 h 1635"/>
              <a:gd name="T30" fmla="*/ 2147483647 w 11065"/>
              <a:gd name="T31" fmla="*/ 2147483647 h 1635"/>
              <a:gd name="T32" fmla="*/ 2147483647 w 11065"/>
              <a:gd name="T33" fmla="*/ 2147483647 h 1635"/>
              <a:gd name="T34" fmla="*/ 2147483647 w 11065"/>
              <a:gd name="T35" fmla="*/ 2147483647 h 1635"/>
              <a:gd name="T36" fmla="*/ 2147483647 w 11065"/>
              <a:gd name="T37" fmla="*/ 2147483647 h 1635"/>
              <a:gd name="T38" fmla="*/ 2147483647 w 11065"/>
              <a:gd name="T39" fmla="*/ 2147483647 h 1635"/>
              <a:gd name="T40" fmla="*/ 2147483647 w 11065"/>
              <a:gd name="T41" fmla="*/ 2147483647 h 1635"/>
              <a:gd name="T42" fmla="*/ 2147483647 w 11065"/>
              <a:gd name="T43" fmla="*/ 2147483647 h 1635"/>
              <a:gd name="T44" fmla="*/ 2147483647 w 11065"/>
              <a:gd name="T45" fmla="*/ 2147483647 h 1635"/>
              <a:gd name="T46" fmla="*/ 2147483647 w 11065"/>
              <a:gd name="T47" fmla="*/ 2147483647 h 1635"/>
              <a:gd name="T48" fmla="*/ 2147483647 w 11065"/>
              <a:gd name="T49" fmla="*/ 2147483647 h 1635"/>
              <a:gd name="T50" fmla="*/ 2147483647 w 11065"/>
              <a:gd name="T51" fmla="*/ 2147483647 h 1635"/>
              <a:gd name="T52" fmla="*/ 2147483647 w 11065"/>
              <a:gd name="T53" fmla="*/ 2147483647 h 1635"/>
              <a:gd name="T54" fmla="*/ 2147483647 w 11065"/>
              <a:gd name="T55" fmla="*/ 2147483647 h 1635"/>
              <a:gd name="T56" fmla="*/ 2147483647 w 11065"/>
              <a:gd name="T57" fmla="*/ 2147483647 h 1635"/>
              <a:gd name="T58" fmla="*/ 2147483647 w 11065"/>
              <a:gd name="T59" fmla="*/ 2147483647 h 1635"/>
              <a:gd name="T60" fmla="*/ 2147483647 w 11065"/>
              <a:gd name="T61" fmla="*/ 2147483647 h 1635"/>
              <a:gd name="T62" fmla="*/ 2147483647 w 11065"/>
              <a:gd name="T63" fmla="*/ 2147483647 h 1635"/>
              <a:gd name="T64" fmla="*/ 2147483647 w 11065"/>
              <a:gd name="T65" fmla="*/ 2147483647 h 1635"/>
              <a:gd name="T66" fmla="*/ 2147483647 w 11065"/>
              <a:gd name="T67" fmla="*/ 2147483647 h 1635"/>
              <a:gd name="T68" fmla="*/ 2147483647 w 11065"/>
              <a:gd name="T69" fmla="*/ 2147483647 h 1635"/>
              <a:gd name="T70" fmla="*/ 2147483647 w 11065"/>
              <a:gd name="T71" fmla="*/ 2147483647 h 1635"/>
              <a:gd name="T72" fmla="*/ 2147483647 w 11065"/>
              <a:gd name="T73" fmla="*/ 2147483647 h 1635"/>
              <a:gd name="T74" fmla="*/ 2147483647 w 11065"/>
              <a:gd name="T75" fmla="*/ 2147483647 h 1635"/>
              <a:gd name="T76" fmla="*/ 2147483647 w 11065"/>
              <a:gd name="T77" fmla="*/ 2147483647 h 1635"/>
              <a:gd name="T78" fmla="*/ 2147483647 w 11065"/>
              <a:gd name="T79" fmla="*/ 2147483647 h 1635"/>
              <a:gd name="T80" fmla="*/ 2147483647 w 11065"/>
              <a:gd name="T81" fmla="*/ 2147483647 h 1635"/>
              <a:gd name="T82" fmla="*/ 2147483647 w 11065"/>
              <a:gd name="T83" fmla="*/ 2147483647 h 1635"/>
              <a:gd name="T84" fmla="*/ 2147483647 w 11065"/>
              <a:gd name="T85" fmla="*/ 2147483647 h 1635"/>
              <a:gd name="T86" fmla="*/ 2147483647 w 11065"/>
              <a:gd name="T87" fmla="*/ 2147483647 h 1635"/>
              <a:gd name="T88" fmla="*/ 2147483647 w 11065"/>
              <a:gd name="T89" fmla="*/ 2147483647 h 1635"/>
              <a:gd name="T90" fmla="*/ 2147483647 w 11065"/>
              <a:gd name="T91" fmla="*/ 2147483647 h 1635"/>
              <a:gd name="T92" fmla="*/ 2147483647 w 11065"/>
              <a:gd name="T93" fmla="*/ 2147483647 h 1635"/>
              <a:gd name="T94" fmla="*/ 2147483647 w 11065"/>
              <a:gd name="T95" fmla="*/ 2147483647 h 1635"/>
              <a:gd name="T96" fmla="*/ 2147483647 w 11065"/>
              <a:gd name="T97" fmla="*/ 2147483647 h 1635"/>
              <a:gd name="T98" fmla="*/ 2147483647 w 11065"/>
              <a:gd name="T99" fmla="*/ 2147483647 h 1635"/>
              <a:gd name="T100" fmla="*/ 2147483647 w 11065"/>
              <a:gd name="T101" fmla="*/ 2147483647 h 1635"/>
              <a:gd name="T102" fmla="*/ 2147483647 w 11065"/>
              <a:gd name="T103" fmla="*/ 2147483647 h 1635"/>
              <a:gd name="T104" fmla="*/ 2147483647 w 11065"/>
              <a:gd name="T105" fmla="*/ 2147483647 h 1635"/>
              <a:gd name="T106" fmla="*/ 2147483647 w 11065"/>
              <a:gd name="T107" fmla="*/ 2147483647 h 1635"/>
              <a:gd name="T108" fmla="*/ 2147483647 w 11065"/>
              <a:gd name="T109" fmla="*/ 2147483647 h 1635"/>
              <a:gd name="T110" fmla="*/ 2147483647 w 11065"/>
              <a:gd name="T111" fmla="*/ 2147483647 h 1635"/>
              <a:gd name="T112" fmla="*/ 2147483647 w 11065"/>
              <a:gd name="T113" fmla="*/ 2147483647 h 1635"/>
              <a:gd name="T114" fmla="*/ 2147483647 w 11065"/>
              <a:gd name="T115" fmla="*/ 2147483647 h 16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065" h="1635">
                <a:moveTo>
                  <a:pt x="10838" y="730"/>
                </a:moveTo>
                <a:lnTo>
                  <a:pt x="10740" y="637"/>
                </a:lnTo>
                <a:lnTo>
                  <a:pt x="10706" y="601"/>
                </a:lnTo>
                <a:lnTo>
                  <a:pt x="10692" y="584"/>
                </a:lnTo>
                <a:lnTo>
                  <a:pt x="10679" y="566"/>
                </a:lnTo>
                <a:lnTo>
                  <a:pt x="10661" y="533"/>
                </a:lnTo>
                <a:lnTo>
                  <a:pt x="10654" y="516"/>
                </a:lnTo>
                <a:lnTo>
                  <a:pt x="10648" y="498"/>
                </a:lnTo>
                <a:lnTo>
                  <a:pt x="10644" y="479"/>
                </a:lnTo>
                <a:lnTo>
                  <a:pt x="10641" y="458"/>
                </a:lnTo>
                <a:lnTo>
                  <a:pt x="10639" y="412"/>
                </a:lnTo>
                <a:lnTo>
                  <a:pt x="10639" y="330"/>
                </a:lnTo>
                <a:lnTo>
                  <a:pt x="10641" y="313"/>
                </a:lnTo>
                <a:lnTo>
                  <a:pt x="10646" y="297"/>
                </a:lnTo>
                <a:lnTo>
                  <a:pt x="10654" y="282"/>
                </a:lnTo>
                <a:lnTo>
                  <a:pt x="10663" y="270"/>
                </a:lnTo>
                <a:lnTo>
                  <a:pt x="10676" y="259"/>
                </a:lnTo>
                <a:lnTo>
                  <a:pt x="10691" y="252"/>
                </a:lnTo>
                <a:lnTo>
                  <a:pt x="10706" y="246"/>
                </a:lnTo>
                <a:lnTo>
                  <a:pt x="10723" y="245"/>
                </a:lnTo>
                <a:lnTo>
                  <a:pt x="10735" y="245"/>
                </a:lnTo>
                <a:lnTo>
                  <a:pt x="10752" y="246"/>
                </a:lnTo>
                <a:lnTo>
                  <a:pt x="10767" y="252"/>
                </a:lnTo>
                <a:lnTo>
                  <a:pt x="10782" y="259"/>
                </a:lnTo>
                <a:lnTo>
                  <a:pt x="10794" y="270"/>
                </a:lnTo>
                <a:lnTo>
                  <a:pt x="10805" y="282"/>
                </a:lnTo>
                <a:lnTo>
                  <a:pt x="10812" y="297"/>
                </a:lnTo>
                <a:lnTo>
                  <a:pt x="10817" y="313"/>
                </a:lnTo>
                <a:lnTo>
                  <a:pt x="10820" y="330"/>
                </a:lnTo>
                <a:lnTo>
                  <a:pt x="10820" y="454"/>
                </a:lnTo>
                <a:lnTo>
                  <a:pt x="11065" y="454"/>
                </a:lnTo>
                <a:lnTo>
                  <a:pt x="11065" y="330"/>
                </a:lnTo>
                <a:lnTo>
                  <a:pt x="11063" y="296"/>
                </a:lnTo>
                <a:lnTo>
                  <a:pt x="11057" y="263"/>
                </a:lnTo>
                <a:lnTo>
                  <a:pt x="11050" y="231"/>
                </a:lnTo>
                <a:lnTo>
                  <a:pt x="11038" y="201"/>
                </a:lnTo>
                <a:lnTo>
                  <a:pt x="11024" y="172"/>
                </a:lnTo>
                <a:lnTo>
                  <a:pt x="11008" y="145"/>
                </a:lnTo>
                <a:lnTo>
                  <a:pt x="10989" y="120"/>
                </a:lnTo>
                <a:lnTo>
                  <a:pt x="10967" y="96"/>
                </a:lnTo>
                <a:lnTo>
                  <a:pt x="10945" y="75"/>
                </a:lnTo>
                <a:lnTo>
                  <a:pt x="10919" y="56"/>
                </a:lnTo>
                <a:lnTo>
                  <a:pt x="10891" y="40"/>
                </a:lnTo>
                <a:lnTo>
                  <a:pt x="10863" y="26"/>
                </a:lnTo>
                <a:lnTo>
                  <a:pt x="10832" y="15"/>
                </a:lnTo>
                <a:lnTo>
                  <a:pt x="10801" y="6"/>
                </a:lnTo>
                <a:lnTo>
                  <a:pt x="10768" y="1"/>
                </a:lnTo>
                <a:lnTo>
                  <a:pt x="10735" y="0"/>
                </a:lnTo>
                <a:lnTo>
                  <a:pt x="10723" y="0"/>
                </a:lnTo>
                <a:lnTo>
                  <a:pt x="10690" y="1"/>
                </a:lnTo>
                <a:lnTo>
                  <a:pt x="10657" y="6"/>
                </a:lnTo>
                <a:lnTo>
                  <a:pt x="10626" y="15"/>
                </a:lnTo>
                <a:lnTo>
                  <a:pt x="10595" y="26"/>
                </a:lnTo>
                <a:lnTo>
                  <a:pt x="10566" y="40"/>
                </a:lnTo>
                <a:lnTo>
                  <a:pt x="10539" y="56"/>
                </a:lnTo>
                <a:lnTo>
                  <a:pt x="10513" y="75"/>
                </a:lnTo>
                <a:lnTo>
                  <a:pt x="10491" y="96"/>
                </a:lnTo>
                <a:lnTo>
                  <a:pt x="10469" y="120"/>
                </a:lnTo>
                <a:lnTo>
                  <a:pt x="10450" y="145"/>
                </a:lnTo>
                <a:lnTo>
                  <a:pt x="10434" y="172"/>
                </a:lnTo>
                <a:lnTo>
                  <a:pt x="10420" y="201"/>
                </a:lnTo>
                <a:lnTo>
                  <a:pt x="10408" y="231"/>
                </a:lnTo>
                <a:lnTo>
                  <a:pt x="10401" y="263"/>
                </a:lnTo>
                <a:lnTo>
                  <a:pt x="10396" y="296"/>
                </a:lnTo>
                <a:lnTo>
                  <a:pt x="10393" y="330"/>
                </a:lnTo>
                <a:lnTo>
                  <a:pt x="10393" y="423"/>
                </a:lnTo>
                <a:lnTo>
                  <a:pt x="10396" y="457"/>
                </a:lnTo>
                <a:lnTo>
                  <a:pt x="10398" y="489"/>
                </a:lnTo>
                <a:lnTo>
                  <a:pt x="10403" y="519"/>
                </a:lnTo>
                <a:lnTo>
                  <a:pt x="10408" y="548"/>
                </a:lnTo>
                <a:lnTo>
                  <a:pt x="10417" y="575"/>
                </a:lnTo>
                <a:lnTo>
                  <a:pt x="10427" y="601"/>
                </a:lnTo>
                <a:lnTo>
                  <a:pt x="10438" y="626"/>
                </a:lnTo>
                <a:lnTo>
                  <a:pt x="10451" y="650"/>
                </a:lnTo>
                <a:lnTo>
                  <a:pt x="10466" y="674"/>
                </a:lnTo>
                <a:lnTo>
                  <a:pt x="10483" y="696"/>
                </a:lnTo>
                <a:lnTo>
                  <a:pt x="10522" y="742"/>
                </a:lnTo>
                <a:lnTo>
                  <a:pt x="10568" y="790"/>
                </a:lnTo>
                <a:lnTo>
                  <a:pt x="10620" y="841"/>
                </a:lnTo>
                <a:lnTo>
                  <a:pt x="10648" y="866"/>
                </a:lnTo>
                <a:lnTo>
                  <a:pt x="10673" y="891"/>
                </a:lnTo>
                <a:lnTo>
                  <a:pt x="10715" y="938"/>
                </a:lnTo>
                <a:lnTo>
                  <a:pt x="10749" y="984"/>
                </a:lnTo>
                <a:lnTo>
                  <a:pt x="10776" y="1028"/>
                </a:lnTo>
                <a:lnTo>
                  <a:pt x="10795" y="1073"/>
                </a:lnTo>
                <a:lnTo>
                  <a:pt x="10808" y="1118"/>
                </a:lnTo>
                <a:lnTo>
                  <a:pt x="10813" y="1141"/>
                </a:lnTo>
                <a:lnTo>
                  <a:pt x="10816" y="1165"/>
                </a:lnTo>
                <a:lnTo>
                  <a:pt x="10818" y="1190"/>
                </a:lnTo>
                <a:lnTo>
                  <a:pt x="10820" y="1215"/>
                </a:lnTo>
                <a:lnTo>
                  <a:pt x="10820" y="1233"/>
                </a:lnTo>
                <a:lnTo>
                  <a:pt x="10820" y="1305"/>
                </a:lnTo>
                <a:lnTo>
                  <a:pt x="10817" y="1322"/>
                </a:lnTo>
                <a:lnTo>
                  <a:pt x="10813" y="1338"/>
                </a:lnTo>
                <a:lnTo>
                  <a:pt x="10806" y="1352"/>
                </a:lnTo>
                <a:lnTo>
                  <a:pt x="10795" y="1365"/>
                </a:lnTo>
                <a:lnTo>
                  <a:pt x="10782" y="1376"/>
                </a:lnTo>
                <a:lnTo>
                  <a:pt x="10768" y="1383"/>
                </a:lnTo>
                <a:lnTo>
                  <a:pt x="10752" y="1388"/>
                </a:lnTo>
                <a:lnTo>
                  <a:pt x="10735" y="1390"/>
                </a:lnTo>
                <a:lnTo>
                  <a:pt x="10724" y="1390"/>
                </a:lnTo>
                <a:lnTo>
                  <a:pt x="10707" y="1388"/>
                </a:lnTo>
                <a:lnTo>
                  <a:pt x="10691" y="1383"/>
                </a:lnTo>
                <a:lnTo>
                  <a:pt x="10677" y="1376"/>
                </a:lnTo>
                <a:lnTo>
                  <a:pt x="10664" y="1365"/>
                </a:lnTo>
                <a:lnTo>
                  <a:pt x="10654" y="1352"/>
                </a:lnTo>
                <a:lnTo>
                  <a:pt x="10646" y="1338"/>
                </a:lnTo>
                <a:lnTo>
                  <a:pt x="10641" y="1322"/>
                </a:lnTo>
                <a:lnTo>
                  <a:pt x="10640" y="1305"/>
                </a:lnTo>
                <a:lnTo>
                  <a:pt x="10640" y="1103"/>
                </a:lnTo>
                <a:lnTo>
                  <a:pt x="10394" y="1103"/>
                </a:lnTo>
                <a:lnTo>
                  <a:pt x="10394" y="1305"/>
                </a:lnTo>
                <a:lnTo>
                  <a:pt x="10397" y="1339"/>
                </a:lnTo>
                <a:lnTo>
                  <a:pt x="10402" y="1373"/>
                </a:lnTo>
                <a:lnTo>
                  <a:pt x="10409" y="1404"/>
                </a:lnTo>
                <a:lnTo>
                  <a:pt x="10421" y="1435"/>
                </a:lnTo>
                <a:lnTo>
                  <a:pt x="10435" y="1464"/>
                </a:lnTo>
                <a:lnTo>
                  <a:pt x="10452" y="1490"/>
                </a:lnTo>
                <a:lnTo>
                  <a:pt x="10470" y="1516"/>
                </a:lnTo>
                <a:lnTo>
                  <a:pt x="10492" y="1540"/>
                </a:lnTo>
                <a:lnTo>
                  <a:pt x="10515" y="1560"/>
                </a:lnTo>
                <a:lnTo>
                  <a:pt x="10541" y="1579"/>
                </a:lnTo>
                <a:lnTo>
                  <a:pt x="10568" y="1595"/>
                </a:lnTo>
                <a:lnTo>
                  <a:pt x="10597" y="1609"/>
                </a:lnTo>
                <a:lnTo>
                  <a:pt x="10627" y="1620"/>
                </a:lnTo>
                <a:lnTo>
                  <a:pt x="10658" y="1629"/>
                </a:lnTo>
                <a:lnTo>
                  <a:pt x="10690" y="1633"/>
                </a:lnTo>
                <a:lnTo>
                  <a:pt x="10724" y="1635"/>
                </a:lnTo>
                <a:lnTo>
                  <a:pt x="10735" y="1635"/>
                </a:lnTo>
                <a:lnTo>
                  <a:pt x="10769" y="1633"/>
                </a:lnTo>
                <a:lnTo>
                  <a:pt x="10801" y="1629"/>
                </a:lnTo>
                <a:lnTo>
                  <a:pt x="10833" y="1620"/>
                </a:lnTo>
                <a:lnTo>
                  <a:pt x="10863" y="1609"/>
                </a:lnTo>
                <a:lnTo>
                  <a:pt x="10892" y="1595"/>
                </a:lnTo>
                <a:lnTo>
                  <a:pt x="10919" y="1578"/>
                </a:lnTo>
                <a:lnTo>
                  <a:pt x="10945" y="1560"/>
                </a:lnTo>
                <a:lnTo>
                  <a:pt x="10968" y="1539"/>
                </a:lnTo>
                <a:lnTo>
                  <a:pt x="10990" y="1515"/>
                </a:lnTo>
                <a:lnTo>
                  <a:pt x="11008" y="1489"/>
                </a:lnTo>
                <a:lnTo>
                  <a:pt x="11025" y="1463"/>
                </a:lnTo>
                <a:lnTo>
                  <a:pt x="11039" y="1434"/>
                </a:lnTo>
                <a:lnTo>
                  <a:pt x="11050" y="1404"/>
                </a:lnTo>
                <a:lnTo>
                  <a:pt x="11058" y="1372"/>
                </a:lnTo>
                <a:lnTo>
                  <a:pt x="11063" y="1339"/>
                </a:lnTo>
                <a:lnTo>
                  <a:pt x="11065" y="1305"/>
                </a:lnTo>
                <a:lnTo>
                  <a:pt x="11065" y="1223"/>
                </a:lnTo>
                <a:lnTo>
                  <a:pt x="11064" y="1185"/>
                </a:lnTo>
                <a:lnTo>
                  <a:pt x="11061" y="1149"/>
                </a:lnTo>
                <a:lnTo>
                  <a:pt x="11056" y="1114"/>
                </a:lnTo>
                <a:lnTo>
                  <a:pt x="11050" y="1079"/>
                </a:lnTo>
                <a:lnTo>
                  <a:pt x="11041" y="1046"/>
                </a:lnTo>
                <a:lnTo>
                  <a:pt x="11031" y="1013"/>
                </a:lnTo>
                <a:lnTo>
                  <a:pt x="11019" y="982"/>
                </a:lnTo>
                <a:lnTo>
                  <a:pt x="11005" y="951"/>
                </a:lnTo>
                <a:lnTo>
                  <a:pt x="10990" y="921"/>
                </a:lnTo>
                <a:lnTo>
                  <a:pt x="10973" y="891"/>
                </a:lnTo>
                <a:lnTo>
                  <a:pt x="10953" y="863"/>
                </a:lnTo>
                <a:lnTo>
                  <a:pt x="10934" y="835"/>
                </a:lnTo>
                <a:lnTo>
                  <a:pt x="10912" y="807"/>
                </a:lnTo>
                <a:lnTo>
                  <a:pt x="10888" y="781"/>
                </a:lnTo>
                <a:lnTo>
                  <a:pt x="10838" y="730"/>
                </a:lnTo>
                <a:close/>
                <a:moveTo>
                  <a:pt x="6244" y="1057"/>
                </a:moveTo>
                <a:lnTo>
                  <a:pt x="6297" y="495"/>
                </a:lnTo>
                <a:lnTo>
                  <a:pt x="6350" y="1057"/>
                </a:lnTo>
                <a:lnTo>
                  <a:pt x="6244" y="1057"/>
                </a:lnTo>
                <a:close/>
                <a:moveTo>
                  <a:pt x="6342" y="11"/>
                </a:moveTo>
                <a:lnTo>
                  <a:pt x="6251" y="11"/>
                </a:lnTo>
                <a:lnTo>
                  <a:pt x="6173" y="11"/>
                </a:lnTo>
                <a:lnTo>
                  <a:pt x="6060" y="817"/>
                </a:lnTo>
                <a:lnTo>
                  <a:pt x="5946" y="1624"/>
                </a:lnTo>
                <a:lnTo>
                  <a:pt x="6191" y="1624"/>
                </a:lnTo>
                <a:lnTo>
                  <a:pt x="6224" y="1276"/>
                </a:lnTo>
                <a:lnTo>
                  <a:pt x="6370" y="1276"/>
                </a:lnTo>
                <a:lnTo>
                  <a:pt x="6402" y="1624"/>
                </a:lnTo>
                <a:lnTo>
                  <a:pt x="6648" y="1624"/>
                </a:lnTo>
                <a:lnTo>
                  <a:pt x="6534" y="817"/>
                </a:lnTo>
                <a:lnTo>
                  <a:pt x="6421" y="11"/>
                </a:lnTo>
                <a:lnTo>
                  <a:pt x="6342" y="11"/>
                </a:lnTo>
                <a:close/>
                <a:moveTo>
                  <a:pt x="1663" y="1057"/>
                </a:moveTo>
                <a:lnTo>
                  <a:pt x="1715" y="495"/>
                </a:lnTo>
                <a:lnTo>
                  <a:pt x="1768" y="1057"/>
                </a:lnTo>
                <a:lnTo>
                  <a:pt x="1663" y="1057"/>
                </a:lnTo>
                <a:close/>
                <a:moveTo>
                  <a:pt x="987" y="256"/>
                </a:moveTo>
                <a:lnTo>
                  <a:pt x="1004" y="257"/>
                </a:lnTo>
                <a:lnTo>
                  <a:pt x="1020" y="262"/>
                </a:lnTo>
                <a:lnTo>
                  <a:pt x="1034" y="270"/>
                </a:lnTo>
                <a:lnTo>
                  <a:pt x="1047" y="281"/>
                </a:lnTo>
                <a:lnTo>
                  <a:pt x="1057" y="293"/>
                </a:lnTo>
                <a:lnTo>
                  <a:pt x="1065" y="307"/>
                </a:lnTo>
                <a:lnTo>
                  <a:pt x="1070" y="323"/>
                </a:lnTo>
                <a:lnTo>
                  <a:pt x="1072" y="341"/>
                </a:lnTo>
                <a:lnTo>
                  <a:pt x="1072" y="553"/>
                </a:lnTo>
                <a:lnTo>
                  <a:pt x="1070" y="570"/>
                </a:lnTo>
                <a:lnTo>
                  <a:pt x="1065" y="585"/>
                </a:lnTo>
                <a:lnTo>
                  <a:pt x="1057" y="600"/>
                </a:lnTo>
                <a:lnTo>
                  <a:pt x="1047" y="613"/>
                </a:lnTo>
                <a:lnTo>
                  <a:pt x="1034" y="622"/>
                </a:lnTo>
                <a:lnTo>
                  <a:pt x="1020" y="630"/>
                </a:lnTo>
                <a:lnTo>
                  <a:pt x="1004" y="635"/>
                </a:lnTo>
                <a:lnTo>
                  <a:pt x="987" y="637"/>
                </a:lnTo>
                <a:lnTo>
                  <a:pt x="892" y="637"/>
                </a:lnTo>
                <a:lnTo>
                  <a:pt x="892" y="550"/>
                </a:lnTo>
                <a:lnTo>
                  <a:pt x="892" y="341"/>
                </a:lnTo>
                <a:lnTo>
                  <a:pt x="892" y="256"/>
                </a:lnTo>
                <a:lnTo>
                  <a:pt x="987" y="256"/>
                </a:lnTo>
                <a:close/>
                <a:moveTo>
                  <a:pt x="1760" y="11"/>
                </a:moveTo>
                <a:lnTo>
                  <a:pt x="1670" y="11"/>
                </a:lnTo>
                <a:lnTo>
                  <a:pt x="1591" y="11"/>
                </a:lnTo>
                <a:lnTo>
                  <a:pt x="1479" y="805"/>
                </a:lnTo>
                <a:lnTo>
                  <a:pt x="1367" y="1600"/>
                </a:lnTo>
                <a:lnTo>
                  <a:pt x="1119" y="817"/>
                </a:lnTo>
                <a:lnTo>
                  <a:pt x="1161" y="802"/>
                </a:lnTo>
                <a:lnTo>
                  <a:pt x="1198" y="782"/>
                </a:lnTo>
                <a:lnTo>
                  <a:pt x="1233" y="757"/>
                </a:lnTo>
                <a:lnTo>
                  <a:pt x="1248" y="742"/>
                </a:lnTo>
                <a:lnTo>
                  <a:pt x="1260" y="727"/>
                </a:lnTo>
                <a:lnTo>
                  <a:pt x="1284" y="693"/>
                </a:lnTo>
                <a:lnTo>
                  <a:pt x="1294" y="674"/>
                </a:lnTo>
                <a:lnTo>
                  <a:pt x="1302" y="653"/>
                </a:lnTo>
                <a:lnTo>
                  <a:pt x="1309" y="632"/>
                </a:lnTo>
                <a:lnTo>
                  <a:pt x="1313" y="609"/>
                </a:lnTo>
                <a:lnTo>
                  <a:pt x="1316" y="586"/>
                </a:lnTo>
                <a:lnTo>
                  <a:pt x="1317" y="561"/>
                </a:lnTo>
                <a:lnTo>
                  <a:pt x="1317" y="341"/>
                </a:lnTo>
                <a:lnTo>
                  <a:pt x="1315" y="306"/>
                </a:lnTo>
                <a:lnTo>
                  <a:pt x="1311" y="274"/>
                </a:lnTo>
                <a:lnTo>
                  <a:pt x="1302" y="242"/>
                </a:lnTo>
                <a:lnTo>
                  <a:pt x="1291" y="212"/>
                </a:lnTo>
                <a:lnTo>
                  <a:pt x="1277" y="183"/>
                </a:lnTo>
                <a:lnTo>
                  <a:pt x="1260" y="156"/>
                </a:lnTo>
                <a:lnTo>
                  <a:pt x="1242" y="131"/>
                </a:lnTo>
                <a:lnTo>
                  <a:pt x="1221" y="107"/>
                </a:lnTo>
                <a:lnTo>
                  <a:pt x="1197" y="86"/>
                </a:lnTo>
                <a:lnTo>
                  <a:pt x="1171" y="66"/>
                </a:lnTo>
                <a:lnTo>
                  <a:pt x="1145" y="50"/>
                </a:lnTo>
                <a:lnTo>
                  <a:pt x="1116" y="36"/>
                </a:lnTo>
                <a:lnTo>
                  <a:pt x="1086" y="26"/>
                </a:lnTo>
                <a:lnTo>
                  <a:pt x="1054" y="17"/>
                </a:lnTo>
                <a:lnTo>
                  <a:pt x="1022" y="12"/>
                </a:lnTo>
                <a:lnTo>
                  <a:pt x="987" y="11"/>
                </a:lnTo>
                <a:lnTo>
                  <a:pt x="892" y="11"/>
                </a:lnTo>
                <a:lnTo>
                  <a:pt x="867" y="11"/>
                </a:lnTo>
                <a:lnTo>
                  <a:pt x="647" y="11"/>
                </a:lnTo>
                <a:lnTo>
                  <a:pt x="647" y="341"/>
                </a:lnTo>
                <a:lnTo>
                  <a:pt x="647" y="353"/>
                </a:lnTo>
                <a:lnTo>
                  <a:pt x="647" y="507"/>
                </a:lnTo>
                <a:lnTo>
                  <a:pt x="647" y="1065"/>
                </a:lnTo>
                <a:lnTo>
                  <a:pt x="647" y="1624"/>
                </a:lnTo>
                <a:lnTo>
                  <a:pt x="892" y="1624"/>
                </a:lnTo>
                <a:lnTo>
                  <a:pt x="892" y="836"/>
                </a:lnTo>
                <a:lnTo>
                  <a:pt x="903" y="836"/>
                </a:lnTo>
                <a:lnTo>
                  <a:pt x="1130" y="1624"/>
                </a:lnTo>
                <a:lnTo>
                  <a:pt x="1364" y="1624"/>
                </a:lnTo>
                <a:lnTo>
                  <a:pt x="1375" y="1624"/>
                </a:lnTo>
                <a:lnTo>
                  <a:pt x="1609" y="1624"/>
                </a:lnTo>
                <a:lnTo>
                  <a:pt x="1643" y="1276"/>
                </a:lnTo>
                <a:lnTo>
                  <a:pt x="1788" y="1276"/>
                </a:lnTo>
                <a:lnTo>
                  <a:pt x="1820" y="1624"/>
                </a:lnTo>
                <a:lnTo>
                  <a:pt x="2066" y="1624"/>
                </a:lnTo>
                <a:lnTo>
                  <a:pt x="1952" y="817"/>
                </a:lnTo>
                <a:lnTo>
                  <a:pt x="1839" y="11"/>
                </a:lnTo>
                <a:lnTo>
                  <a:pt x="1760" y="11"/>
                </a:lnTo>
                <a:close/>
                <a:moveTo>
                  <a:pt x="9975" y="256"/>
                </a:moveTo>
                <a:lnTo>
                  <a:pt x="9992" y="257"/>
                </a:lnTo>
                <a:lnTo>
                  <a:pt x="10007" y="262"/>
                </a:lnTo>
                <a:lnTo>
                  <a:pt x="10022" y="270"/>
                </a:lnTo>
                <a:lnTo>
                  <a:pt x="10034" y="281"/>
                </a:lnTo>
                <a:lnTo>
                  <a:pt x="10044" y="293"/>
                </a:lnTo>
                <a:lnTo>
                  <a:pt x="10052" y="307"/>
                </a:lnTo>
                <a:lnTo>
                  <a:pt x="10057" y="323"/>
                </a:lnTo>
                <a:lnTo>
                  <a:pt x="10059" y="341"/>
                </a:lnTo>
                <a:lnTo>
                  <a:pt x="10059" y="553"/>
                </a:lnTo>
                <a:lnTo>
                  <a:pt x="10057" y="570"/>
                </a:lnTo>
                <a:lnTo>
                  <a:pt x="10052" y="585"/>
                </a:lnTo>
                <a:lnTo>
                  <a:pt x="10044" y="600"/>
                </a:lnTo>
                <a:lnTo>
                  <a:pt x="10034" y="613"/>
                </a:lnTo>
                <a:lnTo>
                  <a:pt x="10022" y="622"/>
                </a:lnTo>
                <a:lnTo>
                  <a:pt x="10007" y="630"/>
                </a:lnTo>
                <a:lnTo>
                  <a:pt x="9992" y="635"/>
                </a:lnTo>
                <a:lnTo>
                  <a:pt x="9975" y="637"/>
                </a:lnTo>
                <a:lnTo>
                  <a:pt x="9878" y="637"/>
                </a:lnTo>
                <a:lnTo>
                  <a:pt x="9878" y="550"/>
                </a:lnTo>
                <a:lnTo>
                  <a:pt x="9878" y="341"/>
                </a:lnTo>
                <a:lnTo>
                  <a:pt x="9878" y="256"/>
                </a:lnTo>
                <a:lnTo>
                  <a:pt x="9975" y="256"/>
                </a:lnTo>
                <a:close/>
                <a:moveTo>
                  <a:pt x="10305" y="561"/>
                </a:moveTo>
                <a:lnTo>
                  <a:pt x="10305" y="341"/>
                </a:lnTo>
                <a:lnTo>
                  <a:pt x="10302" y="306"/>
                </a:lnTo>
                <a:lnTo>
                  <a:pt x="10297" y="274"/>
                </a:lnTo>
                <a:lnTo>
                  <a:pt x="10290" y="242"/>
                </a:lnTo>
                <a:lnTo>
                  <a:pt x="10278" y="212"/>
                </a:lnTo>
                <a:lnTo>
                  <a:pt x="10264" y="183"/>
                </a:lnTo>
                <a:lnTo>
                  <a:pt x="10248" y="156"/>
                </a:lnTo>
                <a:lnTo>
                  <a:pt x="10228" y="131"/>
                </a:lnTo>
                <a:lnTo>
                  <a:pt x="10207" y="107"/>
                </a:lnTo>
                <a:lnTo>
                  <a:pt x="10185" y="86"/>
                </a:lnTo>
                <a:lnTo>
                  <a:pt x="10159" y="66"/>
                </a:lnTo>
                <a:lnTo>
                  <a:pt x="10131" y="50"/>
                </a:lnTo>
                <a:lnTo>
                  <a:pt x="10103" y="36"/>
                </a:lnTo>
                <a:lnTo>
                  <a:pt x="10072" y="26"/>
                </a:lnTo>
                <a:lnTo>
                  <a:pt x="10041" y="17"/>
                </a:lnTo>
                <a:lnTo>
                  <a:pt x="10008" y="12"/>
                </a:lnTo>
                <a:lnTo>
                  <a:pt x="9975" y="11"/>
                </a:lnTo>
                <a:lnTo>
                  <a:pt x="9878" y="11"/>
                </a:lnTo>
                <a:lnTo>
                  <a:pt x="9854" y="11"/>
                </a:lnTo>
                <a:lnTo>
                  <a:pt x="9633" y="11"/>
                </a:lnTo>
                <a:lnTo>
                  <a:pt x="9633" y="341"/>
                </a:lnTo>
                <a:lnTo>
                  <a:pt x="9633" y="353"/>
                </a:lnTo>
                <a:lnTo>
                  <a:pt x="9633" y="507"/>
                </a:lnTo>
                <a:lnTo>
                  <a:pt x="9633" y="1065"/>
                </a:lnTo>
                <a:lnTo>
                  <a:pt x="9633" y="1624"/>
                </a:lnTo>
                <a:lnTo>
                  <a:pt x="9878" y="1624"/>
                </a:lnTo>
                <a:lnTo>
                  <a:pt x="9878" y="836"/>
                </a:lnTo>
                <a:lnTo>
                  <a:pt x="9890" y="836"/>
                </a:lnTo>
                <a:lnTo>
                  <a:pt x="10117" y="1624"/>
                </a:lnTo>
                <a:lnTo>
                  <a:pt x="10362" y="1624"/>
                </a:lnTo>
                <a:lnTo>
                  <a:pt x="10106" y="817"/>
                </a:lnTo>
                <a:lnTo>
                  <a:pt x="10147" y="802"/>
                </a:lnTo>
                <a:lnTo>
                  <a:pt x="10186" y="782"/>
                </a:lnTo>
                <a:lnTo>
                  <a:pt x="10219" y="757"/>
                </a:lnTo>
                <a:lnTo>
                  <a:pt x="10234" y="742"/>
                </a:lnTo>
                <a:lnTo>
                  <a:pt x="10248" y="727"/>
                </a:lnTo>
                <a:lnTo>
                  <a:pt x="10271" y="693"/>
                </a:lnTo>
                <a:lnTo>
                  <a:pt x="10281" y="674"/>
                </a:lnTo>
                <a:lnTo>
                  <a:pt x="10288" y="653"/>
                </a:lnTo>
                <a:lnTo>
                  <a:pt x="10295" y="632"/>
                </a:lnTo>
                <a:lnTo>
                  <a:pt x="10300" y="609"/>
                </a:lnTo>
                <a:lnTo>
                  <a:pt x="10302" y="586"/>
                </a:lnTo>
                <a:lnTo>
                  <a:pt x="10305" y="561"/>
                </a:lnTo>
                <a:close/>
                <a:moveTo>
                  <a:pt x="7037" y="256"/>
                </a:moveTo>
                <a:lnTo>
                  <a:pt x="7055" y="257"/>
                </a:lnTo>
                <a:lnTo>
                  <a:pt x="7071" y="262"/>
                </a:lnTo>
                <a:lnTo>
                  <a:pt x="7085" y="270"/>
                </a:lnTo>
                <a:lnTo>
                  <a:pt x="7097" y="281"/>
                </a:lnTo>
                <a:lnTo>
                  <a:pt x="7107" y="293"/>
                </a:lnTo>
                <a:lnTo>
                  <a:pt x="7116" y="307"/>
                </a:lnTo>
                <a:lnTo>
                  <a:pt x="7120" y="323"/>
                </a:lnTo>
                <a:lnTo>
                  <a:pt x="7122" y="341"/>
                </a:lnTo>
                <a:lnTo>
                  <a:pt x="7122" y="553"/>
                </a:lnTo>
                <a:lnTo>
                  <a:pt x="7120" y="570"/>
                </a:lnTo>
                <a:lnTo>
                  <a:pt x="7116" y="585"/>
                </a:lnTo>
                <a:lnTo>
                  <a:pt x="7107" y="600"/>
                </a:lnTo>
                <a:lnTo>
                  <a:pt x="7097" y="613"/>
                </a:lnTo>
                <a:lnTo>
                  <a:pt x="7085" y="622"/>
                </a:lnTo>
                <a:lnTo>
                  <a:pt x="7071" y="630"/>
                </a:lnTo>
                <a:lnTo>
                  <a:pt x="7055" y="635"/>
                </a:lnTo>
                <a:lnTo>
                  <a:pt x="7037" y="637"/>
                </a:lnTo>
                <a:lnTo>
                  <a:pt x="6942" y="637"/>
                </a:lnTo>
                <a:lnTo>
                  <a:pt x="6942" y="550"/>
                </a:lnTo>
                <a:lnTo>
                  <a:pt x="6942" y="341"/>
                </a:lnTo>
                <a:lnTo>
                  <a:pt x="6942" y="256"/>
                </a:lnTo>
                <a:lnTo>
                  <a:pt x="7037" y="256"/>
                </a:lnTo>
                <a:close/>
                <a:moveTo>
                  <a:pt x="7367" y="561"/>
                </a:moveTo>
                <a:lnTo>
                  <a:pt x="7367" y="341"/>
                </a:lnTo>
                <a:lnTo>
                  <a:pt x="7365" y="306"/>
                </a:lnTo>
                <a:lnTo>
                  <a:pt x="7361" y="274"/>
                </a:lnTo>
                <a:lnTo>
                  <a:pt x="7352" y="242"/>
                </a:lnTo>
                <a:lnTo>
                  <a:pt x="7342" y="212"/>
                </a:lnTo>
                <a:lnTo>
                  <a:pt x="7328" y="183"/>
                </a:lnTo>
                <a:lnTo>
                  <a:pt x="7310" y="156"/>
                </a:lnTo>
                <a:lnTo>
                  <a:pt x="7291" y="131"/>
                </a:lnTo>
                <a:lnTo>
                  <a:pt x="7271" y="107"/>
                </a:lnTo>
                <a:lnTo>
                  <a:pt x="7247" y="86"/>
                </a:lnTo>
                <a:lnTo>
                  <a:pt x="7222" y="66"/>
                </a:lnTo>
                <a:lnTo>
                  <a:pt x="7195" y="50"/>
                </a:lnTo>
                <a:lnTo>
                  <a:pt x="7166" y="36"/>
                </a:lnTo>
                <a:lnTo>
                  <a:pt x="7135" y="26"/>
                </a:lnTo>
                <a:lnTo>
                  <a:pt x="7104" y="17"/>
                </a:lnTo>
                <a:lnTo>
                  <a:pt x="7071" y="12"/>
                </a:lnTo>
                <a:lnTo>
                  <a:pt x="7037" y="11"/>
                </a:lnTo>
                <a:lnTo>
                  <a:pt x="6942" y="11"/>
                </a:lnTo>
                <a:lnTo>
                  <a:pt x="6918" y="11"/>
                </a:lnTo>
                <a:lnTo>
                  <a:pt x="6697" y="11"/>
                </a:lnTo>
                <a:lnTo>
                  <a:pt x="6697" y="341"/>
                </a:lnTo>
                <a:lnTo>
                  <a:pt x="6697" y="353"/>
                </a:lnTo>
                <a:lnTo>
                  <a:pt x="6697" y="507"/>
                </a:lnTo>
                <a:lnTo>
                  <a:pt x="6697" y="1065"/>
                </a:lnTo>
                <a:lnTo>
                  <a:pt x="6697" y="1624"/>
                </a:lnTo>
                <a:lnTo>
                  <a:pt x="6942" y="1624"/>
                </a:lnTo>
                <a:lnTo>
                  <a:pt x="6942" y="836"/>
                </a:lnTo>
                <a:lnTo>
                  <a:pt x="6953" y="836"/>
                </a:lnTo>
                <a:lnTo>
                  <a:pt x="7180" y="1624"/>
                </a:lnTo>
                <a:lnTo>
                  <a:pt x="7425" y="1624"/>
                </a:lnTo>
                <a:lnTo>
                  <a:pt x="7169" y="817"/>
                </a:lnTo>
                <a:lnTo>
                  <a:pt x="7211" y="802"/>
                </a:lnTo>
                <a:lnTo>
                  <a:pt x="7248" y="782"/>
                </a:lnTo>
                <a:lnTo>
                  <a:pt x="7282" y="757"/>
                </a:lnTo>
                <a:lnTo>
                  <a:pt x="7297" y="742"/>
                </a:lnTo>
                <a:lnTo>
                  <a:pt x="7310" y="727"/>
                </a:lnTo>
                <a:lnTo>
                  <a:pt x="7334" y="693"/>
                </a:lnTo>
                <a:lnTo>
                  <a:pt x="7344" y="674"/>
                </a:lnTo>
                <a:lnTo>
                  <a:pt x="7351" y="653"/>
                </a:lnTo>
                <a:lnTo>
                  <a:pt x="7358" y="632"/>
                </a:lnTo>
                <a:lnTo>
                  <a:pt x="7363" y="609"/>
                </a:lnTo>
                <a:lnTo>
                  <a:pt x="7366" y="586"/>
                </a:lnTo>
                <a:lnTo>
                  <a:pt x="7367" y="561"/>
                </a:lnTo>
                <a:close/>
                <a:moveTo>
                  <a:pt x="4681" y="11"/>
                </a:moveTo>
                <a:lnTo>
                  <a:pt x="4582" y="557"/>
                </a:lnTo>
                <a:lnTo>
                  <a:pt x="4482" y="11"/>
                </a:lnTo>
                <a:lnTo>
                  <a:pt x="4237" y="11"/>
                </a:lnTo>
                <a:lnTo>
                  <a:pt x="4459" y="819"/>
                </a:lnTo>
                <a:lnTo>
                  <a:pt x="4459" y="1624"/>
                </a:lnTo>
                <a:lnTo>
                  <a:pt x="4704" y="1624"/>
                </a:lnTo>
                <a:lnTo>
                  <a:pt x="4704" y="819"/>
                </a:lnTo>
                <a:lnTo>
                  <a:pt x="4926" y="11"/>
                </a:lnTo>
                <a:lnTo>
                  <a:pt x="4681" y="11"/>
                </a:lnTo>
                <a:close/>
                <a:moveTo>
                  <a:pt x="8585" y="861"/>
                </a:moveTo>
                <a:lnTo>
                  <a:pt x="8348" y="11"/>
                </a:lnTo>
                <a:lnTo>
                  <a:pt x="8320" y="11"/>
                </a:lnTo>
                <a:lnTo>
                  <a:pt x="8168" y="11"/>
                </a:lnTo>
                <a:lnTo>
                  <a:pt x="8125" y="11"/>
                </a:lnTo>
                <a:lnTo>
                  <a:pt x="8125" y="817"/>
                </a:lnTo>
                <a:lnTo>
                  <a:pt x="8125" y="1624"/>
                </a:lnTo>
                <a:lnTo>
                  <a:pt x="8370" y="1624"/>
                </a:lnTo>
                <a:lnTo>
                  <a:pt x="8370" y="1174"/>
                </a:lnTo>
                <a:lnTo>
                  <a:pt x="8370" y="723"/>
                </a:lnTo>
                <a:lnTo>
                  <a:pt x="8497" y="1174"/>
                </a:lnTo>
                <a:lnTo>
                  <a:pt x="8625" y="1624"/>
                </a:lnTo>
                <a:lnTo>
                  <a:pt x="8830" y="1624"/>
                </a:lnTo>
                <a:lnTo>
                  <a:pt x="8830" y="817"/>
                </a:lnTo>
                <a:lnTo>
                  <a:pt x="8830" y="11"/>
                </a:lnTo>
                <a:lnTo>
                  <a:pt x="8585" y="11"/>
                </a:lnTo>
                <a:lnTo>
                  <a:pt x="8585" y="861"/>
                </a:lnTo>
                <a:close/>
                <a:moveTo>
                  <a:pt x="2581" y="861"/>
                </a:moveTo>
                <a:lnTo>
                  <a:pt x="2344" y="11"/>
                </a:lnTo>
                <a:lnTo>
                  <a:pt x="2316" y="11"/>
                </a:lnTo>
                <a:lnTo>
                  <a:pt x="2164" y="11"/>
                </a:lnTo>
                <a:lnTo>
                  <a:pt x="2120" y="11"/>
                </a:lnTo>
                <a:lnTo>
                  <a:pt x="2120" y="817"/>
                </a:lnTo>
                <a:lnTo>
                  <a:pt x="2120" y="1624"/>
                </a:lnTo>
                <a:lnTo>
                  <a:pt x="2365" y="1624"/>
                </a:lnTo>
                <a:lnTo>
                  <a:pt x="2365" y="1174"/>
                </a:lnTo>
                <a:lnTo>
                  <a:pt x="2365" y="723"/>
                </a:lnTo>
                <a:lnTo>
                  <a:pt x="2493" y="1174"/>
                </a:lnTo>
                <a:lnTo>
                  <a:pt x="2621" y="1624"/>
                </a:lnTo>
                <a:lnTo>
                  <a:pt x="2826" y="1624"/>
                </a:lnTo>
                <a:lnTo>
                  <a:pt x="2826" y="817"/>
                </a:lnTo>
                <a:lnTo>
                  <a:pt x="2826" y="11"/>
                </a:lnTo>
                <a:lnTo>
                  <a:pt x="2581" y="11"/>
                </a:lnTo>
                <a:lnTo>
                  <a:pt x="2581" y="861"/>
                </a:lnTo>
                <a:close/>
                <a:moveTo>
                  <a:pt x="4018" y="11"/>
                </a:moveTo>
                <a:lnTo>
                  <a:pt x="3774" y="11"/>
                </a:lnTo>
                <a:lnTo>
                  <a:pt x="3774" y="817"/>
                </a:lnTo>
                <a:lnTo>
                  <a:pt x="3774" y="1624"/>
                </a:lnTo>
                <a:lnTo>
                  <a:pt x="4006" y="1624"/>
                </a:lnTo>
                <a:lnTo>
                  <a:pt x="4018" y="1624"/>
                </a:lnTo>
                <a:lnTo>
                  <a:pt x="4346" y="1624"/>
                </a:lnTo>
                <a:lnTo>
                  <a:pt x="4346" y="1394"/>
                </a:lnTo>
                <a:lnTo>
                  <a:pt x="4018" y="1394"/>
                </a:lnTo>
                <a:lnTo>
                  <a:pt x="4018" y="702"/>
                </a:lnTo>
                <a:lnTo>
                  <a:pt x="4018" y="11"/>
                </a:lnTo>
                <a:close/>
                <a:moveTo>
                  <a:pt x="3684" y="11"/>
                </a:moveTo>
                <a:lnTo>
                  <a:pt x="3438" y="11"/>
                </a:lnTo>
                <a:lnTo>
                  <a:pt x="3223" y="663"/>
                </a:lnTo>
                <a:lnTo>
                  <a:pt x="3223" y="11"/>
                </a:lnTo>
                <a:lnTo>
                  <a:pt x="2979" y="11"/>
                </a:lnTo>
                <a:lnTo>
                  <a:pt x="2979" y="817"/>
                </a:lnTo>
                <a:lnTo>
                  <a:pt x="2979" y="1624"/>
                </a:lnTo>
                <a:lnTo>
                  <a:pt x="3223" y="1624"/>
                </a:lnTo>
                <a:lnTo>
                  <a:pt x="3223" y="830"/>
                </a:lnTo>
                <a:lnTo>
                  <a:pt x="3462" y="1624"/>
                </a:lnTo>
                <a:lnTo>
                  <a:pt x="3707" y="1624"/>
                </a:lnTo>
                <a:lnTo>
                  <a:pt x="3567" y="1184"/>
                </a:lnTo>
                <a:lnTo>
                  <a:pt x="3428" y="744"/>
                </a:lnTo>
                <a:lnTo>
                  <a:pt x="3684" y="11"/>
                </a:lnTo>
                <a:close/>
                <a:moveTo>
                  <a:pt x="232" y="11"/>
                </a:moveTo>
                <a:lnTo>
                  <a:pt x="0" y="11"/>
                </a:lnTo>
                <a:lnTo>
                  <a:pt x="0" y="817"/>
                </a:lnTo>
                <a:lnTo>
                  <a:pt x="0" y="1624"/>
                </a:lnTo>
                <a:lnTo>
                  <a:pt x="245" y="1624"/>
                </a:lnTo>
                <a:lnTo>
                  <a:pt x="245" y="856"/>
                </a:lnTo>
                <a:lnTo>
                  <a:pt x="470" y="856"/>
                </a:lnTo>
                <a:lnTo>
                  <a:pt x="470" y="636"/>
                </a:lnTo>
                <a:lnTo>
                  <a:pt x="245" y="636"/>
                </a:lnTo>
                <a:lnTo>
                  <a:pt x="245" y="240"/>
                </a:lnTo>
                <a:lnTo>
                  <a:pt x="574" y="240"/>
                </a:lnTo>
                <a:lnTo>
                  <a:pt x="574" y="11"/>
                </a:lnTo>
                <a:lnTo>
                  <a:pt x="245" y="11"/>
                </a:lnTo>
                <a:lnTo>
                  <a:pt x="232" y="11"/>
                </a:lnTo>
                <a:close/>
                <a:moveTo>
                  <a:pt x="7607" y="11"/>
                </a:moveTo>
                <a:lnTo>
                  <a:pt x="7399" y="11"/>
                </a:lnTo>
                <a:lnTo>
                  <a:pt x="7399" y="240"/>
                </a:lnTo>
                <a:lnTo>
                  <a:pt x="7607" y="240"/>
                </a:lnTo>
                <a:lnTo>
                  <a:pt x="7607" y="932"/>
                </a:lnTo>
                <a:lnTo>
                  <a:pt x="7607" y="1624"/>
                </a:lnTo>
                <a:lnTo>
                  <a:pt x="7852" y="1624"/>
                </a:lnTo>
                <a:lnTo>
                  <a:pt x="7852" y="932"/>
                </a:lnTo>
                <a:lnTo>
                  <a:pt x="7852" y="240"/>
                </a:lnTo>
                <a:lnTo>
                  <a:pt x="8060" y="240"/>
                </a:lnTo>
                <a:lnTo>
                  <a:pt x="8060" y="11"/>
                </a:lnTo>
                <a:lnTo>
                  <a:pt x="7852" y="11"/>
                </a:lnTo>
                <a:lnTo>
                  <a:pt x="7607" y="11"/>
                </a:lnTo>
                <a:close/>
                <a:moveTo>
                  <a:pt x="5756" y="547"/>
                </a:moveTo>
                <a:lnTo>
                  <a:pt x="5754" y="564"/>
                </a:lnTo>
                <a:lnTo>
                  <a:pt x="5749" y="580"/>
                </a:lnTo>
                <a:lnTo>
                  <a:pt x="5741" y="594"/>
                </a:lnTo>
                <a:lnTo>
                  <a:pt x="5731" y="607"/>
                </a:lnTo>
                <a:lnTo>
                  <a:pt x="5718" y="618"/>
                </a:lnTo>
                <a:lnTo>
                  <a:pt x="5704" y="625"/>
                </a:lnTo>
                <a:lnTo>
                  <a:pt x="5688" y="631"/>
                </a:lnTo>
                <a:lnTo>
                  <a:pt x="5671" y="632"/>
                </a:lnTo>
                <a:lnTo>
                  <a:pt x="5575" y="632"/>
                </a:lnTo>
                <a:lnTo>
                  <a:pt x="5575" y="547"/>
                </a:lnTo>
                <a:lnTo>
                  <a:pt x="5575" y="337"/>
                </a:lnTo>
                <a:lnTo>
                  <a:pt x="5575" y="256"/>
                </a:lnTo>
                <a:lnTo>
                  <a:pt x="5671" y="256"/>
                </a:lnTo>
                <a:lnTo>
                  <a:pt x="5688" y="257"/>
                </a:lnTo>
                <a:lnTo>
                  <a:pt x="5704" y="262"/>
                </a:lnTo>
                <a:lnTo>
                  <a:pt x="5718" y="270"/>
                </a:lnTo>
                <a:lnTo>
                  <a:pt x="5731" y="281"/>
                </a:lnTo>
                <a:lnTo>
                  <a:pt x="5741" y="293"/>
                </a:lnTo>
                <a:lnTo>
                  <a:pt x="5749" y="307"/>
                </a:lnTo>
                <a:lnTo>
                  <a:pt x="5754" y="323"/>
                </a:lnTo>
                <a:lnTo>
                  <a:pt x="5756" y="341"/>
                </a:lnTo>
                <a:lnTo>
                  <a:pt x="5756" y="547"/>
                </a:lnTo>
                <a:close/>
                <a:moveTo>
                  <a:pt x="6001" y="517"/>
                </a:moveTo>
                <a:lnTo>
                  <a:pt x="6001" y="371"/>
                </a:lnTo>
                <a:lnTo>
                  <a:pt x="6001" y="341"/>
                </a:lnTo>
                <a:lnTo>
                  <a:pt x="5999" y="306"/>
                </a:lnTo>
                <a:lnTo>
                  <a:pt x="5993" y="274"/>
                </a:lnTo>
                <a:lnTo>
                  <a:pt x="5986" y="242"/>
                </a:lnTo>
                <a:lnTo>
                  <a:pt x="5975" y="212"/>
                </a:lnTo>
                <a:lnTo>
                  <a:pt x="5961" y="183"/>
                </a:lnTo>
                <a:lnTo>
                  <a:pt x="5944" y="156"/>
                </a:lnTo>
                <a:lnTo>
                  <a:pt x="5925" y="131"/>
                </a:lnTo>
                <a:lnTo>
                  <a:pt x="5905" y="107"/>
                </a:lnTo>
                <a:lnTo>
                  <a:pt x="5881" y="86"/>
                </a:lnTo>
                <a:lnTo>
                  <a:pt x="5855" y="66"/>
                </a:lnTo>
                <a:lnTo>
                  <a:pt x="5828" y="50"/>
                </a:lnTo>
                <a:lnTo>
                  <a:pt x="5800" y="36"/>
                </a:lnTo>
                <a:lnTo>
                  <a:pt x="5769" y="26"/>
                </a:lnTo>
                <a:lnTo>
                  <a:pt x="5737" y="17"/>
                </a:lnTo>
                <a:lnTo>
                  <a:pt x="5704" y="12"/>
                </a:lnTo>
                <a:lnTo>
                  <a:pt x="5671" y="11"/>
                </a:lnTo>
                <a:lnTo>
                  <a:pt x="5575" y="11"/>
                </a:lnTo>
                <a:lnTo>
                  <a:pt x="5551" y="11"/>
                </a:lnTo>
                <a:lnTo>
                  <a:pt x="5331" y="11"/>
                </a:lnTo>
                <a:lnTo>
                  <a:pt x="5331" y="341"/>
                </a:lnTo>
                <a:lnTo>
                  <a:pt x="5331" y="353"/>
                </a:lnTo>
                <a:lnTo>
                  <a:pt x="5331" y="381"/>
                </a:lnTo>
                <a:lnTo>
                  <a:pt x="5331" y="507"/>
                </a:lnTo>
                <a:lnTo>
                  <a:pt x="5331" y="534"/>
                </a:lnTo>
                <a:lnTo>
                  <a:pt x="5331" y="547"/>
                </a:lnTo>
                <a:lnTo>
                  <a:pt x="5331" y="1086"/>
                </a:lnTo>
                <a:lnTo>
                  <a:pt x="5331" y="1624"/>
                </a:lnTo>
                <a:lnTo>
                  <a:pt x="5575" y="1624"/>
                </a:lnTo>
                <a:lnTo>
                  <a:pt x="5575" y="877"/>
                </a:lnTo>
                <a:lnTo>
                  <a:pt x="5671" y="877"/>
                </a:lnTo>
                <a:lnTo>
                  <a:pt x="5704" y="876"/>
                </a:lnTo>
                <a:lnTo>
                  <a:pt x="5737" y="871"/>
                </a:lnTo>
                <a:lnTo>
                  <a:pt x="5769" y="862"/>
                </a:lnTo>
                <a:lnTo>
                  <a:pt x="5800" y="851"/>
                </a:lnTo>
                <a:lnTo>
                  <a:pt x="5828" y="837"/>
                </a:lnTo>
                <a:lnTo>
                  <a:pt x="5855" y="821"/>
                </a:lnTo>
                <a:lnTo>
                  <a:pt x="5881" y="802"/>
                </a:lnTo>
                <a:lnTo>
                  <a:pt x="5905" y="781"/>
                </a:lnTo>
                <a:lnTo>
                  <a:pt x="5925" y="757"/>
                </a:lnTo>
                <a:lnTo>
                  <a:pt x="5944" y="731"/>
                </a:lnTo>
                <a:lnTo>
                  <a:pt x="5961" y="705"/>
                </a:lnTo>
                <a:lnTo>
                  <a:pt x="5975" y="676"/>
                </a:lnTo>
                <a:lnTo>
                  <a:pt x="5986" y="646"/>
                </a:lnTo>
                <a:lnTo>
                  <a:pt x="5993" y="614"/>
                </a:lnTo>
                <a:lnTo>
                  <a:pt x="5999" y="581"/>
                </a:lnTo>
                <a:lnTo>
                  <a:pt x="6001" y="547"/>
                </a:lnTo>
                <a:lnTo>
                  <a:pt x="6001" y="517"/>
                </a:lnTo>
                <a:close/>
                <a:moveTo>
                  <a:pt x="9197" y="11"/>
                </a:moveTo>
                <a:lnTo>
                  <a:pt x="8965" y="11"/>
                </a:lnTo>
                <a:lnTo>
                  <a:pt x="8965" y="817"/>
                </a:lnTo>
                <a:lnTo>
                  <a:pt x="8965" y="1624"/>
                </a:lnTo>
                <a:lnTo>
                  <a:pt x="9197" y="1624"/>
                </a:lnTo>
                <a:lnTo>
                  <a:pt x="9210" y="1624"/>
                </a:lnTo>
                <a:lnTo>
                  <a:pt x="9538" y="1624"/>
                </a:lnTo>
                <a:lnTo>
                  <a:pt x="9538" y="1394"/>
                </a:lnTo>
                <a:lnTo>
                  <a:pt x="9210" y="1394"/>
                </a:lnTo>
                <a:lnTo>
                  <a:pt x="9210" y="856"/>
                </a:lnTo>
                <a:lnTo>
                  <a:pt x="9435" y="856"/>
                </a:lnTo>
                <a:lnTo>
                  <a:pt x="9435" y="636"/>
                </a:lnTo>
                <a:lnTo>
                  <a:pt x="9210" y="636"/>
                </a:lnTo>
                <a:lnTo>
                  <a:pt x="9210" y="240"/>
                </a:lnTo>
                <a:lnTo>
                  <a:pt x="9538" y="240"/>
                </a:lnTo>
                <a:lnTo>
                  <a:pt x="9538" y="11"/>
                </a:lnTo>
                <a:lnTo>
                  <a:pt x="9210" y="11"/>
                </a:lnTo>
                <a:lnTo>
                  <a:pt x="9197" y="11"/>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5497" fontAlgn="base">
              <a:spcBef>
                <a:spcPct val="0"/>
              </a:spcBef>
              <a:spcAft>
                <a:spcPct val="0"/>
              </a:spcAft>
            </a:pPr>
            <a:endParaRPr lang="en-US" sz="1802">
              <a:solidFill>
                <a:prstClr val="black"/>
              </a:solidFill>
              <a:latin typeface="Georgia" charset="0"/>
              <a:ea typeface="ＭＳ Ｐゴシック" charset="0"/>
              <a:cs typeface="ＭＳ Ｐゴシック" charset="0"/>
            </a:endParaRPr>
          </a:p>
        </p:txBody>
      </p:sp>
      <p:sp>
        <p:nvSpPr>
          <p:cNvPr id="9"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p>
        </p:txBody>
      </p:sp>
    </p:spTree>
    <p:extLst>
      <p:ext uri="{BB962C8B-B14F-4D97-AF65-F5344CB8AC3E}">
        <p14:creationId xmlns:p14="http://schemas.microsoft.com/office/powerpoint/2010/main" val="1574243478"/>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3_Title Slide 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359211" y="374638"/>
            <a:ext cx="8436691" cy="436354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497">
              <a:defRPr/>
            </a:pPr>
            <a:endParaRPr lang="fi-FI" sz="1802">
              <a:solidFill>
                <a:srgbClr val="445154"/>
              </a:solidFill>
              <a:latin typeface="Georgia"/>
            </a:endParaRPr>
          </a:p>
        </p:txBody>
      </p:sp>
      <p:sp>
        <p:nvSpPr>
          <p:cNvPr id="12" name="Title 1"/>
          <p:cNvSpPr>
            <a:spLocks noGrp="1"/>
          </p:cNvSpPr>
          <p:nvPr>
            <p:ph type="ctrTitle"/>
          </p:nvPr>
        </p:nvSpPr>
        <p:spPr>
          <a:xfrm>
            <a:off x="651016" y="590336"/>
            <a:ext cx="7853083" cy="3931678"/>
          </a:xfrm>
        </p:spPr>
        <p:txBody>
          <a:bodyPr anchor="ctr"/>
          <a:lstStyle>
            <a:lvl1pPr>
              <a:defRPr sz="4806" i="0">
                <a:solidFill>
                  <a:schemeClr val="tx2"/>
                </a:solidFill>
              </a:defRPr>
            </a:lvl1pPr>
          </a:lstStyle>
          <a:p>
            <a:r>
              <a:rPr lang="en-US"/>
              <a:t>Click to edit Master title style</a:t>
            </a:r>
            <a:endParaRPr lang="fi-FI"/>
          </a:p>
        </p:txBody>
      </p:sp>
      <p:sp>
        <p:nvSpPr>
          <p:cNvPr id="8" name="Freeform 7"/>
          <p:cNvSpPr>
            <a:spLocks noEditPoints="1"/>
          </p:cNvSpPr>
          <p:nvPr/>
        </p:nvSpPr>
        <p:spPr bwMode="auto">
          <a:xfrm>
            <a:off x="7656462" y="4827823"/>
            <a:ext cx="1114254" cy="178240"/>
          </a:xfrm>
          <a:custGeom>
            <a:avLst/>
            <a:gdLst>
              <a:gd name="T0" fmla="*/ 2147483647 w 11065"/>
              <a:gd name="T1" fmla="*/ 2147483647 h 1635"/>
              <a:gd name="T2" fmla="*/ 2147483647 w 11065"/>
              <a:gd name="T3" fmla="*/ 2147483647 h 1635"/>
              <a:gd name="T4" fmla="*/ 2147483647 w 11065"/>
              <a:gd name="T5" fmla="*/ 2147483647 h 1635"/>
              <a:gd name="T6" fmla="*/ 2147483647 w 11065"/>
              <a:gd name="T7" fmla="*/ 2147483647 h 1635"/>
              <a:gd name="T8" fmla="*/ 2147483647 w 11065"/>
              <a:gd name="T9" fmla="*/ 2147483647 h 1635"/>
              <a:gd name="T10" fmla="*/ 2147483647 w 11065"/>
              <a:gd name="T11" fmla="*/ 2147483647 h 1635"/>
              <a:gd name="T12" fmla="*/ 2147483647 w 11065"/>
              <a:gd name="T13" fmla="*/ 2147483647 h 1635"/>
              <a:gd name="T14" fmla="*/ 2147483647 w 11065"/>
              <a:gd name="T15" fmla="*/ 2147483647 h 1635"/>
              <a:gd name="T16" fmla="*/ 2147483647 w 11065"/>
              <a:gd name="T17" fmla="*/ 2147483647 h 1635"/>
              <a:gd name="T18" fmla="*/ 2147483647 w 11065"/>
              <a:gd name="T19" fmla="*/ 2147483647 h 1635"/>
              <a:gd name="T20" fmla="*/ 2147483647 w 11065"/>
              <a:gd name="T21" fmla="*/ 2147483647 h 1635"/>
              <a:gd name="T22" fmla="*/ 2147483647 w 11065"/>
              <a:gd name="T23" fmla="*/ 2147483647 h 1635"/>
              <a:gd name="T24" fmla="*/ 2147483647 w 11065"/>
              <a:gd name="T25" fmla="*/ 2147483647 h 1635"/>
              <a:gd name="T26" fmla="*/ 2147483647 w 11065"/>
              <a:gd name="T27" fmla="*/ 2147483647 h 1635"/>
              <a:gd name="T28" fmla="*/ 2147483647 w 11065"/>
              <a:gd name="T29" fmla="*/ 2147483647 h 1635"/>
              <a:gd name="T30" fmla="*/ 2147483647 w 11065"/>
              <a:gd name="T31" fmla="*/ 2147483647 h 1635"/>
              <a:gd name="T32" fmla="*/ 2147483647 w 11065"/>
              <a:gd name="T33" fmla="*/ 2147483647 h 1635"/>
              <a:gd name="T34" fmla="*/ 2147483647 w 11065"/>
              <a:gd name="T35" fmla="*/ 2147483647 h 1635"/>
              <a:gd name="T36" fmla="*/ 2147483647 w 11065"/>
              <a:gd name="T37" fmla="*/ 2147483647 h 1635"/>
              <a:gd name="T38" fmla="*/ 2147483647 w 11065"/>
              <a:gd name="T39" fmla="*/ 2147483647 h 1635"/>
              <a:gd name="T40" fmla="*/ 2147483647 w 11065"/>
              <a:gd name="T41" fmla="*/ 2147483647 h 1635"/>
              <a:gd name="T42" fmla="*/ 2147483647 w 11065"/>
              <a:gd name="T43" fmla="*/ 2147483647 h 1635"/>
              <a:gd name="T44" fmla="*/ 2147483647 w 11065"/>
              <a:gd name="T45" fmla="*/ 2147483647 h 1635"/>
              <a:gd name="T46" fmla="*/ 2147483647 w 11065"/>
              <a:gd name="T47" fmla="*/ 2147483647 h 1635"/>
              <a:gd name="T48" fmla="*/ 2147483647 w 11065"/>
              <a:gd name="T49" fmla="*/ 2147483647 h 1635"/>
              <a:gd name="T50" fmla="*/ 2147483647 w 11065"/>
              <a:gd name="T51" fmla="*/ 2147483647 h 1635"/>
              <a:gd name="T52" fmla="*/ 2147483647 w 11065"/>
              <a:gd name="T53" fmla="*/ 2147483647 h 1635"/>
              <a:gd name="T54" fmla="*/ 2147483647 w 11065"/>
              <a:gd name="T55" fmla="*/ 2147483647 h 1635"/>
              <a:gd name="T56" fmla="*/ 2147483647 w 11065"/>
              <a:gd name="T57" fmla="*/ 2147483647 h 1635"/>
              <a:gd name="T58" fmla="*/ 2147483647 w 11065"/>
              <a:gd name="T59" fmla="*/ 2147483647 h 1635"/>
              <a:gd name="T60" fmla="*/ 2147483647 w 11065"/>
              <a:gd name="T61" fmla="*/ 2147483647 h 1635"/>
              <a:gd name="T62" fmla="*/ 2147483647 w 11065"/>
              <a:gd name="T63" fmla="*/ 2147483647 h 1635"/>
              <a:gd name="T64" fmla="*/ 2147483647 w 11065"/>
              <a:gd name="T65" fmla="*/ 2147483647 h 1635"/>
              <a:gd name="T66" fmla="*/ 2147483647 w 11065"/>
              <a:gd name="T67" fmla="*/ 2147483647 h 1635"/>
              <a:gd name="T68" fmla="*/ 2147483647 w 11065"/>
              <a:gd name="T69" fmla="*/ 2147483647 h 1635"/>
              <a:gd name="T70" fmla="*/ 2147483647 w 11065"/>
              <a:gd name="T71" fmla="*/ 2147483647 h 1635"/>
              <a:gd name="T72" fmla="*/ 2147483647 w 11065"/>
              <a:gd name="T73" fmla="*/ 2147483647 h 1635"/>
              <a:gd name="T74" fmla="*/ 2147483647 w 11065"/>
              <a:gd name="T75" fmla="*/ 2147483647 h 1635"/>
              <a:gd name="T76" fmla="*/ 2147483647 w 11065"/>
              <a:gd name="T77" fmla="*/ 2147483647 h 1635"/>
              <a:gd name="T78" fmla="*/ 2147483647 w 11065"/>
              <a:gd name="T79" fmla="*/ 2147483647 h 1635"/>
              <a:gd name="T80" fmla="*/ 2147483647 w 11065"/>
              <a:gd name="T81" fmla="*/ 2147483647 h 1635"/>
              <a:gd name="T82" fmla="*/ 2147483647 w 11065"/>
              <a:gd name="T83" fmla="*/ 2147483647 h 1635"/>
              <a:gd name="T84" fmla="*/ 2147483647 w 11065"/>
              <a:gd name="T85" fmla="*/ 2147483647 h 1635"/>
              <a:gd name="T86" fmla="*/ 2147483647 w 11065"/>
              <a:gd name="T87" fmla="*/ 2147483647 h 1635"/>
              <a:gd name="T88" fmla="*/ 2147483647 w 11065"/>
              <a:gd name="T89" fmla="*/ 2147483647 h 1635"/>
              <a:gd name="T90" fmla="*/ 2147483647 w 11065"/>
              <a:gd name="T91" fmla="*/ 2147483647 h 1635"/>
              <a:gd name="T92" fmla="*/ 2147483647 w 11065"/>
              <a:gd name="T93" fmla="*/ 2147483647 h 1635"/>
              <a:gd name="T94" fmla="*/ 2147483647 w 11065"/>
              <a:gd name="T95" fmla="*/ 2147483647 h 1635"/>
              <a:gd name="T96" fmla="*/ 2147483647 w 11065"/>
              <a:gd name="T97" fmla="*/ 2147483647 h 1635"/>
              <a:gd name="T98" fmla="*/ 2147483647 w 11065"/>
              <a:gd name="T99" fmla="*/ 2147483647 h 1635"/>
              <a:gd name="T100" fmla="*/ 2147483647 w 11065"/>
              <a:gd name="T101" fmla="*/ 2147483647 h 1635"/>
              <a:gd name="T102" fmla="*/ 2147483647 w 11065"/>
              <a:gd name="T103" fmla="*/ 2147483647 h 1635"/>
              <a:gd name="T104" fmla="*/ 2147483647 w 11065"/>
              <a:gd name="T105" fmla="*/ 2147483647 h 1635"/>
              <a:gd name="T106" fmla="*/ 2147483647 w 11065"/>
              <a:gd name="T107" fmla="*/ 2147483647 h 1635"/>
              <a:gd name="T108" fmla="*/ 2147483647 w 11065"/>
              <a:gd name="T109" fmla="*/ 2147483647 h 1635"/>
              <a:gd name="T110" fmla="*/ 2147483647 w 11065"/>
              <a:gd name="T111" fmla="*/ 2147483647 h 1635"/>
              <a:gd name="T112" fmla="*/ 2147483647 w 11065"/>
              <a:gd name="T113" fmla="*/ 2147483647 h 1635"/>
              <a:gd name="T114" fmla="*/ 2147483647 w 11065"/>
              <a:gd name="T115" fmla="*/ 2147483647 h 16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065" h="1635">
                <a:moveTo>
                  <a:pt x="10838" y="730"/>
                </a:moveTo>
                <a:lnTo>
                  <a:pt x="10740" y="637"/>
                </a:lnTo>
                <a:lnTo>
                  <a:pt x="10706" y="601"/>
                </a:lnTo>
                <a:lnTo>
                  <a:pt x="10692" y="584"/>
                </a:lnTo>
                <a:lnTo>
                  <a:pt x="10679" y="566"/>
                </a:lnTo>
                <a:lnTo>
                  <a:pt x="10661" y="533"/>
                </a:lnTo>
                <a:lnTo>
                  <a:pt x="10654" y="516"/>
                </a:lnTo>
                <a:lnTo>
                  <a:pt x="10648" y="498"/>
                </a:lnTo>
                <a:lnTo>
                  <a:pt x="10644" y="479"/>
                </a:lnTo>
                <a:lnTo>
                  <a:pt x="10641" y="458"/>
                </a:lnTo>
                <a:lnTo>
                  <a:pt x="10639" y="412"/>
                </a:lnTo>
                <a:lnTo>
                  <a:pt x="10639" y="330"/>
                </a:lnTo>
                <a:lnTo>
                  <a:pt x="10641" y="313"/>
                </a:lnTo>
                <a:lnTo>
                  <a:pt x="10646" y="297"/>
                </a:lnTo>
                <a:lnTo>
                  <a:pt x="10654" y="282"/>
                </a:lnTo>
                <a:lnTo>
                  <a:pt x="10663" y="270"/>
                </a:lnTo>
                <a:lnTo>
                  <a:pt x="10676" y="259"/>
                </a:lnTo>
                <a:lnTo>
                  <a:pt x="10691" y="252"/>
                </a:lnTo>
                <a:lnTo>
                  <a:pt x="10706" y="246"/>
                </a:lnTo>
                <a:lnTo>
                  <a:pt x="10723" y="245"/>
                </a:lnTo>
                <a:lnTo>
                  <a:pt x="10735" y="245"/>
                </a:lnTo>
                <a:lnTo>
                  <a:pt x="10752" y="246"/>
                </a:lnTo>
                <a:lnTo>
                  <a:pt x="10767" y="252"/>
                </a:lnTo>
                <a:lnTo>
                  <a:pt x="10782" y="259"/>
                </a:lnTo>
                <a:lnTo>
                  <a:pt x="10794" y="270"/>
                </a:lnTo>
                <a:lnTo>
                  <a:pt x="10805" y="282"/>
                </a:lnTo>
                <a:lnTo>
                  <a:pt x="10812" y="297"/>
                </a:lnTo>
                <a:lnTo>
                  <a:pt x="10817" y="313"/>
                </a:lnTo>
                <a:lnTo>
                  <a:pt x="10820" y="330"/>
                </a:lnTo>
                <a:lnTo>
                  <a:pt x="10820" y="454"/>
                </a:lnTo>
                <a:lnTo>
                  <a:pt x="11065" y="454"/>
                </a:lnTo>
                <a:lnTo>
                  <a:pt x="11065" y="330"/>
                </a:lnTo>
                <a:lnTo>
                  <a:pt x="11063" y="296"/>
                </a:lnTo>
                <a:lnTo>
                  <a:pt x="11057" y="263"/>
                </a:lnTo>
                <a:lnTo>
                  <a:pt x="11050" y="231"/>
                </a:lnTo>
                <a:lnTo>
                  <a:pt x="11038" y="201"/>
                </a:lnTo>
                <a:lnTo>
                  <a:pt x="11024" y="172"/>
                </a:lnTo>
                <a:lnTo>
                  <a:pt x="11008" y="145"/>
                </a:lnTo>
                <a:lnTo>
                  <a:pt x="10989" y="120"/>
                </a:lnTo>
                <a:lnTo>
                  <a:pt x="10967" y="96"/>
                </a:lnTo>
                <a:lnTo>
                  <a:pt x="10945" y="75"/>
                </a:lnTo>
                <a:lnTo>
                  <a:pt x="10919" y="56"/>
                </a:lnTo>
                <a:lnTo>
                  <a:pt x="10891" y="40"/>
                </a:lnTo>
                <a:lnTo>
                  <a:pt x="10863" y="26"/>
                </a:lnTo>
                <a:lnTo>
                  <a:pt x="10832" y="15"/>
                </a:lnTo>
                <a:lnTo>
                  <a:pt x="10801" y="6"/>
                </a:lnTo>
                <a:lnTo>
                  <a:pt x="10768" y="1"/>
                </a:lnTo>
                <a:lnTo>
                  <a:pt x="10735" y="0"/>
                </a:lnTo>
                <a:lnTo>
                  <a:pt x="10723" y="0"/>
                </a:lnTo>
                <a:lnTo>
                  <a:pt x="10690" y="1"/>
                </a:lnTo>
                <a:lnTo>
                  <a:pt x="10657" y="6"/>
                </a:lnTo>
                <a:lnTo>
                  <a:pt x="10626" y="15"/>
                </a:lnTo>
                <a:lnTo>
                  <a:pt x="10595" y="26"/>
                </a:lnTo>
                <a:lnTo>
                  <a:pt x="10566" y="40"/>
                </a:lnTo>
                <a:lnTo>
                  <a:pt x="10539" y="56"/>
                </a:lnTo>
                <a:lnTo>
                  <a:pt x="10513" y="75"/>
                </a:lnTo>
                <a:lnTo>
                  <a:pt x="10491" y="96"/>
                </a:lnTo>
                <a:lnTo>
                  <a:pt x="10469" y="120"/>
                </a:lnTo>
                <a:lnTo>
                  <a:pt x="10450" y="145"/>
                </a:lnTo>
                <a:lnTo>
                  <a:pt x="10434" y="172"/>
                </a:lnTo>
                <a:lnTo>
                  <a:pt x="10420" y="201"/>
                </a:lnTo>
                <a:lnTo>
                  <a:pt x="10408" y="231"/>
                </a:lnTo>
                <a:lnTo>
                  <a:pt x="10401" y="263"/>
                </a:lnTo>
                <a:lnTo>
                  <a:pt x="10396" y="296"/>
                </a:lnTo>
                <a:lnTo>
                  <a:pt x="10393" y="330"/>
                </a:lnTo>
                <a:lnTo>
                  <a:pt x="10393" y="423"/>
                </a:lnTo>
                <a:lnTo>
                  <a:pt x="10396" y="457"/>
                </a:lnTo>
                <a:lnTo>
                  <a:pt x="10398" y="489"/>
                </a:lnTo>
                <a:lnTo>
                  <a:pt x="10403" y="519"/>
                </a:lnTo>
                <a:lnTo>
                  <a:pt x="10408" y="548"/>
                </a:lnTo>
                <a:lnTo>
                  <a:pt x="10417" y="575"/>
                </a:lnTo>
                <a:lnTo>
                  <a:pt x="10427" y="601"/>
                </a:lnTo>
                <a:lnTo>
                  <a:pt x="10438" y="626"/>
                </a:lnTo>
                <a:lnTo>
                  <a:pt x="10451" y="650"/>
                </a:lnTo>
                <a:lnTo>
                  <a:pt x="10466" y="674"/>
                </a:lnTo>
                <a:lnTo>
                  <a:pt x="10483" y="696"/>
                </a:lnTo>
                <a:lnTo>
                  <a:pt x="10522" y="742"/>
                </a:lnTo>
                <a:lnTo>
                  <a:pt x="10568" y="790"/>
                </a:lnTo>
                <a:lnTo>
                  <a:pt x="10620" y="841"/>
                </a:lnTo>
                <a:lnTo>
                  <a:pt x="10648" y="866"/>
                </a:lnTo>
                <a:lnTo>
                  <a:pt x="10673" y="891"/>
                </a:lnTo>
                <a:lnTo>
                  <a:pt x="10715" y="938"/>
                </a:lnTo>
                <a:lnTo>
                  <a:pt x="10749" y="984"/>
                </a:lnTo>
                <a:lnTo>
                  <a:pt x="10776" y="1028"/>
                </a:lnTo>
                <a:lnTo>
                  <a:pt x="10795" y="1073"/>
                </a:lnTo>
                <a:lnTo>
                  <a:pt x="10808" y="1118"/>
                </a:lnTo>
                <a:lnTo>
                  <a:pt x="10813" y="1141"/>
                </a:lnTo>
                <a:lnTo>
                  <a:pt x="10816" y="1165"/>
                </a:lnTo>
                <a:lnTo>
                  <a:pt x="10818" y="1190"/>
                </a:lnTo>
                <a:lnTo>
                  <a:pt x="10820" y="1215"/>
                </a:lnTo>
                <a:lnTo>
                  <a:pt x="10820" y="1233"/>
                </a:lnTo>
                <a:lnTo>
                  <a:pt x="10820" y="1305"/>
                </a:lnTo>
                <a:lnTo>
                  <a:pt x="10817" y="1322"/>
                </a:lnTo>
                <a:lnTo>
                  <a:pt x="10813" y="1338"/>
                </a:lnTo>
                <a:lnTo>
                  <a:pt x="10806" y="1352"/>
                </a:lnTo>
                <a:lnTo>
                  <a:pt x="10795" y="1365"/>
                </a:lnTo>
                <a:lnTo>
                  <a:pt x="10782" y="1376"/>
                </a:lnTo>
                <a:lnTo>
                  <a:pt x="10768" y="1383"/>
                </a:lnTo>
                <a:lnTo>
                  <a:pt x="10752" y="1388"/>
                </a:lnTo>
                <a:lnTo>
                  <a:pt x="10735" y="1390"/>
                </a:lnTo>
                <a:lnTo>
                  <a:pt x="10724" y="1390"/>
                </a:lnTo>
                <a:lnTo>
                  <a:pt x="10707" y="1388"/>
                </a:lnTo>
                <a:lnTo>
                  <a:pt x="10691" y="1383"/>
                </a:lnTo>
                <a:lnTo>
                  <a:pt x="10677" y="1376"/>
                </a:lnTo>
                <a:lnTo>
                  <a:pt x="10664" y="1365"/>
                </a:lnTo>
                <a:lnTo>
                  <a:pt x="10654" y="1352"/>
                </a:lnTo>
                <a:lnTo>
                  <a:pt x="10646" y="1338"/>
                </a:lnTo>
                <a:lnTo>
                  <a:pt x="10641" y="1322"/>
                </a:lnTo>
                <a:lnTo>
                  <a:pt x="10640" y="1305"/>
                </a:lnTo>
                <a:lnTo>
                  <a:pt x="10640" y="1103"/>
                </a:lnTo>
                <a:lnTo>
                  <a:pt x="10394" y="1103"/>
                </a:lnTo>
                <a:lnTo>
                  <a:pt x="10394" y="1305"/>
                </a:lnTo>
                <a:lnTo>
                  <a:pt x="10397" y="1339"/>
                </a:lnTo>
                <a:lnTo>
                  <a:pt x="10402" y="1373"/>
                </a:lnTo>
                <a:lnTo>
                  <a:pt x="10409" y="1404"/>
                </a:lnTo>
                <a:lnTo>
                  <a:pt x="10421" y="1435"/>
                </a:lnTo>
                <a:lnTo>
                  <a:pt x="10435" y="1464"/>
                </a:lnTo>
                <a:lnTo>
                  <a:pt x="10452" y="1490"/>
                </a:lnTo>
                <a:lnTo>
                  <a:pt x="10470" y="1516"/>
                </a:lnTo>
                <a:lnTo>
                  <a:pt x="10492" y="1540"/>
                </a:lnTo>
                <a:lnTo>
                  <a:pt x="10515" y="1560"/>
                </a:lnTo>
                <a:lnTo>
                  <a:pt x="10541" y="1579"/>
                </a:lnTo>
                <a:lnTo>
                  <a:pt x="10568" y="1595"/>
                </a:lnTo>
                <a:lnTo>
                  <a:pt x="10597" y="1609"/>
                </a:lnTo>
                <a:lnTo>
                  <a:pt x="10627" y="1620"/>
                </a:lnTo>
                <a:lnTo>
                  <a:pt x="10658" y="1629"/>
                </a:lnTo>
                <a:lnTo>
                  <a:pt x="10690" y="1633"/>
                </a:lnTo>
                <a:lnTo>
                  <a:pt x="10724" y="1635"/>
                </a:lnTo>
                <a:lnTo>
                  <a:pt x="10735" y="1635"/>
                </a:lnTo>
                <a:lnTo>
                  <a:pt x="10769" y="1633"/>
                </a:lnTo>
                <a:lnTo>
                  <a:pt x="10801" y="1629"/>
                </a:lnTo>
                <a:lnTo>
                  <a:pt x="10833" y="1620"/>
                </a:lnTo>
                <a:lnTo>
                  <a:pt x="10863" y="1609"/>
                </a:lnTo>
                <a:lnTo>
                  <a:pt x="10892" y="1595"/>
                </a:lnTo>
                <a:lnTo>
                  <a:pt x="10919" y="1578"/>
                </a:lnTo>
                <a:lnTo>
                  <a:pt x="10945" y="1560"/>
                </a:lnTo>
                <a:lnTo>
                  <a:pt x="10968" y="1539"/>
                </a:lnTo>
                <a:lnTo>
                  <a:pt x="10990" y="1515"/>
                </a:lnTo>
                <a:lnTo>
                  <a:pt x="11008" y="1489"/>
                </a:lnTo>
                <a:lnTo>
                  <a:pt x="11025" y="1463"/>
                </a:lnTo>
                <a:lnTo>
                  <a:pt x="11039" y="1434"/>
                </a:lnTo>
                <a:lnTo>
                  <a:pt x="11050" y="1404"/>
                </a:lnTo>
                <a:lnTo>
                  <a:pt x="11058" y="1372"/>
                </a:lnTo>
                <a:lnTo>
                  <a:pt x="11063" y="1339"/>
                </a:lnTo>
                <a:lnTo>
                  <a:pt x="11065" y="1305"/>
                </a:lnTo>
                <a:lnTo>
                  <a:pt x="11065" y="1223"/>
                </a:lnTo>
                <a:lnTo>
                  <a:pt x="11064" y="1185"/>
                </a:lnTo>
                <a:lnTo>
                  <a:pt x="11061" y="1149"/>
                </a:lnTo>
                <a:lnTo>
                  <a:pt x="11056" y="1114"/>
                </a:lnTo>
                <a:lnTo>
                  <a:pt x="11050" y="1079"/>
                </a:lnTo>
                <a:lnTo>
                  <a:pt x="11041" y="1046"/>
                </a:lnTo>
                <a:lnTo>
                  <a:pt x="11031" y="1013"/>
                </a:lnTo>
                <a:lnTo>
                  <a:pt x="11019" y="982"/>
                </a:lnTo>
                <a:lnTo>
                  <a:pt x="11005" y="951"/>
                </a:lnTo>
                <a:lnTo>
                  <a:pt x="10990" y="921"/>
                </a:lnTo>
                <a:lnTo>
                  <a:pt x="10973" y="891"/>
                </a:lnTo>
                <a:lnTo>
                  <a:pt x="10953" y="863"/>
                </a:lnTo>
                <a:lnTo>
                  <a:pt x="10934" y="835"/>
                </a:lnTo>
                <a:lnTo>
                  <a:pt x="10912" y="807"/>
                </a:lnTo>
                <a:lnTo>
                  <a:pt x="10888" y="781"/>
                </a:lnTo>
                <a:lnTo>
                  <a:pt x="10838" y="730"/>
                </a:lnTo>
                <a:close/>
                <a:moveTo>
                  <a:pt x="6244" y="1057"/>
                </a:moveTo>
                <a:lnTo>
                  <a:pt x="6297" y="495"/>
                </a:lnTo>
                <a:lnTo>
                  <a:pt x="6350" y="1057"/>
                </a:lnTo>
                <a:lnTo>
                  <a:pt x="6244" y="1057"/>
                </a:lnTo>
                <a:close/>
                <a:moveTo>
                  <a:pt x="6342" y="11"/>
                </a:moveTo>
                <a:lnTo>
                  <a:pt x="6251" y="11"/>
                </a:lnTo>
                <a:lnTo>
                  <a:pt x="6173" y="11"/>
                </a:lnTo>
                <a:lnTo>
                  <a:pt x="6060" y="817"/>
                </a:lnTo>
                <a:lnTo>
                  <a:pt x="5946" y="1624"/>
                </a:lnTo>
                <a:lnTo>
                  <a:pt x="6191" y="1624"/>
                </a:lnTo>
                <a:lnTo>
                  <a:pt x="6224" y="1276"/>
                </a:lnTo>
                <a:lnTo>
                  <a:pt x="6370" y="1276"/>
                </a:lnTo>
                <a:lnTo>
                  <a:pt x="6402" y="1624"/>
                </a:lnTo>
                <a:lnTo>
                  <a:pt x="6648" y="1624"/>
                </a:lnTo>
                <a:lnTo>
                  <a:pt x="6534" y="817"/>
                </a:lnTo>
                <a:lnTo>
                  <a:pt x="6421" y="11"/>
                </a:lnTo>
                <a:lnTo>
                  <a:pt x="6342" y="11"/>
                </a:lnTo>
                <a:close/>
                <a:moveTo>
                  <a:pt x="1663" y="1057"/>
                </a:moveTo>
                <a:lnTo>
                  <a:pt x="1715" y="495"/>
                </a:lnTo>
                <a:lnTo>
                  <a:pt x="1768" y="1057"/>
                </a:lnTo>
                <a:lnTo>
                  <a:pt x="1663" y="1057"/>
                </a:lnTo>
                <a:close/>
                <a:moveTo>
                  <a:pt x="987" y="256"/>
                </a:moveTo>
                <a:lnTo>
                  <a:pt x="1004" y="257"/>
                </a:lnTo>
                <a:lnTo>
                  <a:pt x="1020" y="262"/>
                </a:lnTo>
                <a:lnTo>
                  <a:pt x="1034" y="270"/>
                </a:lnTo>
                <a:lnTo>
                  <a:pt x="1047" y="281"/>
                </a:lnTo>
                <a:lnTo>
                  <a:pt x="1057" y="293"/>
                </a:lnTo>
                <a:lnTo>
                  <a:pt x="1065" y="307"/>
                </a:lnTo>
                <a:lnTo>
                  <a:pt x="1070" y="323"/>
                </a:lnTo>
                <a:lnTo>
                  <a:pt x="1072" y="341"/>
                </a:lnTo>
                <a:lnTo>
                  <a:pt x="1072" y="553"/>
                </a:lnTo>
                <a:lnTo>
                  <a:pt x="1070" y="570"/>
                </a:lnTo>
                <a:lnTo>
                  <a:pt x="1065" y="585"/>
                </a:lnTo>
                <a:lnTo>
                  <a:pt x="1057" y="600"/>
                </a:lnTo>
                <a:lnTo>
                  <a:pt x="1047" y="613"/>
                </a:lnTo>
                <a:lnTo>
                  <a:pt x="1034" y="622"/>
                </a:lnTo>
                <a:lnTo>
                  <a:pt x="1020" y="630"/>
                </a:lnTo>
                <a:lnTo>
                  <a:pt x="1004" y="635"/>
                </a:lnTo>
                <a:lnTo>
                  <a:pt x="987" y="637"/>
                </a:lnTo>
                <a:lnTo>
                  <a:pt x="892" y="637"/>
                </a:lnTo>
                <a:lnTo>
                  <a:pt x="892" y="550"/>
                </a:lnTo>
                <a:lnTo>
                  <a:pt x="892" y="341"/>
                </a:lnTo>
                <a:lnTo>
                  <a:pt x="892" y="256"/>
                </a:lnTo>
                <a:lnTo>
                  <a:pt x="987" y="256"/>
                </a:lnTo>
                <a:close/>
                <a:moveTo>
                  <a:pt x="1760" y="11"/>
                </a:moveTo>
                <a:lnTo>
                  <a:pt x="1670" y="11"/>
                </a:lnTo>
                <a:lnTo>
                  <a:pt x="1591" y="11"/>
                </a:lnTo>
                <a:lnTo>
                  <a:pt x="1479" y="805"/>
                </a:lnTo>
                <a:lnTo>
                  <a:pt x="1367" y="1600"/>
                </a:lnTo>
                <a:lnTo>
                  <a:pt x="1119" y="817"/>
                </a:lnTo>
                <a:lnTo>
                  <a:pt x="1161" y="802"/>
                </a:lnTo>
                <a:lnTo>
                  <a:pt x="1198" y="782"/>
                </a:lnTo>
                <a:lnTo>
                  <a:pt x="1233" y="757"/>
                </a:lnTo>
                <a:lnTo>
                  <a:pt x="1248" y="742"/>
                </a:lnTo>
                <a:lnTo>
                  <a:pt x="1260" y="727"/>
                </a:lnTo>
                <a:lnTo>
                  <a:pt x="1284" y="693"/>
                </a:lnTo>
                <a:lnTo>
                  <a:pt x="1294" y="674"/>
                </a:lnTo>
                <a:lnTo>
                  <a:pt x="1302" y="653"/>
                </a:lnTo>
                <a:lnTo>
                  <a:pt x="1309" y="632"/>
                </a:lnTo>
                <a:lnTo>
                  <a:pt x="1313" y="609"/>
                </a:lnTo>
                <a:lnTo>
                  <a:pt x="1316" y="586"/>
                </a:lnTo>
                <a:lnTo>
                  <a:pt x="1317" y="561"/>
                </a:lnTo>
                <a:lnTo>
                  <a:pt x="1317" y="341"/>
                </a:lnTo>
                <a:lnTo>
                  <a:pt x="1315" y="306"/>
                </a:lnTo>
                <a:lnTo>
                  <a:pt x="1311" y="274"/>
                </a:lnTo>
                <a:lnTo>
                  <a:pt x="1302" y="242"/>
                </a:lnTo>
                <a:lnTo>
                  <a:pt x="1291" y="212"/>
                </a:lnTo>
                <a:lnTo>
                  <a:pt x="1277" y="183"/>
                </a:lnTo>
                <a:lnTo>
                  <a:pt x="1260" y="156"/>
                </a:lnTo>
                <a:lnTo>
                  <a:pt x="1242" y="131"/>
                </a:lnTo>
                <a:lnTo>
                  <a:pt x="1221" y="107"/>
                </a:lnTo>
                <a:lnTo>
                  <a:pt x="1197" y="86"/>
                </a:lnTo>
                <a:lnTo>
                  <a:pt x="1171" y="66"/>
                </a:lnTo>
                <a:lnTo>
                  <a:pt x="1145" y="50"/>
                </a:lnTo>
                <a:lnTo>
                  <a:pt x="1116" y="36"/>
                </a:lnTo>
                <a:lnTo>
                  <a:pt x="1086" y="26"/>
                </a:lnTo>
                <a:lnTo>
                  <a:pt x="1054" y="17"/>
                </a:lnTo>
                <a:lnTo>
                  <a:pt x="1022" y="12"/>
                </a:lnTo>
                <a:lnTo>
                  <a:pt x="987" y="11"/>
                </a:lnTo>
                <a:lnTo>
                  <a:pt x="892" y="11"/>
                </a:lnTo>
                <a:lnTo>
                  <a:pt x="867" y="11"/>
                </a:lnTo>
                <a:lnTo>
                  <a:pt x="647" y="11"/>
                </a:lnTo>
                <a:lnTo>
                  <a:pt x="647" y="341"/>
                </a:lnTo>
                <a:lnTo>
                  <a:pt x="647" y="353"/>
                </a:lnTo>
                <a:lnTo>
                  <a:pt x="647" y="507"/>
                </a:lnTo>
                <a:lnTo>
                  <a:pt x="647" y="1065"/>
                </a:lnTo>
                <a:lnTo>
                  <a:pt x="647" y="1624"/>
                </a:lnTo>
                <a:lnTo>
                  <a:pt x="892" y="1624"/>
                </a:lnTo>
                <a:lnTo>
                  <a:pt x="892" y="836"/>
                </a:lnTo>
                <a:lnTo>
                  <a:pt x="903" y="836"/>
                </a:lnTo>
                <a:lnTo>
                  <a:pt x="1130" y="1624"/>
                </a:lnTo>
                <a:lnTo>
                  <a:pt x="1364" y="1624"/>
                </a:lnTo>
                <a:lnTo>
                  <a:pt x="1375" y="1624"/>
                </a:lnTo>
                <a:lnTo>
                  <a:pt x="1609" y="1624"/>
                </a:lnTo>
                <a:lnTo>
                  <a:pt x="1643" y="1276"/>
                </a:lnTo>
                <a:lnTo>
                  <a:pt x="1788" y="1276"/>
                </a:lnTo>
                <a:lnTo>
                  <a:pt x="1820" y="1624"/>
                </a:lnTo>
                <a:lnTo>
                  <a:pt x="2066" y="1624"/>
                </a:lnTo>
                <a:lnTo>
                  <a:pt x="1952" y="817"/>
                </a:lnTo>
                <a:lnTo>
                  <a:pt x="1839" y="11"/>
                </a:lnTo>
                <a:lnTo>
                  <a:pt x="1760" y="11"/>
                </a:lnTo>
                <a:close/>
                <a:moveTo>
                  <a:pt x="9975" y="256"/>
                </a:moveTo>
                <a:lnTo>
                  <a:pt x="9992" y="257"/>
                </a:lnTo>
                <a:lnTo>
                  <a:pt x="10007" y="262"/>
                </a:lnTo>
                <a:lnTo>
                  <a:pt x="10022" y="270"/>
                </a:lnTo>
                <a:lnTo>
                  <a:pt x="10034" y="281"/>
                </a:lnTo>
                <a:lnTo>
                  <a:pt x="10044" y="293"/>
                </a:lnTo>
                <a:lnTo>
                  <a:pt x="10052" y="307"/>
                </a:lnTo>
                <a:lnTo>
                  <a:pt x="10057" y="323"/>
                </a:lnTo>
                <a:lnTo>
                  <a:pt x="10059" y="341"/>
                </a:lnTo>
                <a:lnTo>
                  <a:pt x="10059" y="553"/>
                </a:lnTo>
                <a:lnTo>
                  <a:pt x="10057" y="570"/>
                </a:lnTo>
                <a:lnTo>
                  <a:pt x="10052" y="585"/>
                </a:lnTo>
                <a:lnTo>
                  <a:pt x="10044" y="600"/>
                </a:lnTo>
                <a:lnTo>
                  <a:pt x="10034" y="613"/>
                </a:lnTo>
                <a:lnTo>
                  <a:pt x="10022" y="622"/>
                </a:lnTo>
                <a:lnTo>
                  <a:pt x="10007" y="630"/>
                </a:lnTo>
                <a:lnTo>
                  <a:pt x="9992" y="635"/>
                </a:lnTo>
                <a:lnTo>
                  <a:pt x="9975" y="637"/>
                </a:lnTo>
                <a:lnTo>
                  <a:pt x="9878" y="637"/>
                </a:lnTo>
                <a:lnTo>
                  <a:pt x="9878" y="550"/>
                </a:lnTo>
                <a:lnTo>
                  <a:pt x="9878" y="341"/>
                </a:lnTo>
                <a:lnTo>
                  <a:pt x="9878" y="256"/>
                </a:lnTo>
                <a:lnTo>
                  <a:pt x="9975" y="256"/>
                </a:lnTo>
                <a:close/>
                <a:moveTo>
                  <a:pt x="10305" y="561"/>
                </a:moveTo>
                <a:lnTo>
                  <a:pt x="10305" y="341"/>
                </a:lnTo>
                <a:lnTo>
                  <a:pt x="10302" y="306"/>
                </a:lnTo>
                <a:lnTo>
                  <a:pt x="10297" y="274"/>
                </a:lnTo>
                <a:lnTo>
                  <a:pt x="10290" y="242"/>
                </a:lnTo>
                <a:lnTo>
                  <a:pt x="10278" y="212"/>
                </a:lnTo>
                <a:lnTo>
                  <a:pt x="10264" y="183"/>
                </a:lnTo>
                <a:lnTo>
                  <a:pt x="10248" y="156"/>
                </a:lnTo>
                <a:lnTo>
                  <a:pt x="10228" y="131"/>
                </a:lnTo>
                <a:lnTo>
                  <a:pt x="10207" y="107"/>
                </a:lnTo>
                <a:lnTo>
                  <a:pt x="10185" y="86"/>
                </a:lnTo>
                <a:lnTo>
                  <a:pt x="10159" y="66"/>
                </a:lnTo>
                <a:lnTo>
                  <a:pt x="10131" y="50"/>
                </a:lnTo>
                <a:lnTo>
                  <a:pt x="10103" y="36"/>
                </a:lnTo>
                <a:lnTo>
                  <a:pt x="10072" y="26"/>
                </a:lnTo>
                <a:lnTo>
                  <a:pt x="10041" y="17"/>
                </a:lnTo>
                <a:lnTo>
                  <a:pt x="10008" y="12"/>
                </a:lnTo>
                <a:lnTo>
                  <a:pt x="9975" y="11"/>
                </a:lnTo>
                <a:lnTo>
                  <a:pt x="9878" y="11"/>
                </a:lnTo>
                <a:lnTo>
                  <a:pt x="9854" y="11"/>
                </a:lnTo>
                <a:lnTo>
                  <a:pt x="9633" y="11"/>
                </a:lnTo>
                <a:lnTo>
                  <a:pt x="9633" y="341"/>
                </a:lnTo>
                <a:lnTo>
                  <a:pt x="9633" y="353"/>
                </a:lnTo>
                <a:lnTo>
                  <a:pt x="9633" y="507"/>
                </a:lnTo>
                <a:lnTo>
                  <a:pt x="9633" y="1065"/>
                </a:lnTo>
                <a:lnTo>
                  <a:pt x="9633" y="1624"/>
                </a:lnTo>
                <a:lnTo>
                  <a:pt x="9878" y="1624"/>
                </a:lnTo>
                <a:lnTo>
                  <a:pt x="9878" y="836"/>
                </a:lnTo>
                <a:lnTo>
                  <a:pt x="9890" y="836"/>
                </a:lnTo>
                <a:lnTo>
                  <a:pt x="10117" y="1624"/>
                </a:lnTo>
                <a:lnTo>
                  <a:pt x="10362" y="1624"/>
                </a:lnTo>
                <a:lnTo>
                  <a:pt x="10106" y="817"/>
                </a:lnTo>
                <a:lnTo>
                  <a:pt x="10147" y="802"/>
                </a:lnTo>
                <a:lnTo>
                  <a:pt x="10186" y="782"/>
                </a:lnTo>
                <a:lnTo>
                  <a:pt x="10219" y="757"/>
                </a:lnTo>
                <a:lnTo>
                  <a:pt x="10234" y="742"/>
                </a:lnTo>
                <a:lnTo>
                  <a:pt x="10248" y="727"/>
                </a:lnTo>
                <a:lnTo>
                  <a:pt x="10271" y="693"/>
                </a:lnTo>
                <a:lnTo>
                  <a:pt x="10281" y="674"/>
                </a:lnTo>
                <a:lnTo>
                  <a:pt x="10288" y="653"/>
                </a:lnTo>
                <a:lnTo>
                  <a:pt x="10295" y="632"/>
                </a:lnTo>
                <a:lnTo>
                  <a:pt x="10300" y="609"/>
                </a:lnTo>
                <a:lnTo>
                  <a:pt x="10302" y="586"/>
                </a:lnTo>
                <a:lnTo>
                  <a:pt x="10305" y="561"/>
                </a:lnTo>
                <a:close/>
                <a:moveTo>
                  <a:pt x="7037" y="256"/>
                </a:moveTo>
                <a:lnTo>
                  <a:pt x="7055" y="257"/>
                </a:lnTo>
                <a:lnTo>
                  <a:pt x="7071" y="262"/>
                </a:lnTo>
                <a:lnTo>
                  <a:pt x="7085" y="270"/>
                </a:lnTo>
                <a:lnTo>
                  <a:pt x="7097" y="281"/>
                </a:lnTo>
                <a:lnTo>
                  <a:pt x="7107" y="293"/>
                </a:lnTo>
                <a:lnTo>
                  <a:pt x="7116" y="307"/>
                </a:lnTo>
                <a:lnTo>
                  <a:pt x="7120" y="323"/>
                </a:lnTo>
                <a:lnTo>
                  <a:pt x="7122" y="341"/>
                </a:lnTo>
                <a:lnTo>
                  <a:pt x="7122" y="553"/>
                </a:lnTo>
                <a:lnTo>
                  <a:pt x="7120" y="570"/>
                </a:lnTo>
                <a:lnTo>
                  <a:pt x="7116" y="585"/>
                </a:lnTo>
                <a:lnTo>
                  <a:pt x="7107" y="600"/>
                </a:lnTo>
                <a:lnTo>
                  <a:pt x="7097" y="613"/>
                </a:lnTo>
                <a:lnTo>
                  <a:pt x="7085" y="622"/>
                </a:lnTo>
                <a:lnTo>
                  <a:pt x="7071" y="630"/>
                </a:lnTo>
                <a:lnTo>
                  <a:pt x="7055" y="635"/>
                </a:lnTo>
                <a:lnTo>
                  <a:pt x="7037" y="637"/>
                </a:lnTo>
                <a:lnTo>
                  <a:pt x="6942" y="637"/>
                </a:lnTo>
                <a:lnTo>
                  <a:pt x="6942" y="550"/>
                </a:lnTo>
                <a:lnTo>
                  <a:pt x="6942" y="341"/>
                </a:lnTo>
                <a:lnTo>
                  <a:pt x="6942" y="256"/>
                </a:lnTo>
                <a:lnTo>
                  <a:pt x="7037" y="256"/>
                </a:lnTo>
                <a:close/>
                <a:moveTo>
                  <a:pt x="7367" y="561"/>
                </a:moveTo>
                <a:lnTo>
                  <a:pt x="7367" y="341"/>
                </a:lnTo>
                <a:lnTo>
                  <a:pt x="7365" y="306"/>
                </a:lnTo>
                <a:lnTo>
                  <a:pt x="7361" y="274"/>
                </a:lnTo>
                <a:lnTo>
                  <a:pt x="7352" y="242"/>
                </a:lnTo>
                <a:lnTo>
                  <a:pt x="7342" y="212"/>
                </a:lnTo>
                <a:lnTo>
                  <a:pt x="7328" y="183"/>
                </a:lnTo>
                <a:lnTo>
                  <a:pt x="7310" y="156"/>
                </a:lnTo>
                <a:lnTo>
                  <a:pt x="7291" y="131"/>
                </a:lnTo>
                <a:lnTo>
                  <a:pt x="7271" y="107"/>
                </a:lnTo>
                <a:lnTo>
                  <a:pt x="7247" y="86"/>
                </a:lnTo>
                <a:lnTo>
                  <a:pt x="7222" y="66"/>
                </a:lnTo>
                <a:lnTo>
                  <a:pt x="7195" y="50"/>
                </a:lnTo>
                <a:lnTo>
                  <a:pt x="7166" y="36"/>
                </a:lnTo>
                <a:lnTo>
                  <a:pt x="7135" y="26"/>
                </a:lnTo>
                <a:lnTo>
                  <a:pt x="7104" y="17"/>
                </a:lnTo>
                <a:lnTo>
                  <a:pt x="7071" y="12"/>
                </a:lnTo>
                <a:lnTo>
                  <a:pt x="7037" y="11"/>
                </a:lnTo>
                <a:lnTo>
                  <a:pt x="6942" y="11"/>
                </a:lnTo>
                <a:lnTo>
                  <a:pt x="6918" y="11"/>
                </a:lnTo>
                <a:lnTo>
                  <a:pt x="6697" y="11"/>
                </a:lnTo>
                <a:lnTo>
                  <a:pt x="6697" y="341"/>
                </a:lnTo>
                <a:lnTo>
                  <a:pt x="6697" y="353"/>
                </a:lnTo>
                <a:lnTo>
                  <a:pt x="6697" y="507"/>
                </a:lnTo>
                <a:lnTo>
                  <a:pt x="6697" y="1065"/>
                </a:lnTo>
                <a:lnTo>
                  <a:pt x="6697" y="1624"/>
                </a:lnTo>
                <a:lnTo>
                  <a:pt x="6942" y="1624"/>
                </a:lnTo>
                <a:lnTo>
                  <a:pt x="6942" y="836"/>
                </a:lnTo>
                <a:lnTo>
                  <a:pt x="6953" y="836"/>
                </a:lnTo>
                <a:lnTo>
                  <a:pt x="7180" y="1624"/>
                </a:lnTo>
                <a:lnTo>
                  <a:pt x="7425" y="1624"/>
                </a:lnTo>
                <a:lnTo>
                  <a:pt x="7169" y="817"/>
                </a:lnTo>
                <a:lnTo>
                  <a:pt x="7211" y="802"/>
                </a:lnTo>
                <a:lnTo>
                  <a:pt x="7248" y="782"/>
                </a:lnTo>
                <a:lnTo>
                  <a:pt x="7282" y="757"/>
                </a:lnTo>
                <a:lnTo>
                  <a:pt x="7297" y="742"/>
                </a:lnTo>
                <a:lnTo>
                  <a:pt x="7310" y="727"/>
                </a:lnTo>
                <a:lnTo>
                  <a:pt x="7334" y="693"/>
                </a:lnTo>
                <a:lnTo>
                  <a:pt x="7344" y="674"/>
                </a:lnTo>
                <a:lnTo>
                  <a:pt x="7351" y="653"/>
                </a:lnTo>
                <a:lnTo>
                  <a:pt x="7358" y="632"/>
                </a:lnTo>
                <a:lnTo>
                  <a:pt x="7363" y="609"/>
                </a:lnTo>
                <a:lnTo>
                  <a:pt x="7366" y="586"/>
                </a:lnTo>
                <a:lnTo>
                  <a:pt x="7367" y="561"/>
                </a:lnTo>
                <a:close/>
                <a:moveTo>
                  <a:pt x="4681" y="11"/>
                </a:moveTo>
                <a:lnTo>
                  <a:pt x="4582" y="557"/>
                </a:lnTo>
                <a:lnTo>
                  <a:pt x="4482" y="11"/>
                </a:lnTo>
                <a:lnTo>
                  <a:pt x="4237" y="11"/>
                </a:lnTo>
                <a:lnTo>
                  <a:pt x="4459" y="819"/>
                </a:lnTo>
                <a:lnTo>
                  <a:pt x="4459" y="1624"/>
                </a:lnTo>
                <a:lnTo>
                  <a:pt x="4704" y="1624"/>
                </a:lnTo>
                <a:lnTo>
                  <a:pt x="4704" y="819"/>
                </a:lnTo>
                <a:lnTo>
                  <a:pt x="4926" y="11"/>
                </a:lnTo>
                <a:lnTo>
                  <a:pt x="4681" y="11"/>
                </a:lnTo>
                <a:close/>
                <a:moveTo>
                  <a:pt x="8585" y="861"/>
                </a:moveTo>
                <a:lnTo>
                  <a:pt x="8348" y="11"/>
                </a:lnTo>
                <a:lnTo>
                  <a:pt x="8320" y="11"/>
                </a:lnTo>
                <a:lnTo>
                  <a:pt x="8168" y="11"/>
                </a:lnTo>
                <a:lnTo>
                  <a:pt x="8125" y="11"/>
                </a:lnTo>
                <a:lnTo>
                  <a:pt x="8125" y="817"/>
                </a:lnTo>
                <a:lnTo>
                  <a:pt x="8125" y="1624"/>
                </a:lnTo>
                <a:lnTo>
                  <a:pt x="8370" y="1624"/>
                </a:lnTo>
                <a:lnTo>
                  <a:pt x="8370" y="1174"/>
                </a:lnTo>
                <a:lnTo>
                  <a:pt x="8370" y="723"/>
                </a:lnTo>
                <a:lnTo>
                  <a:pt x="8497" y="1174"/>
                </a:lnTo>
                <a:lnTo>
                  <a:pt x="8625" y="1624"/>
                </a:lnTo>
                <a:lnTo>
                  <a:pt x="8830" y="1624"/>
                </a:lnTo>
                <a:lnTo>
                  <a:pt x="8830" y="817"/>
                </a:lnTo>
                <a:lnTo>
                  <a:pt x="8830" y="11"/>
                </a:lnTo>
                <a:lnTo>
                  <a:pt x="8585" y="11"/>
                </a:lnTo>
                <a:lnTo>
                  <a:pt x="8585" y="861"/>
                </a:lnTo>
                <a:close/>
                <a:moveTo>
                  <a:pt x="2581" y="861"/>
                </a:moveTo>
                <a:lnTo>
                  <a:pt x="2344" y="11"/>
                </a:lnTo>
                <a:lnTo>
                  <a:pt x="2316" y="11"/>
                </a:lnTo>
                <a:lnTo>
                  <a:pt x="2164" y="11"/>
                </a:lnTo>
                <a:lnTo>
                  <a:pt x="2120" y="11"/>
                </a:lnTo>
                <a:lnTo>
                  <a:pt x="2120" y="817"/>
                </a:lnTo>
                <a:lnTo>
                  <a:pt x="2120" y="1624"/>
                </a:lnTo>
                <a:lnTo>
                  <a:pt x="2365" y="1624"/>
                </a:lnTo>
                <a:lnTo>
                  <a:pt x="2365" y="1174"/>
                </a:lnTo>
                <a:lnTo>
                  <a:pt x="2365" y="723"/>
                </a:lnTo>
                <a:lnTo>
                  <a:pt x="2493" y="1174"/>
                </a:lnTo>
                <a:lnTo>
                  <a:pt x="2621" y="1624"/>
                </a:lnTo>
                <a:lnTo>
                  <a:pt x="2826" y="1624"/>
                </a:lnTo>
                <a:lnTo>
                  <a:pt x="2826" y="817"/>
                </a:lnTo>
                <a:lnTo>
                  <a:pt x="2826" y="11"/>
                </a:lnTo>
                <a:lnTo>
                  <a:pt x="2581" y="11"/>
                </a:lnTo>
                <a:lnTo>
                  <a:pt x="2581" y="861"/>
                </a:lnTo>
                <a:close/>
                <a:moveTo>
                  <a:pt x="4018" y="11"/>
                </a:moveTo>
                <a:lnTo>
                  <a:pt x="3774" y="11"/>
                </a:lnTo>
                <a:lnTo>
                  <a:pt x="3774" y="817"/>
                </a:lnTo>
                <a:lnTo>
                  <a:pt x="3774" y="1624"/>
                </a:lnTo>
                <a:lnTo>
                  <a:pt x="4006" y="1624"/>
                </a:lnTo>
                <a:lnTo>
                  <a:pt x="4018" y="1624"/>
                </a:lnTo>
                <a:lnTo>
                  <a:pt x="4346" y="1624"/>
                </a:lnTo>
                <a:lnTo>
                  <a:pt x="4346" y="1394"/>
                </a:lnTo>
                <a:lnTo>
                  <a:pt x="4018" y="1394"/>
                </a:lnTo>
                <a:lnTo>
                  <a:pt x="4018" y="702"/>
                </a:lnTo>
                <a:lnTo>
                  <a:pt x="4018" y="11"/>
                </a:lnTo>
                <a:close/>
                <a:moveTo>
                  <a:pt x="3684" y="11"/>
                </a:moveTo>
                <a:lnTo>
                  <a:pt x="3438" y="11"/>
                </a:lnTo>
                <a:lnTo>
                  <a:pt x="3223" y="663"/>
                </a:lnTo>
                <a:lnTo>
                  <a:pt x="3223" y="11"/>
                </a:lnTo>
                <a:lnTo>
                  <a:pt x="2979" y="11"/>
                </a:lnTo>
                <a:lnTo>
                  <a:pt x="2979" y="817"/>
                </a:lnTo>
                <a:lnTo>
                  <a:pt x="2979" y="1624"/>
                </a:lnTo>
                <a:lnTo>
                  <a:pt x="3223" y="1624"/>
                </a:lnTo>
                <a:lnTo>
                  <a:pt x="3223" y="830"/>
                </a:lnTo>
                <a:lnTo>
                  <a:pt x="3462" y="1624"/>
                </a:lnTo>
                <a:lnTo>
                  <a:pt x="3707" y="1624"/>
                </a:lnTo>
                <a:lnTo>
                  <a:pt x="3567" y="1184"/>
                </a:lnTo>
                <a:lnTo>
                  <a:pt x="3428" y="744"/>
                </a:lnTo>
                <a:lnTo>
                  <a:pt x="3684" y="11"/>
                </a:lnTo>
                <a:close/>
                <a:moveTo>
                  <a:pt x="232" y="11"/>
                </a:moveTo>
                <a:lnTo>
                  <a:pt x="0" y="11"/>
                </a:lnTo>
                <a:lnTo>
                  <a:pt x="0" y="817"/>
                </a:lnTo>
                <a:lnTo>
                  <a:pt x="0" y="1624"/>
                </a:lnTo>
                <a:lnTo>
                  <a:pt x="245" y="1624"/>
                </a:lnTo>
                <a:lnTo>
                  <a:pt x="245" y="856"/>
                </a:lnTo>
                <a:lnTo>
                  <a:pt x="470" y="856"/>
                </a:lnTo>
                <a:lnTo>
                  <a:pt x="470" y="636"/>
                </a:lnTo>
                <a:lnTo>
                  <a:pt x="245" y="636"/>
                </a:lnTo>
                <a:lnTo>
                  <a:pt x="245" y="240"/>
                </a:lnTo>
                <a:lnTo>
                  <a:pt x="574" y="240"/>
                </a:lnTo>
                <a:lnTo>
                  <a:pt x="574" y="11"/>
                </a:lnTo>
                <a:lnTo>
                  <a:pt x="245" y="11"/>
                </a:lnTo>
                <a:lnTo>
                  <a:pt x="232" y="11"/>
                </a:lnTo>
                <a:close/>
                <a:moveTo>
                  <a:pt x="7607" y="11"/>
                </a:moveTo>
                <a:lnTo>
                  <a:pt x="7399" y="11"/>
                </a:lnTo>
                <a:lnTo>
                  <a:pt x="7399" y="240"/>
                </a:lnTo>
                <a:lnTo>
                  <a:pt x="7607" y="240"/>
                </a:lnTo>
                <a:lnTo>
                  <a:pt x="7607" y="932"/>
                </a:lnTo>
                <a:lnTo>
                  <a:pt x="7607" y="1624"/>
                </a:lnTo>
                <a:lnTo>
                  <a:pt x="7852" y="1624"/>
                </a:lnTo>
                <a:lnTo>
                  <a:pt x="7852" y="932"/>
                </a:lnTo>
                <a:lnTo>
                  <a:pt x="7852" y="240"/>
                </a:lnTo>
                <a:lnTo>
                  <a:pt x="8060" y="240"/>
                </a:lnTo>
                <a:lnTo>
                  <a:pt x="8060" y="11"/>
                </a:lnTo>
                <a:lnTo>
                  <a:pt x="7852" y="11"/>
                </a:lnTo>
                <a:lnTo>
                  <a:pt x="7607" y="11"/>
                </a:lnTo>
                <a:close/>
                <a:moveTo>
                  <a:pt x="5756" y="547"/>
                </a:moveTo>
                <a:lnTo>
                  <a:pt x="5754" y="564"/>
                </a:lnTo>
                <a:lnTo>
                  <a:pt x="5749" y="580"/>
                </a:lnTo>
                <a:lnTo>
                  <a:pt x="5741" y="594"/>
                </a:lnTo>
                <a:lnTo>
                  <a:pt x="5731" y="607"/>
                </a:lnTo>
                <a:lnTo>
                  <a:pt x="5718" y="618"/>
                </a:lnTo>
                <a:lnTo>
                  <a:pt x="5704" y="625"/>
                </a:lnTo>
                <a:lnTo>
                  <a:pt x="5688" y="631"/>
                </a:lnTo>
                <a:lnTo>
                  <a:pt x="5671" y="632"/>
                </a:lnTo>
                <a:lnTo>
                  <a:pt x="5575" y="632"/>
                </a:lnTo>
                <a:lnTo>
                  <a:pt x="5575" y="547"/>
                </a:lnTo>
                <a:lnTo>
                  <a:pt x="5575" y="337"/>
                </a:lnTo>
                <a:lnTo>
                  <a:pt x="5575" y="256"/>
                </a:lnTo>
                <a:lnTo>
                  <a:pt x="5671" y="256"/>
                </a:lnTo>
                <a:lnTo>
                  <a:pt x="5688" y="257"/>
                </a:lnTo>
                <a:lnTo>
                  <a:pt x="5704" y="262"/>
                </a:lnTo>
                <a:lnTo>
                  <a:pt x="5718" y="270"/>
                </a:lnTo>
                <a:lnTo>
                  <a:pt x="5731" y="281"/>
                </a:lnTo>
                <a:lnTo>
                  <a:pt x="5741" y="293"/>
                </a:lnTo>
                <a:lnTo>
                  <a:pt x="5749" y="307"/>
                </a:lnTo>
                <a:lnTo>
                  <a:pt x="5754" y="323"/>
                </a:lnTo>
                <a:lnTo>
                  <a:pt x="5756" y="341"/>
                </a:lnTo>
                <a:lnTo>
                  <a:pt x="5756" y="547"/>
                </a:lnTo>
                <a:close/>
                <a:moveTo>
                  <a:pt x="6001" y="517"/>
                </a:moveTo>
                <a:lnTo>
                  <a:pt x="6001" y="371"/>
                </a:lnTo>
                <a:lnTo>
                  <a:pt x="6001" y="341"/>
                </a:lnTo>
                <a:lnTo>
                  <a:pt x="5999" y="306"/>
                </a:lnTo>
                <a:lnTo>
                  <a:pt x="5993" y="274"/>
                </a:lnTo>
                <a:lnTo>
                  <a:pt x="5986" y="242"/>
                </a:lnTo>
                <a:lnTo>
                  <a:pt x="5975" y="212"/>
                </a:lnTo>
                <a:lnTo>
                  <a:pt x="5961" y="183"/>
                </a:lnTo>
                <a:lnTo>
                  <a:pt x="5944" y="156"/>
                </a:lnTo>
                <a:lnTo>
                  <a:pt x="5925" y="131"/>
                </a:lnTo>
                <a:lnTo>
                  <a:pt x="5905" y="107"/>
                </a:lnTo>
                <a:lnTo>
                  <a:pt x="5881" y="86"/>
                </a:lnTo>
                <a:lnTo>
                  <a:pt x="5855" y="66"/>
                </a:lnTo>
                <a:lnTo>
                  <a:pt x="5828" y="50"/>
                </a:lnTo>
                <a:lnTo>
                  <a:pt x="5800" y="36"/>
                </a:lnTo>
                <a:lnTo>
                  <a:pt x="5769" y="26"/>
                </a:lnTo>
                <a:lnTo>
                  <a:pt x="5737" y="17"/>
                </a:lnTo>
                <a:lnTo>
                  <a:pt x="5704" y="12"/>
                </a:lnTo>
                <a:lnTo>
                  <a:pt x="5671" y="11"/>
                </a:lnTo>
                <a:lnTo>
                  <a:pt x="5575" y="11"/>
                </a:lnTo>
                <a:lnTo>
                  <a:pt x="5551" y="11"/>
                </a:lnTo>
                <a:lnTo>
                  <a:pt x="5331" y="11"/>
                </a:lnTo>
                <a:lnTo>
                  <a:pt x="5331" y="341"/>
                </a:lnTo>
                <a:lnTo>
                  <a:pt x="5331" y="353"/>
                </a:lnTo>
                <a:lnTo>
                  <a:pt x="5331" y="381"/>
                </a:lnTo>
                <a:lnTo>
                  <a:pt x="5331" y="507"/>
                </a:lnTo>
                <a:lnTo>
                  <a:pt x="5331" y="534"/>
                </a:lnTo>
                <a:lnTo>
                  <a:pt x="5331" y="547"/>
                </a:lnTo>
                <a:lnTo>
                  <a:pt x="5331" y="1086"/>
                </a:lnTo>
                <a:lnTo>
                  <a:pt x="5331" y="1624"/>
                </a:lnTo>
                <a:lnTo>
                  <a:pt x="5575" y="1624"/>
                </a:lnTo>
                <a:lnTo>
                  <a:pt x="5575" y="877"/>
                </a:lnTo>
                <a:lnTo>
                  <a:pt x="5671" y="877"/>
                </a:lnTo>
                <a:lnTo>
                  <a:pt x="5704" y="876"/>
                </a:lnTo>
                <a:lnTo>
                  <a:pt x="5737" y="871"/>
                </a:lnTo>
                <a:lnTo>
                  <a:pt x="5769" y="862"/>
                </a:lnTo>
                <a:lnTo>
                  <a:pt x="5800" y="851"/>
                </a:lnTo>
                <a:lnTo>
                  <a:pt x="5828" y="837"/>
                </a:lnTo>
                <a:lnTo>
                  <a:pt x="5855" y="821"/>
                </a:lnTo>
                <a:lnTo>
                  <a:pt x="5881" y="802"/>
                </a:lnTo>
                <a:lnTo>
                  <a:pt x="5905" y="781"/>
                </a:lnTo>
                <a:lnTo>
                  <a:pt x="5925" y="757"/>
                </a:lnTo>
                <a:lnTo>
                  <a:pt x="5944" y="731"/>
                </a:lnTo>
                <a:lnTo>
                  <a:pt x="5961" y="705"/>
                </a:lnTo>
                <a:lnTo>
                  <a:pt x="5975" y="676"/>
                </a:lnTo>
                <a:lnTo>
                  <a:pt x="5986" y="646"/>
                </a:lnTo>
                <a:lnTo>
                  <a:pt x="5993" y="614"/>
                </a:lnTo>
                <a:lnTo>
                  <a:pt x="5999" y="581"/>
                </a:lnTo>
                <a:lnTo>
                  <a:pt x="6001" y="547"/>
                </a:lnTo>
                <a:lnTo>
                  <a:pt x="6001" y="517"/>
                </a:lnTo>
                <a:close/>
                <a:moveTo>
                  <a:pt x="9197" y="11"/>
                </a:moveTo>
                <a:lnTo>
                  <a:pt x="8965" y="11"/>
                </a:lnTo>
                <a:lnTo>
                  <a:pt x="8965" y="817"/>
                </a:lnTo>
                <a:lnTo>
                  <a:pt x="8965" y="1624"/>
                </a:lnTo>
                <a:lnTo>
                  <a:pt x="9197" y="1624"/>
                </a:lnTo>
                <a:lnTo>
                  <a:pt x="9210" y="1624"/>
                </a:lnTo>
                <a:lnTo>
                  <a:pt x="9538" y="1624"/>
                </a:lnTo>
                <a:lnTo>
                  <a:pt x="9538" y="1394"/>
                </a:lnTo>
                <a:lnTo>
                  <a:pt x="9210" y="1394"/>
                </a:lnTo>
                <a:lnTo>
                  <a:pt x="9210" y="856"/>
                </a:lnTo>
                <a:lnTo>
                  <a:pt x="9435" y="856"/>
                </a:lnTo>
                <a:lnTo>
                  <a:pt x="9435" y="636"/>
                </a:lnTo>
                <a:lnTo>
                  <a:pt x="9210" y="636"/>
                </a:lnTo>
                <a:lnTo>
                  <a:pt x="9210" y="240"/>
                </a:lnTo>
                <a:lnTo>
                  <a:pt x="9538" y="240"/>
                </a:lnTo>
                <a:lnTo>
                  <a:pt x="9538" y="11"/>
                </a:lnTo>
                <a:lnTo>
                  <a:pt x="9210" y="11"/>
                </a:lnTo>
                <a:lnTo>
                  <a:pt x="9197" y="11"/>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5497" fontAlgn="base">
              <a:spcBef>
                <a:spcPct val="0"/>
              </a:spcBef>
              <a:spcAft>
                <a:spcPct val="0"/>
              </a:spcAft>
            </a:pPr>
            <a:endParaRPr lang="en-US" sz="1802">
              <a:solidFill>
                <a:prstClr val="black"/>
              </a:solidFill>
              <a:latin typeface="Georgia" charset="0"/>
              <a:ea typeface="ＭＳ Ｐゴシック" charset="0"/>
              <a:cs typeface="ＭＳ Ｐゴシック" charset="0"/>
            </a:endParaRPr>
          </a:p>
        </p:txBody>
      </p:sp>
      <p:sp>
        <p:nvSpPr>
          <p:cNvPr id="7" name="Footer Placeholder 10"/>
          <p:cNvSpPr>
            <a:spLocks noGrp="1"/>
          </p:cNvSpPr>
          <p:nvPr>
            <p:ph type="ftr" sz="quarter" idx="10"/>
          </p:nvPr>
        </p:nvSpPr>
        <p:spPr>
          <a:xfrm>
            <a:off x="3127997" y="4773149"/>
            <a:ext cx="2899119" cy="274976"/>
          </a:xfrm>
        </p:spPr>
        <p:txBody>
          <a:bodyPr/>
          <a:lstStyle>
            <a:lvl1pPr>
              <a:defRPr>
                <a:solidFill>
                  <a:schemeClr val="bg1"/>
                </a:solidFill>
                <a:latin typeface="Century Gothic"/>
                <a:cs typeface="Century Gothic"/>
              </a:defRPr>
            </a:lvl1pPr>
          </a:lstStyle>
          <a:p>
            <a:r>
              <a:rPr lang="en-US">
                <a:solidFill>
                  <a:prstClr val="white"/>
                </a:solidFill>
              </a:rPr>
              <a:t>All rights reserved © Frankly Partners</a:t>
            </a:r>
          </a:p>
        </p:txBody>
      </p:sp>
    </p:spTree>
    <p:extLst>
      <p:ext uri="{BB962C8B-B14F-4D97-AF65-F5344CB8AC3E}">
        <p14:creationId xmlns:p14="http://schemas.microsoft.com/office/powerpoint/2010/main" val="686574242"/>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ontent Bluegray">
    <p:spTree>
      <p:nvGrpSpPr>
        <p:cNvPr id="1" name=""/>
        <p:cNvGrpSpPr/>
        <p:nvPr/>
      </p:nvGrpSpPr>
      <p:grpSpPr>
        <a:xfrm>
          <a:off x="0" y="0"/>
          <a:ext cx="0" cy="0"/>
          <a:chOff x="0" y="0"/>
          <a:chExt cx="0" cy="0"/>
        </a:xfrm>
      </p:grpSpPr>
      <p:sp>
        <p:nvSpPr>
          <p:cNvPr id="6" name="Rectangle 5"/>
          <p:cNvSpPr/>
          <p:nvPr/>
        </p:nvSpPr>
        <p:spPr>
          <a:xfrm>
            <a:off x="359211" y="374638"/>
            <a:ext cx="8436691" cy="4363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497">
              <a:defRPr/>
            </a:pPr>
            <a:endParaRPr lang="fi-FI" sz="1802">
              <a:solidFill>
                <a:prstClr val="white"/>
              </a:solidFill>
              <a:latin typeface="Georgia"/>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Content Placeholder 2"/>
          <p:cNvSpPr>
            <a:spLocks noGrp="1"/>
          </p:cNvSpPr>
          <p:nvPr>
            <p:ph idx="1"/>
          </p:nvPr>
        </p:nvSpPr>
        <p:spPr>
          <a:xfrm>
            <a:off x="651016" y="1565620"/>
            <a:ext cx="7853086" cy="29563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8" name="Straight Connector 7"/>
          <p:cNvCxnSpPr/>
          <p:nvPr/>
        </p:nvCxnSpPr>
        <p:spPr>
          <a:xfrm>
            <a:off x="651422" y="1169446"/>
            <a:ext cx="785227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7"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dirty="0"/>
              <a:t>Add text here</a:t>
            </a:r>
          </a:p>
        </p:txBody>
      </p:sp>
      <p:sp>
        <p:nvSpPr>
          <p:cNvPr id="9"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endParaRPr lang="en-US" dirty="0">
              <a:solidFill>
                <a:srgbClr val="B2AA9B"/>
              </a:solidFill>
            </a:endParaRPr>
          </a:p>
        </p:txBody>
      </p:sp>
    </p:spTree>
    <p:extLst>
      <p:ext uri="{BB962C8B-B14F-4D97-AF65-F5344CB8AC3E}">
        <p14:creationId xmlns:p14="http://schemas.microsoft.com/office/powerpoint/2010/main" val="3965535433"/>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gray">
    <p:spTree>
      <p:nvGrpSpPr>
        <p:cNvPr id="1" name=""/>
        <p:cNvGrpSpPr/>
        <p:nvPr/>
      </p:nvGrpSpPr>
      <p:grpSpPr>
        <a:xfrm>
          <a:off x="0" y="0"/>
          <a:ext cx="0" cy="0"/>
          <a:chOff x="0" y="0"/>
          <a:chExt cx="0" cy="0"/>
        </a:xfrm>
      </p:grpSpPr>
      <p:sp>
        <p:nvSpPr>
          <p:cNvPr id="7" name="Rectangle 6"/>
          <p:cNvSpPr/>
          <p:nvPr/>
        </p:nvSpPr>
        <p:spPr>
          <a:xfrm>
            <a:off x="359211" y="374638"/>
            <a:ext cx="8436691" cy="4363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497">
              <a:defRPr/>
            </a:pPr>
            <a:endParaRPr lang="fi-FI" sz="1802">
              <a:solidFill>
                <a:prstClr val="white"/>
              </a:solidFill>
              <a:latin typeface="Georgia"/>
            </a:endParaRPr>
          </a:p>
        </p:txBody>
      </p:sp>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endParaRPr lang="fi-FI" dirty="0"/>
          </a:p>
        </p:txBody>
      </p:sp>
      <p:sp>
        <p:nvSpPr>
          <p:cNvPr id="3" name="Content Placeholder 2"/>
          <p:cNvSpPr>
            <a:spLocks noGrp="1"/>
          </p:cNvSpPr>
          <p:nvPr>
            <p:ph idx="1"/>
          </p:nvPr>
        </p:nvSpPr>
        <p:spPr>
          <a:xfrm>
            <a:off x="651016" y="1565620"/>
            <a:ext cx="7853086" cy="29563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8" name="Straight Connector 7"/>
          <p:cNvCxnSpPr/>
          <p:nvPr/>
        </p:nvCxnSpPr>
        <p:spPr>
          <a:xfrm>
            <a:off x="651422" y="1169446"/>
            <a:ext cx="785227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4"/>
          <p:cNvSpPr>
            <a:spLocks noGrp="1"/>
          </p:cNvSpPr>
          <p:nvPr>
            <p:ph type="body" sz="quarter" idx="17"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dirty="0"/>
              <a:t>Add text here</a:t>
            </a:r>
          </a:p>
        </p:txBody>
      </p:sp>
      <p:sp>
        <p:nvSpPr>
          <p:cNvPr id="10"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endParaRPr lang="en-US" dirty="0">
              <a:solidFill>
                <a:srgbClr val="B2AA9B"/>
              </a:solidFill>
            </a:endParaRPr>
          </a:p>
        </p:txBody>
      </p:sp>
    </p:spTree>
    <p:extLst>
      <p:ext uri="{BB962C8B-B14F-4D97-AF65-F5344CB8AC3E}">
        <p14:creationId xmlns:p14="http://schemas.microsoft.com/office/powerpoint/2010/main" val="52966709"/>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ontent yellow">
    <p:spTree>
      <p:nvGrpSpPr>
        <p:cNvPr id="1" name=""/>
        <p:cNvGrpSpPr/>
        <p:nvPr/>
      </p:nvGrpSpPr>
      <p:grpSpPr>
        <a:xfrm>
          <a:off x="0" y="0"/>
          <a:ext cx="0" cy="0"/>
          <a:chOff x="0" y="0"/>
          <a:chExt cx="0" cy="0"/>
        </a:xfrm>
      </p:grpSpPr>
      <p:sp>
        <p:nvSpPr>
          <p:cNvPr id="6" name="Rectangle 5"/>
          <p:cNvSpPr/>
          <p:nvPr/>
        </p:nvSpPr>
        <p:spPr>
          <a:xfrm>
            <a:off x="359211" y="374638"/>
            <a:ext cx="8436691" cy="43635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497">
              <a:defRPr/>
            </a:pPr>
            <a:endParaRPr lang="fi-FI" sz="1802">
              <a:solidFill>
                <a:prstClr val="white"/>
              </a:solidFill>
              <a:latin typeface="Georgia"/>
            </a:endParaRP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fi-FI" dirty="0"/>
          </a:p>
        </p:txBody>
      </p:sp>
      <p:sp>
        <p:nvSpPr>
          <p:cNvPr id="3" name="Content Placeholder 2"/>
          <p:cNvSpPr>
            <a:spLocks noGrp="1"/>
          </p:cNvSpPr>
          <p:nvPr>
            <p:ph idx="1"/>
          </p:nvPr>
        </p:nvSpPr>
        <p:spPr>
          <a:xfrm>
            <a:off x="651016" y="1565620"/>
            <a:ext cx="7853086" cy="295639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8" name="Straight Connector 7"/>
          <p:cNvCxnSpPr/>
          <p:nvPr/>
        </p:nvCxnSpPr>
        <p:spPr>
          <a:xfrm>
            <a:off x="651422" y="1169446"/>
            <a:ext cx="785227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4"/>
          <p:cNvSpPr>
            <a:spLocks noGrp="1"/>
          </p:cNvSpPr>
          <p:nvPr>
            <p:ph type="body" sz="quarter" idx="17"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dirty="0"/>
              <a:t>Add text here</a:t>
            </a:r>
          </a:p>
        </p:txBody>
      </p:sp>
      <p:sp>
        <p:nvSpPr>
          <p:cNvPr id="10"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endParaRPr lang="en-US" dirty="0">
              <a:solidFill>
                <a:srgbClr val="B2AA9B"/>
              </a:solidFill>
            </a:endParaRPr>
          </a:p>
        </p:txBody>
      </p:sp>
      <p:sp>
        <p:nvSpPr>
          <p:cNvPr id="11" name="Slide Number Placeholder 11"/>
          <p:cNvSpPr>
            <a:spLocks noGrp="1"/>
          </p:cNvSpPr>
          <p:nvPr>
            <p:ph type="sldNum" sz="quarter" idx="11"/>
          </p:nvPr>
        </p:nvSpPr>
        <p:spPr>
          <a:xfrm>
            <a:off x="6019467" y="4773150"/>
            <a:ext cx="432572" cy="274975"/>
          </a:xfrm>
          <a:prstGeom prst="rect">
            <a:avLst/>
          </a:prstGeom>
        </p:spPr>
        <p:txBody>
          <a:bodyPr/>
          <a:lstStyle>
            <a:lvl1pPr>
              <a:defRPr>
                <a:latin typeface="Century Gothic"/>
                <a:cs typeface="Century Gothic"/>
              </a:defRPr>
            </a:lvl1pPr>
          </a:lstStyle>
          <a:p>
            <a:fld id="{B24552C9-E16F-CE4E-95D6-444731520B2B}" type="slidenum">
              <a:rPr lang="fi-FI" smtClean="0">
                <a:solidFill>
                  <a:prstClr val="black"/>
                </a:solidFill>
              </a:rPr>
              <a:pPr/>
              <a:t>‹#›</a:t>
            </a:fld>
            <a:endParaRPr lang="fi-FI" dirty="0">
              <a:solidFill>
                <a:prstClr val="black"/>
              </a:solidFill>
            </a:endParaRPr>
          </a:p>
        </p:txBody>
      </p:sp>
    </p:spTree>
    <p:extLst>
      <p:ext uri="{BB962C8B-B14F-4D97-AF65-F5344CB8AC3E}">
        <p14:creationId xmlns:p14="http://schemas.microsoft.com/office/powerpoint/2010/main" val="170804339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tausta)">
    <p:bg>
      <p:bgPr>
        <a:solidFill>
          <a:srgbClr val="FFE4D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6" name="Holder 3"/>
          <p:cNvSpPr>
            <a:spLocks noGrp="1"/>
          </p:cNvSpPr>
          <p:nvPr>
            <p:ph type="subTitle" idx="4"/>
          </p:nvPr>
        </p:nvSpPr>
        <p:spPr>
          <a:xfrm>
            <a:off x="1337196" y="2574925"/>
            <a:ext cx="6480720" cy="1440160"/>
          </a:xfrm>
          <a:prstGeom prst="rect">
            <a:avLst/>
          </a:prstGeom>
        </p:spPr>
        <p:txBody>
          <a:bodyPr wrap="square" lIns="0" tIns="0" rIns="0" bIns="0">
            <a:noAutofit/>
          </a:bodyPr>
          <a:lstStyle>
            <a:lvl1pPr algn="ctr">
              <a:defRPr baseline="0">
                <a:solidFill>
                  <a:schemeClr val="tx1"/>
                </a:solidFill>
              </a:defRPr>
            </a:lvl1pPr>
          </a:lstStyle>
          <a:p>
            <a:r>
              <a:rPr lang="fi-FI" noProof="0"/>
              <a:t>Muokkaa alaotsikon perustyyliä napsautt.</a:t>
            </a:r>
            <a:endParaRPr lang="fi-FI" noProof="0" dirty="0"/>
          </a:p>
        </p:txBody>
      </p:sp>
      <p:sp>
        <p:nvSpPr>
          <p:cNvPr id="2" name="Otsikko 1"/>
          <p:cNvSpPr>
            <a:spLocks noGrp="1"/>
          </p:cNvSpPr>
          <p:nvPr>
            <p:ph type="title"/>
          </p:nvPr>
        </p:nvSpPr>
        <p:spPr>
          <a:xfrm>
            <a:off x="617537" y="1495425"/>
            <a:ext cx="7920037" cy="935484"/>
          </a:xfrm>
        </p:spPr>
        <p:txBody>
          <a:bodyPr/>
          <a:lstStyle/>
          <a:p>
            <a:r>
              <a:rPr lang="fi-FI"/>
              <a:t>Muokkaa ots. perustyyl. napsautt.</a:t>
            </a:r>
            <a:endParaRPr lang="fi-FI" dirty="0"/>
          </a:p>
        </p:txBody>
      </p:sp>
    </p:spTree>
    <p:extLst>
      <p:ext uri="{BB962C8B-B14F-4D97-AF65-F5344CB8AC3E}">
        <p14:creationId xmlns:p14="http://schemas.microsoft.com/office/powerpoint/2010/main" val="83531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488" y="736715"/>
            <a:ext cx="7855204" cy="377895"/>
          </a:xfrm>
        </p:spPr>
        <p:txBody>
          <a:bodyPr/>
          <a:lstStyle>
            <a:lvl1pPr>
              <a:defRPr>
                <a:solidFill>
                  <a:schemeClr val="tx2"/>
                </a:solidFill>
              </a:defRPr>
            </a:lvl1pPr>
          </a:lstStyle>
          <a:p>
            <a:r>
              <a:rPr lang="en-US"/>
              <a:t>Click to edit Master title style</a:t>
            </a:r>
            <a:endParaRPr lang="fi-FI" dirty="0"/>
          </a:p>
        </p:txBody>
      </p:sp>
      <p:sp>
        <p:nvSpPr>
          <p:cNvPr id="3" name="Content Placeholder 2"/>
          <p:cNvSpPr>
            <a:spLocks noGrp="1"/>
          </p:cNvSpPr>
          <p:nvPr>
            <p:ph idx="1"/>
          </p:nvPr>
        </p:nvSpPr>
        <p:spPr>
          <a:xfrm>
            <a:off x="648488" y="1565620"/>
            <a:ext cx="7855614" cy="295639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8" name="Straight Connector 7"/>
          <p:cNvCxnSpPr/>
          <p:nvPr/>
        </p:nvCxnSpPr>
        <p:spPr>
          <a:xfrm>
            <a:off x="651422" y="1169446"/>
            <a:ext cx="785227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4"/>
          <p:cNvSpPr>
            <a:spLocks noGrp="1"/>
          </p:cNvSpPr>
          <p:nvPr>
            <p:ph type="body" sz="quarter" idx="17"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dirty="0"/>
              <a:t>Add text here</a:t>
            </a:r>
          </a:p>
        </p:txBody>
      </p:sp>
      <p:sp>
        <p:nvSpPr>
          <p:cNvPr id="10"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endParaRPr lang="en-US" dirty="0">
              <a:solidFill>
                <a:srgbClr val="B2AA9B"/>
              </a:solidFill>
            </a:endParaRPr>
          </a:p>
        </p:txBody>
      </p:sp>
    </p:spTree>
    <p:extLst>
      <p:ext uri="{BB962C8B-B14F-4D97-AF65-F5344CB8AC3E}">
        <p14:creationId xmlns:p14="http://schemas.microsoft.com/office/powerpoint/2010/main" val="699490329"/>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488" y="736715"/>
            <a:ext cx="7855204" cy="377895"/>
          </a:xfrm>
        </p:spPr>
        <p:txBody>
          <a:bodyPr/>
          <a:lstStyle>
            <a:lvl1pPr>
              <a:defRPr>
                <a:solidFill>
                  <a:schemeClr val="tx2"/>
                </a:solidFill>
              </a:defRPr>
            </a:lvl1pPr>
          </a:lstStyle>
          <a:p>
            <a:r>
              <a:rPr lang="en-US"/>
              <a:t>Click to edit Master title style</a:t>
            </a:r>
            <a:endParaRPr lang="fi-FI" dirty="0"/>
          </a:p>
        </p:txBody>
      </p:sp>
      <p:sp>
        <p:nvSpPr>
          <p:cNvPr id="3" name="Content Placeholder 2"/>
          <p:cNvSpPr>
            <a:spLocks noGrp="1"/>
          </p:cNvSpPr>
          <p:nvPr>
            <p:ph idx="1"/>
          </p:nvPr>
        </p:nvSpPr>
        <p:spPr>
          <a:xfrm>
            <a:off x="648488" y="1565620"/>
            <a:ext cx="7855614" cy="295639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Text Placeholder 4"/>
          <p:cNvSpPr>
            <a:spLocks noGrp="1"/>
          </p:cNvSpPr>
          <p:nvPr>
            <p:ph type="body" sz="quarter" idx="17"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dirty="0"/>
              <a:t>Add text here</a:t>
            </a:r>
          </a:p>
        </p:txBody>
      </p:sp>
      <p:sp>
        <p:nvSpPr>
          <p:cNvPr id="10"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endParaRPr lang="en-US" dirty="0">
              <a:solidFill>
                <a:srgbClr val="B2AA9B"/>
              </a:solidFill>
            </a:endParaRPr>
          </a:p>
        </p:txBody>
      </p:sp>
    </p:spTree>
    <p:extLst>
      <p:ext uri="{BB962C8B-B14F-4D97-AF65-F5344CB8AC3E}">
        <p14:creationId xmlns:p14="http://schemas.microsoft.com/office/powerpoint/2010/main" val="1348504259"/>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ab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48488" y="376703"/>
            <a:ext cx="7855204" cy="216167"/>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lang="fi-FI" sz="1201" i="0" dirty="0">
                <a:latin typeface="+mn-lt"/>
              </a:defRPr>
            </a:lvl1pPr>
          </a:lstStyle>
          <a:p>
            <a:pPr marL="0" lvl="0" indent="0">
              <a:spcBef>
                <a:spcPts val="601"/>
              </a:spcBef>
              <a:buFont typeface="Arial" charset="0"/>
              <a:buNone/>
            </a:pPr>
            <a:r>
              <a:rPr lang="en-US"/>
              <a:t>Click to edit Master title style</a:t>
            </a:r>
            <a:endParaRPr lang="fi-FI"/>
          </a:p>
        </p:txBody>
      </p:sp>
      <p:sp>
        <p:nvSpPr>
          <p:cNvPr id="3" name="Content Placeholder 2"/>
          <p:cNvSpPr>
            <a:spLocks noGrp="1"/>
          </p:cNvSpPr>
          <p:nvPr>
            <p:ph idx="1"/>
          </p:nvPr>
        </p:nvSpPr>
        <p:spPr>
          <a:xfrm>
            <a:off x="648488" y="592870"/>
            <a:ext cx="7855614" cy="392914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Text Placeholder 4"/>
          <p:cNvSpPr>
            <a:spLocks noGrp="1"/>
          </p:cNvSpPr>
          <p:nvPr>
            <p:ph type="body" sz="quarter" idx="17"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a:t>Add text here</a:t>
            </a:r>
          </a:p>
        </p:txBody>
      </p:sp>
      <p:sp>
        <p:nvSpPr>
          <p:cNvPr id="8"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p>
        </p:txBody>
      </p:sp>
    </p:spTree>
    <p:extLst>
      <p:ext uri="{BB962C8B-B14F-4D97-AF65-F5344CB8AC3E}">
        <p14:creationId xmlns:p14="http://schemas.microsoft.com/office/powerpoint/2010/main" val="3982432938"/>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2 Content bluegray">
    <p:spTree>
      <p:nvGrpSpPr>
        <p:cNvPr id="1" name=""/>
        <p:cNvGrpSpPr/>
        <p:nvPr/>
      </p:nvGrpSpPr>
      <p:grpSpPr>
        <a:xfrm>
          <a:off x="0" y="0"/>
          <a:ext cx="0" cy="0"/>
          <a:chOff x="0" y="0"/>
          <a:chExt cx="0" cy="0"/>
        </a:xfrm>
      </p:grpSpPr>
      <p:sp>
        <p:nvSpPr>
          <p:cNvPr id="8" name="Rectangle 7"/>
          <p:cNvSpPr/>
          <p:nvPr/>
        </p:nvSpPr>
        <p:spPr>
          <a:xfrm>
            <a:off x="359211" y="374638"/>
            <a:ext cx="8436691" cy="4363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497">
              <a:defRPr/>
            </a:pPr>
            <a:endParaRPr lang="fi-FI" sz="1802">
              <a:solidFill>
                <a:prstClr val="white"/>
              </a:solidFill>
              <a:latin typeface="Georgia"/>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Content Placeholder 2"/>
          <p:cNvSpPr>
            <a:spLocks noGrp="1"/>
          </p:cNvSpPr>
          <p:nvPr>
            <p:ph idx="1"/>
          </p:nvPr>
        </p:nvSpPr>
        <p:spPr>
          <a:xfrm>
            <a:off x="651016" y="1565619"/>
            <a:ext cx="3855016" cy="2955607"/>
          </a:xfrm>
        </p:spPr>
        <p:txBody>
          <a:bodyPr/>
          <a:lstStyle>
            <a:lvl1pPr>
              <a:defRPr sz="1602">
                <a:solidFill>
                  <a:schemeClr val="bg1"/>
                </a:solidFill>
              </a:defRPr>
            </a:lvl1pPr>
            <a:lvl2pPr>
              <a:defRPr sz="1402">
                <a:solidFill>
                  <a:schemeClr val="bg1"/>
                </a:solidFill>
              </a:defRPr>
            </a:lvl2pPr>
            <a:lvl3pPr>
              <a:defRPr sz="1201">
                <a:solidFill>
                  <a:schemeClr val="bg1"/>
                </a:solidFill>
              </a:defRPr>
            </a:lvl3pPr>
            <a:lvl4pPr>
              <a:defRPr sz="1101">
                <a:solidFill>
                  <a:schemeClr val="bg1"/>
                </a:solidFill>
              </a:defRPr>
            </a:lvl4pPr>
            <a:lvl5pPr>
              <a:defRPr sz="110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Content Placeholder 4"/>
          <p:cNvSpPr>
            <a:spLocks noGrp="1"/>
          </p:cNvSpPr>
          <p:nvPr>
            <p:ph sz="quarter" idx="17"/>
          </p:nvPr>
        </p:nvSpPr>
        <p:spPr>
          <a:xfrm>
            <a:off x="4649081" y="1566207"/>
            <a:ext cx="3857545" cy="2955808"/>
          </a:xfrm>
        </p:spPr>
        <p:txBody>
          <a:bodyPr/>
          <a:lstStyle>
            <a:lvl1pPr>
              <a:defRPr sz="1602">
                <a:solidFill>
                  <a:schemeClr val="bg1"/>
                </a:solidFill>
              </a:defRPr>
            </a:lvl1pPr>
            <a:lvl2pPr>
              <a:defRPr sz="1402">
                <a:solidFill>
                  <a:schemeClr val="bg1"/>
                </a:solidFill>
              </a:defRPr>
            </a:lvl2pPr>
            <a:lvl3pPr>
              <a:defRPr sz="1201">
                <a:solidFill>
                  <a:schemeClr val="bg1"/>
                </a:solidFill>
              </a:defRPr>
            </a:lvl3pPr>
            <a:lvl4pPr>
              <a:defRPr sz="1101">
                <a:solidFill>
                  <a:schemeClr val="bg1"/>
                </a:solidFill>
              </a:defRPr>
            </a:lvl4pPr>
            <a:lvl5pPr>
              <a:defRPr sz="110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651422" y="1169446"/>
            <a:ext cx="785227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4"/>
          <p:cNvSpPr>
            <a:spLocks noGrp="1"/>
          </p:cNvSpPr>
          <p:nvPr>
            <p:ph type="body" sz="quarter" idx="20"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dirty="0"/>
              <a:t>Add text here</a:t>
            </a:r>
          </a:p>
        </p:txBody>
      </p:sp>
      <p:sp>
        <p:nvSpPr>
          <p:cNvPr id="11"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endParaRPr lang="en-US" dirty="0">
              <a:solidFill>
                <a:srgbClr val="B2AA9B"/>
              </a:solidFill>
            </a:endParaRPr>
          </a:p>
        </p:txBody>
      </p:sp>
    </p:spTree>
    <p:extLst>
      <p:ext uri="{BB962C8B-B14F-4D97-AF65-F5344CB8AC3E}">
        <p14:creationId xmlns:p14="http://schemas.microsoft.com/office/powerpoint/2010/main" val="3803494624"/>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2 Content gray">
    <p:spTree>
      <p:nvGrpSpPr>
        <p:cNvPr id="1" name=""/>
        <p:cNvGrpSpPr/>
        <p:nvPr/>
      </p:nvGrpSpPr>
      <p:grpSpPr>
        <a:xfrm>
          <a:off x="0" y="0"/>
          <a:ext cx="0" cy="0"/>
          <a:chOff x="0" y="0"/>
          <a:chExt cx="0" cy="0"/>
        </a:xfrm>
      </p:grpSpPr>
      <p:sp>
        <p:nvSpPr>
          <p:cNvPr id="7" name="Rectangle 6"/>
          <p:cNvSpPr/>
          <p:nvPr/>
        </p:nvSpPr>
        <p:spPr>
          <a:xfrm>
            <a:off x="359211" y="374638"/>
            <a:ext cx="8436691" cy="4363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497">
              <a:defRPr/>
            </a:pPr>
            <a:endParaRPr lang="fi-FI" sz="1802">
              <a:solidFill>
                <a:prstClr val="white"/>
              </a:solidFill>
              <a:latin typeface="Georgia"/>
            </a:endParaRPr>
          </a:p>
        </p:txBody>
      </p:sp>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endParaRPr lang="fi-FI" dirty="0"/>
          </a:p>
        </p:txBody>
      </p:sp>
      <p:sp>
        <p:nvSpPr>
          <p:cNvPr id="3" name="Content Placeholder 2"/>
          <p:cNvSpPr>
            <a:spLocks noGrp="1"/>
          </p:cNvSpPr>
          <p:nvPr>
            <p:ph idx="1"/>
          </p:nvPr>
        </p:nvSpPr>
        <p:spPr>
          <a:xfrm>
            <a:off x="651016" y="1565030"/>
            <a:ext cx="3855016" cy="2956196"/>
          </a:xfrm>
        </p:spPr>
        <p:txBody>
          <a:bodyPr/>
          <a:lstStyle>
            <a:lvl1pPr>
              <a:defRPr sz="1602">
                <a:solidFill>
                  <a:schemeClr val="bg1"/>
                </a:solidFill>
              </a:defRPr>
            </a:lvl1pPr>
            <a:lvl2pPr>
              <a:defRPr sz="1402">
                <a:solidFill>
                  <a:schemeClr val="bg1"/>
                </a:solidFill>
              </a:defRPr>
            </a:lvl2pPr>
            <a:lvl3pPr>
              <a:defRPr sz="1201">
                <a:solidFill>
                  <a:schemeClr val="bg1"/>
                </a:solidFill>
              </a:defRPr>
            </a:lvl3pPr>
            <a:lvl4pPr>
              <a:defRPr sz="1101">
                <a:solidFill>
                  <a:schemeClr val="bg1"/>
                </a:solidFill>
              </a:defRPr>
            </a:lvl4pPr>
            <a:lvl5pPr>
              <a:defRPr sz="110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Content Placeholder 4"/>
          <p:cNvSpPr>
            <a:spLocks noGrp="1"/>
          </p:cNvSpPr>
          <p:nvPr>
            <p:ph sz="quarter" idx="17"/>
          </p:nvPr>
        </p:nvSpPr>
        <p:spPr>
          <a:xfrm>
            <a:off x="4649082" y="1565618"/>
            <a:ext cx="3854366" cy="2956396"/>
          </a:xfrm>
        </p:spPr>
        <p:txBody>
          <a:bodyPr/>
          <a:lstStyle>
            <a:lvl1pPr>
              <a:defRPr sz="1602">
                <a:solidFill>
                  <a:schemeClr val="bg1"/>
                </a:solidFill>
              </a:defRPr>
            </a:lvl1pPr>
            <a:lvl2pPr>
              <a:defRPr sz="1402">
                <a:solidFill>
                  <a:schemeClr val="bg1"/>
                </a:solidFill>
              </a:defRPr>
            </a:lvl2pPr>
            <a:lvl3pPr>
              <a:defRPr sz="1201">
                <a:solidFill>
                  <a:schemeClr val="bg1"/>
                </a:solidFill>
              </a:defRPr>
            </a:lvl3pPr>
            <a:lvl4pPr>
              <a:defRPr sz="1101">
                <a:solidFill>
                  <a:schemeClr val="bg1"/>
                </a:solidFill>
              </a:defRPr>
            </a:lvl4pPr>
            <a:lvl5pPr>
              <a:defRPr sz="110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651422" y="1169446"/>
            <a:ext cx="785227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4"/>
          <p:cNvSpPr>
            <a:spLocks noGrp="1"/>
          </p:cNvSpPr>
          <p:nvPr>
            <p:ph type="body" sz="quarter" idx="20"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dirty="0"/>
              <a:t>Add text here</a:t>
            </a:r>
          </a:p>
        </p:txBody>
      </p:sp>
      <p:sp>
        <p:nvSpPr>
          <p:cNvPr id="11"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endParaRPr lang="en-US" dirty="0">
              <a:solidFill>
                <a:srgbClr val="B2AA9B"/>
              </a:solidFill>
            </a:endParaRPr>
          </a:p>
        </p:txBody>
      </p:sp>
    </p:spTree>
    <p:extLst>
      <p:ext uri="{BB962C8B-B14F-4D97-AF65-F5344CB8AC3E}">
        <p14:creationId xmlns:p14="http://schemas.microsoft.com/office/powerpoint/2010/main" val="732357428"/>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2 Content yellow">
    <p:spTree>
      <p:nvGrpSpPr>
        <p:cNvPr id="1" name=""/>
        <p:cNvGrpSpPr/>
        <p:nvPr/>
      </p:nvGrpSpPr>
      <p:grpSpPr>
        <a:xfrm>
          <a:off x="0" y="0"/>
          <a:ext cx="0" cy="0"/>
          <a:chOff x="0" y="0"/>
          <a:chExt cx="0" cy="0"/>
        </a:xfrm>
      </p:grpSpPr>
      <p:sp>
        <p:nvSpPr>
          <p:cNvPr id="7" name="Rectangle 6"/>
          <p:cNvSpPr/>
          <p:nvPr/>
        </p:nvSpPr>
        <p:spPr>
          <a:xfrm>
            <a:off x="359211" y="374638"/>
            <a:ext cx="8436691" cy="43635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497">
              <a:defRPr/>
            </a:pPr>
            <a:endParaRPr lang="fi-FI" sz="1802">
              <a:solidFill>
                <a:prstClr val="white"/>
              </a:solidFill>
              <a:latin typeface="Georgia"/>
            </a:endParaRP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fi-FI" dirty="0"/>
          </a:p>
        </p:txBody>
      </p:sp>
      <p:sp>
        <p:nvSpPr>
          <p:cNvPr id="3" name="Content Placeholder 2"/>
          <p:cNvSpPr>
            <a:spLocks noGrp="1"/>
          </p:cNvSpPr>
          <p:nvPr>
            <p:ph idx="1"/>
          </p:nvPr>
        </p:nvSpPr>
        <p:spPr>
          <a:xfrm>
            <a:off x="651016" y="1565030"/>
            <a:ext cx="3855016" cy="2956196"/>
          </a:xfrm>
        </p:spPr>
        <p:txBody>
          <a:bodyPr/>
          <a:lstStyle>
            <a:lvl1pPr>
              <a:defRPr sz="1602">
                <a:solidFill>
                  <a:schemeClr val="tx2"/>
                </a:solidFill>
              </a:defRPr>
            </a:lvl1pPr>
            <a:lvl2pPr>
              <a:defRPr sz="1402">
                <a:solidFill>
                  <a:schemeClr val="tx2"/>
                </a:solidFill>
              </a:defRPr>
            </a:lvl2pPr>
            <a:lvl3pPr>
              <a:defRPr sz="1201">
                <a:solidFill>
                  <a:schemeClr val="tx2"/>
                </a:solidFill>
              </a:defRPr>
            </a:lvl3pPr>
            <a:lvl4pPr>
              <a:defRPr sz="1101">
                <a:solidFill>
                  <a:schemeClr val="tx2"/>
                </a:solidFill>
              </a:defRPr>
            </a:lvl4pPr>
            <a:lvl5pPr>
              <a:defRPr sz="110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Content Placeholder 4"/>
          <p:cNvSpPr>
            <a:spLocks noGrp="1"/>
          </p:cNvSpPr>
          <p:nvPr>
            <p:ph sz="quarter" idx="17"/>
          </p:nvPr>
        </p:nvSpPr>
        <p:spPr>
          <a:xfrm>
            <a:off x="4649082" y="1565618"/>
            <a:ext cx="3854366" cy="2956396"/>
          </a:xfrm>
        </p:spPr>
        <p:txBody>
          <a:bodyPr/>
          <a:lstStyle>
            <a:lvl1pPr>
              <a:defRPr sz="1602">
                <a:solidFill>
                  <a:schemeClr val="tx2"/>
                </a:solidFill>
              </a:defRPr>
            </a:lvl1pPr>
            <a:lvl2pPr>
              <a:defRPr sz="1402">
                <a:solidFill>
                  <a:schemeClr val="tx2"/>
                </a:solidFill>
              </a:defRPr>
            </a:lvl2pPr>
            <a:lvl3pPr>
              <a:defRPr sz="1201">
                <a:solidFill>
                  <a:schemeClr val="tx2"/>
                </a:solidFill>
              </a:defRPr>
            </a:lvl3pPr>
            <a:lvl4pPr>
              <a:defRPr sz="1101">
                <a:solidFill>
                  <a:schemeClr val="tx2"/>
                </a:solidFill>
              </a:defRPr>
            </a:lvl4pPr>
            <a:lvl5pPr>
              <a:defRPr sz="110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651422" y="1169446"/>
            <a:ext cx="785227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4"/>
          <p:cNvSpPr>
            <a:spLocks noGrp="1"/>
          </p:cNvSpPr>
          <p:nvPr>
            <p:ph type="body" sz="quarter" idx="20"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dirty="0"/>
              <a:t>Add text here</a:t>
            </a:r>
          </a:p>
        </p:txBody>
      </p:sp>
      <p:sp>
        <p:nvSpPr>
          <p:cNvPr id="11"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endParaRPr lang="en-US" dirty="0">
              <a:solidFill>
                <a:srgbClr val="B2AA9B"/>
              </a:solidFill>
            </a:endParaRPr>
          </a:p>
        </p:txBody>
      </p:sp>
    </p:spTree>
    <p:extLst>
      <p:ext uri="{BB962C8B-B14F-4D97-AF65-F5344CB8AC3E}">
        <p14:creationId xmlns:p14="http://schemas.microsoft.com/office/powerpoint/2010/main" val="1490502490"/>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fi-FI" dirty="0"/>
          </a:p>
        </p:txBody>
      </p:sp>
      <p:sp>
        <p:nvSpPr>
          <p:cNvPr id="3" name="Content Placeholder 2"/>
          <p:cNvSpPr>
            <a:spLocks noGrp="1"/>
          </p:cNvSpPr>
          <p:nvPr>
            <p:ph idx="1"/>
          </p:nvPr>
        </p:nvSpPr>
        <p:spPr>
          <a:xfrm>
            <a:off x="651016" y="1565030"/>
            <a:ext cx="3855016" cy="2956196"/>
          </a:xfrm>
        </p:spPr>
        <p:txBody>
          <a:bodyPr/>
          <a:lstStyle>
            <a:lvl1pPr>
              <a:defRPr sz="1602">
                <a:solidFill>
                  <a:schemeClr val="tx2"/>
                </a:solidFill>
              </a:defRPr>
            </a:lvl1pPr>
            <a:lvl2pPr>
              <a:defRPr sz="1402">
                <a:solidFill>
                  <a:schemeClr val="tx2"/>
                </a:solidFill>
              </a:defRPr>
            </a:lvl2pPr>
            <a:lvl3pPr>
              <a:defRPr sz="1201">
                <a:solidFill>
                  <a:schemeClr val="tx2"/>
                </a:solidFill>
              </a:defRPr>
            </a:lvl3pPr>
            <a:lvl4pPr>
              <a:defRPr sz="1101">
                <a:solidFill>
                  <a:schemeClr val="tx2"/>
                </a:solidFill>
              </a:defRPr>
            </a:lvl4pPr>
            <a:lvl5pPr>
              <a:defRPr sz="110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Content Placeholder 4"/>
          <p:cNvSpPr>
            <a:spLocks noGrp="1"/>
          </p:cNvSpPr>
          <p:nvPr>
            <p:ph sz="quarter" idx="17"/>
          </p:nvPr>
        </p:nvSpPr>
        <p:spPr>
          <a:xfrm>
            <a:off x="4649082" y="1565618"/>
            <a:ext cx="3854366" cy="2956396"/>
          </a:xfrm>
        </p:spPr>
        <p:txBody>
          <a:bodyPr/>
          <a:lstStyle>
            <a:lvl1pPr>
              <a:defRPr sz="1602">
                <a:solidFill>
                  <a:schemeClr val="tx2"/>
                </a:solidFill>
              </a:defRPr>
            </a:lvl1pPr>
            <a:lvl2pPr>
              <a:defRPr sz="1402">
                <a:solidFill>
                  <a:schemeClr val="tx2"/>
                </a:solidFill>
              </a:defRPr>
            </a:lvl2pPr>
            <a:lvl3pPr>
              <a:defRPr sz="1201">
                <a:solidFill>
                  <a:schemeClr val="tx2"/>
                </a:solidFill>
              </a:defRPr>
            </a:lvl3pPr>
            <a:lvl4pPr>
              <a:defRPr sz="1101">
                <a:solidFill>
                  <a:schemeClr val="tx2"/>
                </a:solidFill>
              </a:defRPr>
            </a:lvl4pPr>
            <a:lvl5pPr>
              <a:defRPr sz="110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651422" y="1169446"/>
            <a:ext cx="785227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4"/>
          <p:cNvSpPr>
            <a:spLocks noGrp="1"/>
          </p:cNvSpPr>
          <p:nvPr>
            <p:ph type="body" sz="quarter" idx="20"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dirty="0"/>
              <a:t>Add text here</a:t>
            </a:r>
          </a:p>
        </p:txBody>
      </p:sp>
      <p:sp>
        <p:nvSpPr>
          <p:cNvPr id="11"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endParaRPr lang="en-US" dirty="0">
              <a:solidFill>
                <a:srgbClr val="B2AA9B"/>
              </a:solidFill>
            </a:endParaRPr>
          </a:p>
        </p:txBody>
      </p:sp>
    </p:spTree>
    <p:extLst>
      <p:ext uri="{BB962C8B-B14F-4D97-AF65-F5344CB8AC3E}">
        <p14:creationId xmlns:p14="http://schemas.microsoft.com/office/powerpoint/2010/main" val="928488961"/>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Title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fi-FI" dirty="0"/>
          </a:p>
        </p:txBody>
      </p:sp>
      <p:sp>
        <p:nvSpPr>
          <p:cNvPr id="3" name="Content Placeholder 2"/>
          <p:cNvSpPr>
            <a:spLocks noGrp="1"/>
          </p:cNvSpPr>
          <p:nvPr>
            <p:ph idx="1"/>
          </p:nvPr>
        </p:nvSpPr>
        <p:spPr>
          <a:xfrm>
            <a:off x="651016" y="1565030"/>
            <a:ext cx="3855016" cy="2956196"/>
          </a:xfrm>
        </p:spPr>
        <p:txBody>
          <a:bodyPr/>
          <a:lstStyle>
            <a:lvl1pPr>
              <a:defRPr sz="1602">
                <a:solidFill>
                  <a:schemeClr val="tx2"/>
                </a:solidFill>
              </a:defRPr>
            </a:lvl1pPr>
            <a:lvl2pPr>
              <a:defRPr sz="1402">
                <a:solidFill>
                  <a:schemeClr val="tx2"/>
                </a:solidFill>
              </a:defRPr>
            </a:lvl2pPr>
            <a:lvl3pPr>
              <a:defRPr sz="1201">
                <a:solidFill>
                  <a:schemeClr val="tx2"/>
                </a:solidFill>
              </a:defRPr>
            </a:lvl3pPr>
            <a:lvl4pPr>
              <a:defRPr sz="1101">
                <a:solidFill>
                  <a:schemeClr val="tx2"/>
                </a:solidFill>
              </a:defRPr>
            </a:lvl4pPr>
            <a:lvl5pPr>
              <a:defRPr sz="110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Content Placeholder 4"/>
          <p:cNvSpPr>
            <a:spLocks noGrp="1"/>
          </p:cNvSpPr>
          <p:nvPr>
            <p:ph sz="quarter" idx="17"/>
          </p:nvPr>
        </p:nvSpPr>
        <p:spPr>
          <a:xfrm>
            <a:off x="4649082" y="1565618"/>
            <a:ext cx="3854366" cy="2956396"/>
          </a:xfrm>
        </p:spPr>
        <p:txBody>
          <a:bodyPr/>
          <a:lstStyle>
            <a:lvl1pPr>
              <a:defRPr sz="1602">
                <a:solidFill>
                  <a:schemeClr val="tx2"/>
                </a:solidFill>
              </a:defRPr>
            </a:lvl1pPr>
            <a:lvl2pPr>
              <a:defRPr sz="1402">
                <a:solidFill>
                  <a:schemeClr val="tx2"/>
                </a:solidFill>
              </a:defRPr>
            </a:lvl2pPr>
            <a:lvl3pPr>
              <a:defRPr sz="1201">
                <a:solidFill>
                  <a:schemeClr val="tx2"/>
                </a:solidFill>
              </a:defRPr>
            </a:lvl3pPr>
            <a:lvl4pPr>
              <a:defRPr sz="1101">
                <a:solidFill>
                  <a:schemeClr val="tx2"/>
                </a:solidFill>
              </a:defRPr>
            </a:lvl4pPr>
            <a:lvl5pPr>
              <a:defRPr sz="110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20"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dirty="0"/>
              <a:t>Add text here</a:t>
            </a:r>
          </a:p>
        </p:txBody>
      </p:sp>
      <p:sp>
        <p:nvSpPr>
          <p:cNvPr id="11"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endParaRPr lang="en-US" dirty="0">
              <a:solidFill>
                <a:srgbClr val="B2AA9B"/>
              </a:solidFill>
            </a:endParaRPr>
          </a:p>
        </p:txBody>
      </p:sp>
    </p:spTree>
    <p:extLst>
      <p:ext uri="{BB962C8B-B14F-4D97-AF65-F5344CB8AC3E}">
        <p14:creationId xmlns:p14="http://schemas.microsoft.com/office/powerpoint/2010/main" val="3420093638"/>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3 Content bluegray">
    <p:spTree>
      <p:nvGrpSpPr>
        <p:cNvPr id="1" name=""/>
        <p:cNvGrpSpPr/>
        <p:nvPr/>
      </p:nvGrpSpPr>
      <p:grpSpPr>
        <a:xfrm>
          <a:off x="0" y="0"/>
          <a:ext cx="0" cy="0"/>
          <a:chOff x="0" y="0"/>
          <a:chExt cx="0" cy="0"/>
        </a:xfrm>
      </p:grpSpPr>
      <p:sp>
        <p:nvSpPr>
          <p:cNvPr id="12" name="Rectangle 11"/>
          <p:cNvSpPr/>
          <p:nvPr/>
        </p:nvSpPr>
        <p:spPr>
          <a:xfrm>
            <a:off x="359211" y="374638"/>
            <a:ext cx="8436691" cy="4363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497">
              <a:defRPr/>
            </a:pPr>
            <a:endParaRPr lang="fi-FI" sz="1802">
              <a:solidFill>
                <a:prstClr val="white"/>
              </a:solidFill>
              <a:latin typeface="Georgia"/>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Content Placeholder 2"/>
          <p:cNvSpPr>
            <a:spLocks noGrp="1"/>
          </p:cNvSpPr>
          <p:nvPr>
            <p:ph idx="1"/>
          </p:nvPr>
        </p:nvSpPr>
        <p:spPr>
          <a:xfrm>
            <a:off x="651016" y="1565030"/>
            <a:ext cx="2476981" cy="2956196"/>
          </a:xfrm>
        </p:spPr>
        <p:txBody>
          <a:bodyPr lIns="72000" rIns="72000"/>
          <a:lstStyle>
            <a:lvl1pPr>
              <a:defRPr sz="1602">
                <a:solidFill>
                  <a:schemeClr val="bg1"/>
                </a:solidFill>
              </a:defRPr>
            </a:lvl1pPr>
            <a:lvl2pPr>
              <a:defRPr sz="1402">
                <a:solidFill>
                  <a:schemeClr val="bg1"/>
                </a:solidFill>
              </a:defRPr>
            </a:lvl2pPr>
            <a:lvl3pPr>
              <a:defRPr sz="1201">
                <a:solidFill>
                  <a:schemeClr val="bg1"/>
                </a:solidFill>
              </a:defRPr>
            </a:lvl3pPr>
            <a:lvl4pPr>
              <a:defRPr sz="1101">
                <a:solidFill>
                  <a:schemeClr val="bg1"/>
                </a:solidFill>
              </a:defRPr>
            </a:lvl4pPr>
            <a:lvl5pPr>
              <a:defRPr sz="110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Content Placeholder 4"/>
          <p:cNvSpPr>
            <a:spLocks noGrp="1"/>
          </p:cNvSpPr>
          <p:nvPr>
            <p:ph sz="quarter" idx="17"/>
          </p:nvPr>
        </p:nvSpPr>
        <p:spPr>
          <a:xfrm>
            <a:off x="3272163" y="1565618"/>
            <a:ext cx="2531045" cy="2956396"/>
          </a:xfrm>
        </p:spPr>
        <p:txBody>
          <a:bodyPr lIns="72000" rIns="72000"/>
          <a:lstStyle>
            <a:lvl1pPr>
              <a:defRPr sz="1602">
                <a:solidFill>
                  <a:schemeClr val="bg1"/>
                </a:solidFill>
              </a:defRPr>
            </a:lvl1pPr>
            <a:lvl2pPr>
              <a:defRPr sz="1402">
                <a:solidFill>
                  <a:schemeClr val="bg1"/>
                </a:solidFill>
              </a:defRPr>
            </a:lvl2pPr>
            <a:lvl3pPr>
              <a:defRPr sz="1201">
                <a:solidFill>
                  <a:schemeClr val="bg1"/>
                </a:solidFill>
              </a:defRPr>
            </a:lvl3pPr>
            <a:lvl4pPr>
              <a:defRPr sz="1101">
                <a:solidFill>
                  <a:schemeClr val="bg1"/>
                </a:solidFill>
              </a:defRPr>
            </a:lvl4pPr>
            <a:lvl5pPr>
              <a:defRPr sz="110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18"/>
          </p:nvPr>
        </p:nvSpPr>
        <p:spPr>
          <a:xfrm>
            <a:off x="5947371" y="1565618"/>
            <a:ext cx="2559255" cy="2956396"/>
          </a:xfrm>
        </p:spPr>
        <p:txBody>
          <a:bodyPr lIns="72000" rIns="72000"/>
          <a:lstStyle>
            <a:lvl1pPr>
              <a:defRPr sz="1602">
                <a:solidFill>
                  <a:schemeClr val="bg1"/>
                </a:solidFill>
              </a:defRPr>
            </a:lvl1pPr>
            <a:lvl2pPr>
              <a:defRPr sz="1402">
                <a:solidFill>
                  <a:schemeClr val="bg1"/>
                </a:solidFill>
              </a:defRPr>
            </a:lvl2pPr>
            <a:lvl3pPr>
              <a:defRPr sz="1201">
                <a:solidFill>
                  <a:schemeClr val="bg1"/>
                </a:solidFill>
              </a:defRPr>
            </a:lvl3pPr>
            <a:lvl4pPr>
              <a:defRPr sz="1101">
                <a:solidFill>
                  <a:schemeClr val="bg1"/>
                </a:solidFill>
              </a:defRPr>
            </a:lvl4pPr>
            <a:lvl5pPr>
              <a:defRPr sz="110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651422" y="1169446"/>
            <a:ext cx="785227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21"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dirty="0"/>
              <a:t>Add text here</a:t>
            </a:r>
          </a:p>
        </p:txBody>
      </p:sp>
      <p:sp>
        <p:nvSpPr>
          <p:cNvPr id="15"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endParaRPr lang="en-US" dirty="0">
              <a:solidFill>
                <a:srgbClr val="B2AA9B"/>
              </a:solidFill>
            </a:endParaRPr>
          </a:p>
        </p:txBody>
      </p:sp>
    </p:spTree>
    <p:extLst>
      <p:ext uri="{BB962C8B-B14F-4D97-AF65-F5344CB8AC3E}">
        <p14:creationId xmlns:p14="http://schemas.microsoft.com/office/powerpoint/2010/main" val="1984408000"/>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3 Content gray">
    <p:spTree>
      <p:nvGrpSpPr>
        <p:cNvPr id="1" name=""/>
        <p:cNvGrpSpPr/>
        <p:nvPr/>
      </p:nvGrpSpPr>
      <p:grpSpPr>
        <a:xfrm>
          <a:off x="0" y="0"/>
          <a:ext cx="0" cy="0"/>
          <a:chOff x="0" y="0"/>
          <a:chExt cx="0" cy="0"/>
        </a:xfrm>
      </p:grpSpPr>
      <p:sp>
        <p:nvSpPr>
          <p:cNvPr id="13" name="Rectangle 12"/>
          <p:cNvSpPr/>
          <p:nvPr/>
        </p:nvSpPr>
        <p:spPr>
          <a:xfrm>
            <a:off x="359211" y="374638"/>
            <a:ext cx="8436691" cy="4363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497">
              <a:defRPr/>
            </a:pPr>
            <a:endParaRPr lang="fi-FI" sz="1802">
              <a:solidFill>
                <a:prstClr val="white"/>
              </a:solidFill>
              <a:latin typeface="Georgia"/>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Content Placeholder 2"/>
          <p:cNvSpPr>
            <a:spLocks noGrp="1"/>
          </p:cNvSpPr>
          <p:nvPr>
            <p:ph idx="1"/>
          </p:nvPr>
        </p:nvSpPr>
        <p:spPr>
          <a:xfrm>
            <a:off x="651016" y="1565031"/>
            <a:ext cx="2476981" cy="2956984"/>
          </a:xfrm>
        </p:spPr>
        <p:txBody>
          <a:bodyPr lIns="72000" rIns="72000"/>
          <a:lstStyle>
            <a:lvl1pPr>
              <a:defRPr sz="1602">
                <a:solidFill>
                  <a:schemeClr val="bg1"/>
                </a:solidFill>
              </a:defRPr>
            </a:lvl1pPr>
            <a:lvl2pPr>
              <a:defRPr sz="1402">
                <a:solidFill>
                  <a:schemeClr val="bg1"/>
                </a:solidFill>
              </a:defRPr>
            </a:lvl2pPr>
            <a:lvl3pPr>
              <a:defRPr sz="1201">
                <a:solidFill>
                  <a:schemeClr val="bg1"/>
                </a:solidFill>
              </a:defRPr>
            </a:lvl3pPr>
            <a:lvl4pPr>
              <a:defRPr sz="1101">
                <a:solidFill>
                  <a:schemeClr val="bg1"/>
                </a:solidFill>
              </a:defRPr>
            </a:lvl4pPr>
            <a:lvl5pPr>
              <a:defRPr sz="110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Content Placeholder 4"/>
          <p:cNvSpPr>
            <a:spLocks noGrp="1"/>
          </p:cNvSpPr>
          <p:nvPr>
            <p:ph sz="quarter" idx="17"/>
          </p:nvPr>
        </p:nvSpPr>
        <p:spPr>
          <a:xfrm>
            <a:off x="3272163" y="1565619"/>
            <a:ext cx="2531045" cy="2957184"/>
          </a:xfrm>
        </p:spPr>
        <p:txBody>
          <a:bodyPr lIns="72000" rIns="72000"/>
          <a:lstStyle>
            <a:lvl1pPr>
              <a:defRPr sz="1602">
                <a:solidFill>
                  <a:schemeClr val="bg1"/>
                </a:solidFill>
              </a:defRPr>
            </a:lvl1pPr>
            <a:lvl2pPr>
              <a:defRPr sz="1402">
                <a:solidFill>
                  <a:schemeClr val="bg1"/>
                </a:solidFill>
              </a:defRPr>
            </a:lvl2pPr>
            <a:lvl3pPr>
              <a:defRPr sz="1201">
                <a:solidFill>
                  <a:schemeClr val="bg1"/>
                </a:solidFill>
              </a:defRPr>
            </a:lvl3pPr>
            <a:lvl4pPr>
              <a:defRPr sz="1101">
                <a:solidFill>
                  <a:schemeClr val="bg1"/>
                </a:solidFill>
              </a:defRPr>
            </a:lvl4pPr>
            <a:lvl5pPr>
              <a:defRPr sz="110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18"/>
          </p:nvPr>
        </p:nvSpPr>
        <p:spPr>
          <a:xfrm>
            <a:off x="5947371" y="1565619"/>
            <a:ext cx="2559255" cy="2957184"/>
          </a:xfrm>
        </p:spPr>
        <p:txBody>
          <a:bodyPr lIns="72000" rIns="72000"/>
          <a:lstStyle>
            <a:lvl1pPr>
              <a:defRPr sz="1602">
                <a:solidFill>
                  <a:schemeClr val="bg1"/>
                </a:solidFill>
              </a:defRPr>
            </a:lvl1pPr>
            <a:lvl2pPr>
              <a:defRPr sz="1402">
                <a:solidFill>
                  <a:schemeClr val="bg1"/>
                </a:solidFill>
              </a:defRPr>
            </a:lvl2pPr>
            <a:lvl3pPr>
              <a:defRPr sz="1201">
                <a:solidFill>
                  <a:schemeClr val="bg1"/>
                </a:solidFill>
              </a:defRPr>
            </a:lvl3pPr>
            <a:lvl4pPr>
              <a:defRPr sz="1101">
                <a:solidFill>
                  <a:schemeClr val="bg1"/>
                </a:solidFill>
              </a:defRPr>
            </a:lvl4pPr>
            <a:lvl5pPr>
              <a:defRPr sz="110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p:nvCxnSpPr>
        <p:spPr>
          <a:xfrm>
            <a:off x="651422" y="1169446"/>
            <a:ext cx="785227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4"/>
          <p:cNvSpPr>
            <a:spLocks noGrp="1"/>
          </p:cNvSpPr>
          <p:nvPr>
            <p:ph type="body" sz="quarter" idx="21"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dirty="0"/>
              <a:t>Add text here</a:t>
            </a:r>
          </a:p>
        </p:txBody>
      </p:sp>
      <p:sp>
        <p:nvSpPr>
          <p:cNvPr id="16"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endParaRPr lang="en-US" dirty="0">
              <a:solidFill>
                <a:srgbClr val="B2AA9B"/>
              </a:solidFill>
            </a:endParaRPr>
          </a:p>
        </p:txBody>
      </p:sp>
    </p:spTree>
    <p:extLst>
      <p:ext uri="{BB962C8B-B14F-4D97-AF65-F5344CB8AC3E}">
        <p14:creationId xmlns:p14="http://schemas.microsoft.com/office/powerpoint/2010/main" val="82694525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sisältö">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8" name="Content Placeholder 7"/>
          <p:cNvSpPr>
            <a:spLocks noGrp="1"/>
          </p:cNvSpPr>
          <p:nvPr>
            <p:ph sz="quarter" idx="12"/>
          </p:nvPr>
        </p:nvSpPr>
        <p:spPr>
          <a:xfrm>
            <a:off x="977156" y="1062757"/>
            <a:ext cx="7200799" cy="3312368"/>
          </a:xfrm>
        </p:spPr>
        <p:txBody>
          <a:bodyPr/>
          <a:lstStyle/>
          <a:p>
            <a:pPr lvl="0"/>
            <a:r>
              <a:rPr lang="fi-FI" noProof="0"/>
              <a:t>Muokkaa tekstin perustyylejä</a:t>
            </a:r>
          </a:p>
        </p:txBody>
      </p:sp>
      <p:sp>
        <p:nvSpPr>
          <p:cNvPr id="2" name="Otsikko 1"/>
          <p:cNvSpPr>
            <a:spLocks noGrp="1"/>
          </p:cNvSpPr>
          <p:nvPr>
            <p:ph type="title"/>
          </p:nvPr>
        </p:nvSpPr>
        <p:spPr>
          <a:xfrm>
            <a:off x="977156" y="414685"/>
            <a:ext cx="7200799" cy="648072"/>
          </a:xfrm>
        </p:spPr>
        <p:txBody>
          <a:bodyPr>
            <a:normAutofit/>
          </a:bodyPr>
          <a:lstStyle>
            <a:lvl1pPr algn="l">
              <a:defRPr sz="2400"/>
            </a:lvl1pPr>
          </a:lstStyle>
          <a:p>
            <a:r>
              <a:rPr lang="fi-FI"/>
              <a:t>Muokkaa ots. perustyyl. napsautt.</a:t>
            </a:r>
            <a:endParaRPr lang="fi-FI"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3 Content yellow">
    <p:spTree>
      <p:nvGrpSpPr>
        <p:cNvPr id="1" name=""/>
        <p:cNvGrpSpPr/>
        <p:nvPr/>
      </p:nvGrpSpPr>
      <p:grpSpPr>
        <a:xfrm>
          <a:off x="0" y="0"/>
          <a:ext cx="0" cy="0"/>
          <a:chOff x="0" y="0"/>
          <a:chExt cx="0" cy="0"/>
        </a:xfrm>
      </p:grpSpPr>
      <p:sp>
        <p:nvSpPr>
          <p:cNvPr id="13" name="Rectangle 12"/>
          <p:cNvSpPr/>
          <p:nvPr/>
        </p:nvSpPr>
        <p:spPr>
          <a:xfrm>
            <a:off x="359211" y="374638"/>
            <a:ext cx="8436691" cy="43635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497">
              <a:defRPr/>
            </a:pPr>
            <a:endParaRPr lang="fi-FI" sz="1802">
              <a:solidFill>
                <a:prstClr val="white"/>
              </a:solidFill>
              <a:latin typeface="Georgia"/>
            </a:endParaRP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fi-FI" dirty="0"/>
          </a:p>
        </p:txBody>
      </p:sp>
      <p:sp>
        <p:nvSpPr>
          <p:cNvPr id="3" name="Content Placeholder 2"/>
          <p:cNvSpPr>
            <a:spLocks noGrp="1"/>
          </p:cNvSpPr>
          <p:nvPr>
            <p:ph idx="1"/>
          </p:nvPr>
        </p:nvSpPr>
        <p:spPr>
          <a:xfrm>
            <a:off x="651016" y="1565030"/>
            <a:ext cx="2476981" cy="2956196"/>
          </a:xfrm>
        </p:spPr>
        <p:txBody>
          <a:bodyPr lIns="72000" rIns="72000"/>
          <a:lstStyle>
            <a:lvl1pPr>
              <a:defRPr sz="1602">
                <a:solidFill>
                  <a:schemeClr val="tx2"/>
                </a:solidFill>
              </a:defRPr>
            </a:lvl1pPr>
            <a:lvl2pPr>
              <a:defRPr sz="1402">
                <a:solidFill>
                  <a:schemeClr val="tx2"/>
                </a:solidFill>
              </a:defRPr>
            </a:lvl2pPr>
            <a:lvl3pPr>
              <a:defRPr sz="1201">
                <a:solidFill>
                  <a:schemeClr val="tx2"/>
                </a:solidFill>
              </a:defRPr>
            </a:lvl3pPr>
            <a:lvl4pPr>
              <a:defRPr sz="1101">
                <a:solidFill>
                  <a:schemeClr val="tx2"/>
                </a:solidFill>
              </a:defRPr>
            </a:lvl4pPr>
            <a:lvl5pPr>
              <a:defRPr sz="110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Content Placeholder 4"/>
          <p:cNvSpPr>
            <a:spLocks noGrp="1"/>
          </p:cNvSpPr>
          <p:nvPr>
            <p:ph sz="quarter" idx="17"/>
          </p:nvPr>
        </p:nvSpPr>
        <p:spPr>
          <a:xfrm>
            <a:off x="3272163" y="1565618"/>
            <a:ext cx="2531045" cy="2956396"/>
          </a:xfrm>
        </p:spPr>
        <p:txBody>
          <a:bodyPr lIns="72000" rIns="72000"/>
          <a:lstStyle>
            <a:lvl1pPr>
              <a:defRPr sz="1602">
                <a:solidFill>
                  <a:schemeClr val="tx2"/>
                </a:solidFill>
              </a:defRPr>
            </a:lvl1pPr>
            <a:lvl2pPr>
              <a:defRPr sz="1402">
                <a:solidFill>
                  <a:schemeClr val="tx2"/>
                </a:solidFill>
              </a:defRPr>
            </a:lvl2pPr>
            <a:lvl3pPr>
              <a:defRPr sz="1201">
                <a:solidFill>
                  <a:schemeClr val="tx2"/>
                </a:solidFill>
              </a:defRPr>
            </a:lvl3pPr>
            <a:lvl4pPr>
              <a:defRPr sz="1101">
                <a:solidFill>
                  <a:schemeClr val="tx2"/>
                </a:solidFill>
              </a:defRPr>
            </a:lvl4pPr>
            <a:lvl5pPr>
              <a:defRPr sz="110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18"/>
          </p:nvPr>
        </p:nvSpPr>
        <p:spPr>
          <a:xfrm>
            <a:off x="5947372" y="1565618"/>
            <a:ext cx="2556320" cy="2956396"/>
          </a:xfrm>
        </p:spPr>
        <p:txBody>
          <a:bodyPr lIns="72000" rIns="72000"/>
          <a:lstStyle>
            <a:lvl1pPr>
              <a:defRPr sz="1602">
                <a:solidFill>
                  <a:schemeClr val="tx2"/>
                </a:solidFill>
              </a:defRPr>
            </a:lvl1pPr>
            <a:lvl2pPr>
              <a:defRPr sz="1402">
                <a:solidFill>
                  <a:schemeClr val="tx2"/>
                </a:solidFill>
              </a:defRPr>
            </a:lvl2pPr>
            <a:lvl3pPr>
              <a:defRPr sz="1201">
                <a:solidFill>
                  <a:schemeClr val="tx2"/>
                </a:solidFill>
              </a:defRPr>
            </a:lvl3pPr>
            <a:lvl4pPr>
              <a:defRPr sz="1101">
                <a:solidFill>
                  <a:schemeClr val="tx2"/>
                </a:solidFill>
              </a:defRPr>
            </a:lvl4pPr>
            <a:lvl5pPr>
              <a:defRPr sz="110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p:nvCxnSpPr>
        <p:spPr>
          <a:xfrm>
            <a:off x="651422" y="1169446"/>
            <a:ext cx="785227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4"/>
          <p:cNvSpPr>
            <a:spLocks noGrp="1"/>
          </p:cNvSpPr>
          <p:nvPr>
            <p:ph type="body" sz="quarter" idx="21"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dirty="0"/>
              <a:t>Add text here</a:t>
            </a:r>
          </a:p>
        </p:txBody>
      </p:sp>
      <p:sp>
        <p:nvSpPr>
          <p:cNvPr id="16"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endParaRPr lang="en-US" dirty="0">
              <a:solidFill>
                <a:srgbClr val="B2AA9B"/>
              </a:solidFill>
            </a:endParaRPr>
          </a:p>
        </p:txBody>
      </p:sp>
    </p:spTree>
    <p:extLst>
      <p:ext uri="{BB962C8B-B14F-4D97-AF65-F5344CB8AC3E}">
        <p14:creationId xmlns:p14="http://schemas.microsoft.com/office/powerpoint/2010/main" val="3852856660"/>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fi-FI" dirty="0"/>
          </a:p>
        </p:txBody>
      </p:sp>
      <p:sp>
        <p:nvSpPr>
          <p:cNvPr id="3" name="Content Placeholder 2"/>
          <p:cNvSpPr>
            <a:spLocks noGrp="1"/>
          </p:cNvSpPr>
          <p:nvPr>
            <p:ph idx="1"/>
          </p:nvPr>
        </p:nvSpPr>
        <p:spPr>
          <a:xfrm>
            <a:off x="651016" y="1565030"/>
            <a:ext cx="2476981" cy="2956196"/>
          </a:xfrm>
        </p:spPr>
        <p:txBody>
          <a:bodyPr lIns="72000" rIns="72000"/>
          <a:lstStyle>
            <a:lvl1pPr>
              <a:defRPr sz="1602">
                <a:solidFill>
                  <a:schemeClr val="tx2"/>
                </a:solidFill>
              </a:defRPr>
            </a:lvl1pPr>
            <a:lvl2pPr>
              <a:defRPr sz="1402">
                <a:solidFill>
                  <a:schemeClr val="tx2"/>
                </a:solidFill>
              </a:defRPr>
            </a:lvl2pPr>
            <a:lvl3pPr>
              <a:defRPr sz="1201">
                <a:solidFill>
                  <a:schemeClr val="tx2"/>
                </a:solidFill>
              </a:defRPr>
            </a:lvl3pPr>
            <a:lvl4pPr>
              <a:defRPr sz="1101">
                <a:solidFill>
                  <a:schemeClr val="tx2"/>
                </a:solidFill>
              </a:defRPr>
            </a:lvl4pPr>
            <a:lvl5pPr>
              <a:defRPr sz="110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Content Placeholder 4"/>
          <p:cNvSpPr>
            <a:spLocks noGrp="1"/>
          </p:cNvSpPr>
          <p:nvPr>
            <p:ph sz="quarter" idx="17"/>
          </p:nvPr>
        </p:nvSpPr>
        <p:spPr>
          <a:xfrm>
            <a:off x="3272163" y="1565618"/>
            <a:ext cx="2531045" cy="2956396"/>
          </a:xfrm>
        </p:spPr>
        <p:txBody>
          <a:bodyPr lIns="72000" rIns="72000"/>
          <a:lstStyle>
            <a:lvl1pPr>
              <a:defRPr sz="1602">
                <a:solidFill>
                  <a:schemeClr val="tx2"/>
                </a:solidFill>
              </a:defRPr>
            </a:lvl1pPr>
            <a:lvl2pPr>
              <a:defRPr sz="1402">
                <a:solidFill>
                  <a:schemeClr val="tx2"/>
                </a:solidFill>
              </a:defRPr>
            </a:lvl2pPr>
            <a:lvl3pPr>
              <a:defRPr sz="1201">
                <a:solidFill>
                  <a:schemeClr val="tx2"/>
                </a:solidFill>
              </a:defRPr>
            </a:lvl3pPr>
            <a:lvl4pPr>
              <a:defRPr sz="1101">
                <a:solidFill>
                  <a:schemeClr val="tx2"/>
                </a:solidFill>
              </a:defRPr>
            </a:lvl4pPr>
            <a:lvl5pPr>
              <a:defRPr sz="110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18"/>
          </p:nvPr>
        </p:nvSpPr>
        <p:spPr>
          <a:xfrm>
            <a:off x="5947371" y="1565618"/>
            <a:ext cx="2559255" cy="2956396"/>
          </a:xfrm>
        </p:spPr>
        <p:txBody>
          <a:bodyPr lIns="72000" rIns="72000"/>
          <a:lstStyle>
            <a:lvl1pPr>
              <a:defRPr sz="1602">
                <a:solidFill>
                  <a:schemeClr val="tx2"/>
                </a:solidFill>
              </a:defRPr>
            </a:lvl1pPr>
            <a:lvl2pPr>
              <a:defRPr sz="1402">
                <a:solidFill>
                  <a:schemeClr val="tx2"/>
                </a:solidFill>
              </a:defRPr>
            </a:lvl2pPr>
            <a:lvl3pPr>
              <a:defRPr sz="1201">
                <a:solidFill>
                  <a:schemeClr val="tx2"/>
                </a:solidFill>
              </a:defRPr>
            </a:lvl3pPr>
            <a:lvl4pPr>
              <a:defRPr sz="1101">
                <a:solidFill>
                  <a:schemeClr val="tx2"/>
                </a:solidFill>
              </a:defRPr>
            </a:lvl4pPr>
            <a:lvl5pPr>
              <a:defRPr sz="110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p:nvCxnSpPr>
        <p:spPr>
          <a:xfrm>
            <a:off x="651422" y="1169446"/>
            <a:ext cx="785227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4"/>
          <p:cNvSpPr>
            <a:spLocks noGrp="1"/>
          </p:cNvSpPr>
          <p:nvPr>
            <p:ph type="body" sz="quarter" idx="21"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dirty="0"/>
              <a:t>Add text here</a:t>
            </a:r>
          </a:p>
        </p:txBody>
      </p:sp>
      <p:sp>
        <p:nvSpPr>
          <p:cNvPr id="13"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endParaRPr lang="en-US" dirty="0">
              <a:solidFill>
                <a:srgbClr val="B2AA9B"/>
              </a:solidFill>
            </a:endParaRPr>
          </a:p>
        </p:txBody>
      </p:sp>
    </p:spTree>
    <p:extLst>
      <p:ext uri="{BB962C8B-B14F-4D97-AF65-F5344CB8AC3E}">
        <p14:creationId xmlns:p14="http://schemas.microsoft.com/office/powerpoint/2010/main" val="2251584768"/>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fi-FI" dirty="0"/>
          </a:p>
        </p:txBody>
      </p:sp>
      <p:sp>
        <p:nvSpPr>
          <p:cNvPr id="3" name="Content Placeholder 2"/>
          <p:cNvSpPr>
            <a:spLocks noGrp="1"/>
          </p:cNvSpPr>
          <p:nvPr>
            <p:ph idx="1"/>
          </p:nvPr>
        </p:nvSpPr>
        <p:spPr>
          <a:xfrm>
            <a:off x="651016" y="1565030"/>
            <a:ext cx="2476981" cy="2956196"/>
          </a:xfrm>
        </p:spPr>
        <p:txBody>
          <a:bodyPr lIns="72000" rIns="72000"/>
          <a:lstStyle>
            <a:lvl1pPr>
              <a:defRPr sz="1602">
                <a:solidFill>
                  <a:schemeClr val="tx2"/>
                </a:solidFill>
              </a:defRPr>
            </a:lvl1pPr>
            <a:lvl2pPr>
              <a:defRPr sz="1402">
                <a:solidFill>
                  <a:schemeClr val="tx2"/>
                </a:solidFill>
              </a:defRPr>
            </a:lvl2pPr>
            <a:lvl3pPr>
              <a:defRPr sz="1201">
                <a:solidFill>
                  <a:schemeClr val="tx2"/>
                </a:solidFill>
              </a:defRPr>
            </a:lvl3pPr>
            <a:lvl4pPr>
              <a:defRPr sz="1101">
                <a:solidFill>
                  <a:schemeClr val="tx2"/>
                </a:solidFill>
              </a:defRPr>
            </a:lvl4pPr>
            <a:lvl5pPr>
              <a:defRPr sz="110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Content Placeholder 4"/>
          <p:cNvSpPr>
            <a:spLocks noGrp="1"/>
          </p:cNvSpPr>
          <p:nvPr>
            <p:ph sz="quarter" idx="17"/>
          </p:nvPr>
        </p:nvSpPr>
        <p:spPr>
          <a:xfrm>
            <a:off x="3272163" y="1565618"/>
            <a:ext cx="2531045" cy="2956396"/>
          </a:xfrm>
        </p:spPr>
        <p:txBody>
          <a:bodyPr lIns="72000" rIns="72000"/>
          <a:lstStyle>
            <a:lvl1pPr>
              <a:defRPr sz="1602">
                <a:solidFill>
                  <a:schemeClr val="tx2"/>
                </a:solidFill>
              </a:defRPr>
            </a:lvl1pPr>
            <a:lvl2pPr>
              <a:defRPr sz="1402">
                <a:solidFill>
                  <a:schemeClr val="tx2"/>
                </a:solidFill>
              </a:defRPr>
            </a:lvl2pPr>
            <a:lvl3pPr>
              <a:defRPr sz="1201">
                <a:solidFill>
                  <a:schemeClr val="tx2"/>
                </a:solidFill>
              </a:defRPr>
            </a:lvl3pPr>
            <a:lvl4pPr>
              <a:defRPr sz="1101">
                <a:solidFill>
                  <a:schemeClr val="tx2"/>
                </a:solidFill>
              </a:defRPr>
            </a:lvl4pPr>
            <a:lvl5pPr>
              <a:defRPr sz="110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18"/>
          </p:nvPr>
        </p:nvSpPr>
        <p:spPr>
          <a:xfrm>
            <a:off x="5947371" y="1565618"/>
            <a:ext cx="2559255" cy="2956396"/>
          </a:xfrm>
        </p:spPr>
        <p:txBody>
          <a:bodyPr lIns="72000" rIns="72000"/>
          <a:lstStyle>
            <a:lvl1pPr>
              <a:defRPr sz="1602">
                <a:solidFill>
                  <a:schemeClr val="tx2"/>
                </a:solidFill>
              </a:defRPr>
            </a:lvl1pPr>
            <a:lvl2pPr>
              <a:defRPr sz="1402">
                <a:solidFill>
                  <a:schemeClr val="tx2"/>
                </a:solidFill>
              </a:defRPr>
            </a:lvl2pPr>
            <a:lvl3pPr>
              <a:defRPr sz="1201">
                <a:solidFill>
                  <a:schemeClr val="tx2"/>
                </a:solidFill>
              </a:defRPr>
            </a:lvl3pPr>
            <a:lvl4pPr>
              <a:defRPr sz="1101">
                <a:solidFill>
                  <a:schemeClr val="tx2"/>
                </a:solidFill>
              </a:defRPr>
            </a:lvl4pPr>
            <a:lvl5pPr>
              <a:defRPr sz="110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21"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dirty="0"/>
              <a:t>Add text here</a:t>
            </a:r>
          </a:p>
        </p:txBody>
      </p:sp>
      <p:sp>
        <p:nvSpPr>
          <p:cNvPr id="13"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endParaRPr lang="en-US" dirty="0">
              <a:solidFill>
                <a:srgbClr val="B2AA9B"/>
              </a:solidFill>
            </a:endParaRPr>
          </a:p>
        </p:txBody>
      </p:sp>
    </p:spTree>
    <p:extLst>
      <p:ext uri="{BB962C8B-B14F-4D97-AF65-F5344CB8AC3E}">
        <p14:creationId xmlns:p14="http://schemas.microsoft.com/office/powerpoint/2010/main" val="381113698"/>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Content and highlight bluegra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45154"/>
                </a:solidFill>
              </a:defRPr>
            </a:lvl1pPr>
          </a:lstStyle>
          <a:p>
            <a:r>
              <a:rPr lang="en-US"/>
              <a:t>Click to edit Master title style</a:t>
            </a:r>
            <a:endParaRPr lang="fi-FI" dirty="0"/>
          </a:p>
        </p:txBody>
      </p:sp>
      <p:sp>
        <p:nvSpPr>
          <p:cNvPr id="3" name="Content Placeholder 2"/>
          <p:cNvSpPr>
            <a:spLocks noGrp="1"/>
          </p:cNvSpPr>
          <p:nvPr>
            <p:ph idx="1"/>
          </p:nvPr>
        </p:nvSpPr>
        <p:spPr>
          <a:xfrm>
            <a:off x="651016" y="1565030"/>
            <a:ext cx="3855016" cy="3172348"/>
          </a:xfrm>
        </p:spPr>
        <p:txBody>
          <a:bodyPr/>
          <a:lstStyle>
            <a:lvl1pPr>
              <a:defRPr>
                <a:solidFill>
                  <a:srgbClr val="445154"/>
                </a:solidFill>
              </a:defRPr>
            </a:lvl1pPr>
            <a:lvl2pPr>
              <a:defRPr>
                <a:solidFill>
                  <a:srgbClr val="445154"/>
                </a:solidFill>
              </a:defRPr>
            </a:lvl2pPr>
            <a:lvl3pPr>
              <a:defRPr>
                <a:solidFill>
                  <a:srgbClr val="445154"/>
                </a:solidFill>
              </a:defRPr>
            </a:lvl3pPr>
            <a:lvl4pPr>
              <a:defRPr>
                <a:solidFill>
                  <a:srgbClr val="445154"/>
                </a:solidFill>
              </a:defRPr>
            </a:lvl4pPr>
            <a:lvl5pPr>
              <a:defRPr>
                <a:solidFill>
                  <a:srgbClr val="44515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Content Placeholder 4"/>
          <p:cNvSpPr>
            <a:spLocks noGrp="1"/>
          </p:cNvSpPr>
          <p:nvPr>
            <p:ph sz="quarter" idx="17"/>
          </p:nvPr>
        </p:nvSpPr>
        <p:spPr>
          <a:xfrm>
            <a:off x="4649082" y="1565618"/>
            <a:ext cx="3854366" cy="3172563"/>
          </a:xfrm>
          <a:solidFill>
            <a:schemeClr val="tx2"/>
          </a:solidFill>
        </p:spPr>
        <p:txBody>
          <a:bodyPr lIns="180000" tIns="180000" rIns="180000" bIns="180000"/>
          <a:lstStyle>
            <a:lvl1pPr marL="0" indent="0">
              <a:buNone/>
              <a:defRPr sz="2002" b="1">
                <a:solidFill>
                  <a:schemeClr val="bg1"/>
                </a:solidFill>
              </a:defRPr>
            </a:lvl1pPr>
          </a:lstStyle>
          <a:p>
            <a:pPr lvl="0"/>
            <a:r>
              <a:rPr lang="en-US"/>
              <a:t>Click to edit Master text styles</a:t>
            </a:r>
          </a:p>
        </p:txBody>
      </p:sp>
      <p:cxnSp>
        <p:nvCxnSpPr>
          <p:cNvPr id="7" name="Straight Connector 6"/>
          <p:cNvCxnSpPr/>
          <p:nvPr/>
        </p:nvCxnSpPr>
        <p:spPr>
          <a:xfrm>
            <a:off x="651422" y="1169446"/>
            <a:ext cx="785227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4"/>
          <p:cNvSpPr>
            <a:spLocks noGrp="1"/>
          </p:cNvSpPr>
          <p:nvPr>
            <p:ph type="body" sz="quarter" idx="20"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dirty="0"/>
              <a:t>Add text here</a:t>
            </a:r>
          </a:p>
        </p:txBody>
      </p:sp>
      <p:sp>
        <p:nvSpPr>
          <p:cNvPr id="10"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endParaRPr lang="en-US" dirty="0">
              <a:solidFill>
                <a:srgbClr val="B2AA9B"/>
              </a:solidFill>
            </a:endParaRPr>
          </a:p>
        </p:txBody>
      </p:sp>
    </p:spTree>
    <p:extLst>
      <p:ext uri="{BB962C8B-B14F-4D97-AF65-F5344CB8AC3E}">
        <p14:creationId xmlns:p14="http://schemas.microsoft.com/office/powerpoint/2010/main" val="366278062"/>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Content and highlight gra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45154"/>
                </a:solidFill>
              </a:defRPr>
            </a:lvl1pPr>
          </a:lstStyle>
          <a:p>
            <a:r>
              <a:rPr lang="en-US"/>
              <a:t>Click to edit Master title style</a:t>
            </a:r>
            <a:endParaRPr lang="fi-FI" dirty="0"/>
          </a:p>
        </p:txBody>
      </p:sp>
      <p:sp>
        <p:nvSpPr>
          <p:cNvPr id="3" name="Content Placeholder 2"/>
          <p:cNvSpPr>
            <a:spLocks noGrp="1"/>
          </p:cNvSpPr>
          <p:nvPr>
            <p:ph idx="1"/>
          </p:nvPr>
        </p:nvSpPr>
        <p:spPr>
          <a:xfrm>
            <a:off x="651016" y="1565030"/>
            <a:ext cx="3855016" cy="3172348"/>
          </a:xfrm>
        </p:spPr>
        <p:txBody>
          <a:bodyPr/>
          <a:lstStyle>
            <a:lvl1pPr>
              <a:defRPr>
                <a:solidFill>
                  <a:srgbClr val="445154"/>
                </a:solidFill>
              </a:defRPr>
            </a:lvl1pPr>
            <a:lvl2pPr>
              <a:defRPr>
                <a:solidFill>
                  <a:srgbClr val="445154"/>
                </a:solidFill>
              </a:defRPr>
            </a:lvl2pPr>
            <a:lvl3pPr>
              <a:defRPr>
                <a:solidFill>
                  <a:srgbClr val="445154"/>
                </a:solidFill>
              </a:defRPr>
            </a:lvl3pPr>
            <a:lvl4pPr>
              <a:defRPr>
                <a:solidFill>
                  <a:srgbClr val="445154"/>
                </a:solidFill>
              </a:defRPr>
            </a:lvl4pPr>
            <a:lvl5pPr>
              <a:defRPr>
                <a:solidFill>
                  <a:srgbClr val="44515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Content Placeholder 4"/>
          <p:cNvSpPr>
            <a:spLocks noGrp="1"/>
          </p:cNvSpPr>
          <p:nvPr>
            <p:ph sz="quarter" idx="17"/>
          </p:nvPr>
        </p:nvSpPr>
        <p:spPr>
          <a:xfrm>
            <a:off x="4649082" y="1565618"/>
            <a:ext cx="3854366" cy="3172563"/>
          </a:xfrm>
          <a:solidFill>
            <a:schemeClr val="accent1"/>
          </a:solidFill>
        </p:spPr>
        <p:txBody>
          <a:bodyPr lIns="180000" tIns="180000" rIns="180000" bIns="180000"/>
          <a:lstStyle>
            <a:lvl1pPr marL="0" indent="0">
              <a:buNone/>
              <a:defRPr sz="2002" b="1">
                <a:solidFill>
                  <a:schemeClr val="bg1"/>
                </a:solidFill>
              </a:defRPr>
            </a:lvl1pPr>
          </a:lstStyle>
          <a:p>
            <a:pPr lvl="0"/>
            <a:r>
              <a:rPr lang="en-US"/>
              <a:t>Click to edit Master text styles</a:t>
            </a:r>
          </a:p>
        </p:txBody>
      </p:sp>
      <p:cxnSp>
        <p:nvCxnSpPr>
          <p:cNvPr id="7" name="Straight Connector 6"/>
          <p:cNvCxnSpPr/>
          <p:nvPr/>
        </p:nvCxnSpPr>
        <p:spPr>
          <a:xfrm>
            <a:off x="651422" y="1169446"/>
            <a:ext cx="785227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4"/>
          <p:cNvSpPr>
            <a:spLocks noGrp="1"/>
          </p:cNvSpPr>
          <p:nvPr>
            <p:ph type="body" sz="quarter" idx="20"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dirty="0"/>
              <a:t>Add text here</a:t>
            </a:r>
          </a:p>
        </p:txBody>
      </p:sp>
      <p:sp>
        <p:nvSpPr>
          <p:cNvPr id="10"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endParaRPr lang="en-US" dirty="0">
              <a:solidFill>
                <a:srgbClr val="B2AA9B"/>
              </a:solidFill>
            </a:endParaRPr>
          </a:p>
        </p:txBody>
      </p:sp>
    </p:spTree>
    <p:extLst>
      <p:ext uri="{BB962C8B-B14F-4D97-AF65-F5344CB8AC3E}">
        <p14:creationId xmlns:p14="http://schemas.microsoft.com/office/powerpoint/2010/main" val="923532905"/>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Content and highlight yel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45154"/>
                </a:solidFill>
              </a:defRPr>
            </a:lvl1pPr>
          </a:lstStyle>
          <a:p>
            <a:r>
              <a:rPr lang="en-US"/>
              <a:t>Click to edit Master title style</a:t>
            </a:r>
            <a:endParaRPr lang="fi-FI" dirty="0"/>
          </a:p>
        </p:txBody>
      </p:sp>
      <p:sp>
        <p:nvSpPr>
          <p:cNvPr id="3" name="Content Placeholder 2"/>
          <p:cNvSpPr>
            <a:spLocks noGrp="1"/>
          </p:cNvSpPr>
          <p:nvPr>
            <p:ph idx="1"/>
          </p:nvPr>
        </p:nvSpPr>
        <p:spPr>
          <a:xfrm>
            <a:off x="651016" y="1565030"/>
            <a:ext cx="3855016" cy="3172348"/>
          </a:xfrm>
        </p:spPr>
        <p:txBody>
          <a:bodyPr/>
          <a:lstStyle>
            <a:lvl1pPr>
              <a:defRPr>
                <a:solidFill>
                  <a:srgbClr val="445154"/>
                </a:solidFill>
              </a:defRPr>
            </a:lvl1pPr>
            <a:lvl2pPr>
              <a:defRPr>
                <a:solidFill>
                  <a:srgbClr val="445154"/>
                </a:solidFill>
              </a:defRPr>
            </a:lvl2pPr>
            <a:lvl3pPr>
              <a:defRPr>
                <a:solidFill>
                  <a:srgbClr val="445154"/>
                </a:solidFill>
              </a:defRPr>
            </a:lvl3pPr>
            <a:lvl4pPr>
              <a:defRPr>
                <a:solidFill>
                  <a:srgbClr val="445154"/>
                </a:solidFill>
              </a:defRPr>
            </a:lvl4pPr>
            <a:lvl5pPr>
              <a:defRPr>
                <a:solidFill>
                  <a:srgbClr val="44515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Content Placeholder 4"/>
          <p:cNvSpPr>
            <a:spLocks noGrp="1"/>
          </p:cNvSpPr>
          <p:nvPr>
            <p:ph sz="quarter" idx="17"/>
          </p:nvPr>
        </p:nvSpPr>
        <p:spPr>
          <a:xfrm>
            <a:off x="4649082" y="1565618"/>
            <a:ext cx="3854366" cy="3172563"/>
          </a:xfrm>
          <a:solidFill>
            <a:schemeClr val="bg1">
              <a:lumMod val="95000"/>
            </a:schemeClr>
          </a:solidFill>
        </p:spPr>
        <p:txBody>
          <a:bodyPr lIns="180000" tIns="180000" rIns="180000" bIns="180000"/>
          <a:lstStyle>
            <a:lvl1pPr marL="0" indent="0">
              <a:buNone/>
              <a:defRPr sz="2002" b="1">
                <a:solidFill>
                  <a:schemeClr val="tx2"/>
                </a:solidFill>
              </a:defRPr>
            </a:lvl1pPr>
          </a:lstStyle>
          <a:p>
            <a:pPr lvl="0"/>
            <a:r>
              <a:rPr lang="en-US"/>
              <a:t>Click to edit Master text styles</a:t>
            </a:r>
          </a:p>
        </p:txBody>
      </p:sp>
      <p:cxnSp>
        <p:nvCxnSpPr>
          <p:cNvPr id="7" name="Straight Connector 6"/>
          <p:cNvCxnSpPr/>
          <p:nvPr/>
        </p:nvCxnSpPr>
        <p:spPr>
          <a:xfrm>
            <a:off x="651422" y="1169446"/>
            <a:ext cx="785227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4"/>
          <p:cNvSpPr>
            <a:spLocks noGrp="1"/>
          </p:cNvSpPr>
          <p:nvPr>
            <p:ph type="body" sz="quarter" idx="20"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dirty="0"/>
              <a:t>Add text here</a:t>
            </a:r>
          </a:p>
        </p:txBody>
      </p:sp>
      <p:sp>
        <p:nvSpPr>
          <p:cNvPr id="10"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endParaRPr lang="en-US" dirty="0">
              <a:solidFill>
                <a:srgbClr val="B2AA9B"/>
              </a:solidFill>
            </a:endParaRPr>
          </a:p>
        </p:txBody>
      </p:sp>
    </p:spTree>
    <p:extLst>
      <p:ext uri="{BB962C8B-B14F-4D97-AF65-F5344CB8AC3E}">
        <p14:creationId xmlns:p14="http://schemas.microsoft.com/office/powerpoint/2010/main" val="3447823478"/>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45154"/>
                </a:solidFill>
              </a:defRPr>
            </a:lvl1pPr>
          </a:lstStyle>
          <a:p>
            <a:r>
              <a:rPr lang="en-US"/>
              <a:t>Click to edit Master title style</a:t>
            </a:r>
            <a:endParaRPr lang="fi-FI" dirty="0"/>
          </a:p>
        </p:txBody>
      </p:sp>
      <p:cxnSp>
        <p:nvCxnSpPr>
          <p:cNvPr id="6" name="Straight Connector 5"/>
          <p:cNvCxnSpPr/>
          <p:nvPr/>
        </p:nvCxnSpPr>
        <p:spPr>
          <a:xfrm>
            <a:off x="651422" y="1169446"/>
            <a:ext cx="785227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4"/>
          <p:cNvSpPr>
            <a:spLocks noGrp="1"/>
          </p:cNvSpPr>
          <p:nvPr>
            <p:ph type="body" sz="quarter" idx="17"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dirty="0"/>
              <a:t>Add text here</a:t>
            </a:r>
          </a:p>
        </p:txBody>
      </p:sp>
      <p:sp>
        <p:nvSpPr>
          <p:cNvPr id="8"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endParaRPr lang="en-US" dirty="0">
              <a:solidFill>
                <a:srgbClr val="B2AA9B"/>
              </a:solidFill>
            </a:endParaRPr>
          </a:p>
        </p:txBody>
      </p:sp>
    </p:spTree>
    <p:extLst>
      <p:ext uri="{BB962C8B-B14F-4D97-AF65-F5344CB8AC3E}">
        <p14:creationId xmlns:p14="http://schemas.microsoft.com/office/powerpoint/2010/main" val="1256614370"/>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45154"/>
                </a:solidFill>
              </a:defRPr>
            </a:lvl1pPr>
          </a:lstStyle>
          <a:p>
            <a:r>
              <a:rPr lang="en-US"/>
              <a:t>Click to edit Master title style</a:t>
            </a:r>
            <a:endParaRPr lang="fi-FI" dirty="0"/>
          </a:p>
        </p:txBody>
      </p:sp>
      <p:sp>
        <p:nvSpPr>
          <p:cNvPr id="7" name="Text Placeholder 4"/>
          <p:cNvSpPr>
            <a:spLocks noGrp="1"/>
          </p:cNvSpPr>
          <p:nvPr>
            <p:ph type="body" sz="quarter" idx="17"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dirty="0"/>
              <a:t>Add text here</a:t>
            </a:r>
          </a:p>
        </p:txBody>
      </p:sp>
      <p:sp>
        <p:nvSpPr>
          <p:cNvPr id="8"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endParaRPr lang="en-US" dirty="0">
              <a:solidFill>
                <a:srgbClr val="B2AA9B"/>
              </a:solidFill>
            </a:endParaRPr>
          </a:p>
        </p:txBody>
      </p:sp>
    </p:spTree>
    <p:extLst>
      <p:ext uri="{BB962C8B-B14F-4D97-AF65-F5344CB8AC3E}">
        <p14:creationId xmlns:p14="http://schemas.microsoft.com/office/powerpoint/2010/main" val="1213895785"/>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V">
    <p:spTree>
      <p:nvGrpSpPr>
        <p:cNvPr id="1" name=""/>
        <p:cNvGrpSpPr/>
        <p:nvPr/>
      </p:nvGrpSpPr>
      <p:grpSpPr>
        <a:xfrm>
          <a:off x="0" y="0"/>
          <a:ext cx="0" cy="0"/>
          <a:chOff x="0" y="0"/>
          <a:chExt cx="0" cy="0"/>
        </a:xfrm>
      </p:grpSpPr>
      <p:sp>
        <p:nvSpPr>
          <p:cNvPr id="25" name="Rectangle 24"/>
          <p:cNvSpPr/>
          <p:nvPr/>
        </p:nvSpPr>
        <p:spPr>
          <a:xfrm>
            <a:off x="651666" y="2466780"/>
            <a:ext cx="4827098" cy="22705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2">
              <a:solidFill>
                <a:prstClr val="white"/>
              </a:solidFill>
              <a:latin typeface="Georgia"/>
            </a:endParaRPr>
          </a:p>
        </p:txBody>
      </p:sp>
      <p:sp>
        <p:nvSpPr>
          <p:cNvPr id="2" name="Title 1"/>
          <p:cNvSpPr>
            <a:spLocks noGrp="1"/>
          </p:cNvSpPr>
          <p:nvPr>
            <p:ph type="title" hasCustomPrompt="1"/>
          </p:nvPr>
        </p:nvSpPr>
        <p:spPr>
          <a:xfrm>
            <a:off x="651423" y="375971"/>
            <a:ext cx="4827342" cy="216899"/>
          </a:xfrm>
        </p:spPr>
        <p:txBody>
          <a:bodyPr/>
          <a:lstStyle>
            <a:lvl1pPr>
              <a:defRPr sz="1201">
                <a:solidFill>
                  <a:srgbClr val="445154"/>
                </a:solidFill>
              </a:defRPr>
            </a:lvl1pPr>
          </a:lstStyle>
          <a:p>
            <a:r>
              <a:rPr lang="en-US"/>
              <a:t>Click to add text</a:t>
            </a:r>
            <a:endParaRPr lang="fi-FI"/>
          </a:p>
        </p:txBody>
      </p:sp>
      <p:sp>
        <p:nvSpPr>
          <p:cNvPr id="3" name="Content Placeholder 2"/>
          <p:cNvSpPr>
            <a:spLocks noGrp="1"/>
          </p:cNvSpPr>
          <p:nvPr>
            <p:ph idx="1" hasCustomPrompt="1"/>
          </p:nvPr>
        </p:nvSpPr>
        <p:spPr>
          <a:xfrm>
            <a:off x="723097" y="2791216"/>
            <a:ext cx="4683634" cy="1874519"/>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874" indent="-228874">
              <a:buFont typeface="+mj-lt"/>
              <a:buNone/>
              <a:tabLst>
                <a:tab pos="896424" algn="l"/>
              </a:tabLst>
              <a:defRPr lang="en-US" sz="901" dirty="0" smtClean="0"/>
            </a:lvl1pPr>
            <a:lvl2pPr>
              <a:defRPr lang="en-US" dirty="0" smtClean="0"/>
            </a:lvl2pPr>
            <a:lvl3pPr>
              <a:defRPr lang="en-US" dirty="0" smtClean="0"/>
            </a:lvl3pPr>
            <a:lvl4pPr>
              <a:defRPr lang="en-US" dirty="0" smtClean="0"/>
            </a:lvl4pPr>
            <a:lvl5pPr>
              <a:defRPr lang="fi-FI" dirty="0"/>
            </a:lvl5pPr>
          </a:lstStyle>
          <a:p>
            <a:pPr marL="0" lvl="0" indent="0">
              <a:spcBef>
                <a:spcPts val="0"/>
              </a:spcBef>
              <a:spcAft>
                <a:spcPts val="601"/>
              </a:spcAft>
            </a:pPr>
            <a:r>
              <a:rPr lang="en-US"/>
              <a:t>Click to add text</a:t>
            </a:r>
          </a:p>
        </p:txBody>
      </p:sp>
      <p:sp>
        <p:nvSpPr>
          <p:cNvPr id="5" name="Content Placeholder 4"/>
          <p:cNvSpPr>
            <a:spLocks noGrp="1"/>
          </p:cNvSpPr>
          <p:nvPr>
            <p:ph sz="quarter" idx="17" hasCustomPrompt="1"/>
          </p:nvPr>
        </p:nvSpPr>
        <p:spPr>
          <a:xfrm>
            <a:off x="5622942" y="664357"/>
            <a:ext cx="2880506" cy="1109958"/>
          </a:xfrm>
          <a:noFill/>
        </p:spPr>
        <p:txBody>
          <a:bodyPr lIns="0" tIns="72000" rIns="0" bIns="72000"/>
          <a:lstStyle>
            <a:lvl1pPr marL="0" indent="0">
              <a:buNone/>
              <a:defRPr sz="1201" b="1">
                <a:solidFill>
                  <a:schemeClr val="accent4"/>
                </a:solidFill>
              </a:defRPr>
            </a:lvl1pPr>
          </a:lstStyle>
          <a:p>
            <a:pPr lvl="0"/>
            <a:r>
              <a:rPr lang="fi-FI"/>
              <a:t>Click to add text</a:t>
            </a:r>
          </a:p>
        </p:txBody>
      </p:sp>
      <p:cxnSp>
        <p:nvCxnSpPr>
          <p:cNvPr id="7" name="Straight Connector 6"/>
          <p:cNvCxnSpPr/>
          <p:nvPr/>
        </p:nvCxnSpPr>
        <p:spPr>
          <a:xfrm>
            <a:off x="5622942" y="664357"/>
            <a:ext cx="288075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25876" y="1781859"/>
            <a:ext cx="288075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21" hasCustomPrompt="1"/>
          </p:nvPr>
        </p:nvSpPr>
        <p:spPr>
          <a:xfrm>
            <a:off x="5626580" y="1890005"/>
            <a:ext cx="2876867" cy="252587"/>
          </a:xfrm>
        </p:spPr>
        <p:txBody>
          <a:bodyPr/>
          <a:lstStyle>
            <a:lvl1pPr marL="0" indent="0">
              <a:buNone/>
              <a:defRPr sz="1201" b="1" cap="all" baseline="0">
                <a:solidFill>
                  <a:schemeClr val="accent1"/>
                </a:solidFill>
              </a:defRPr>
            </a:lvl1pPr>
          </a:lstStyle>
          <a:p>
            <a:pPr lvl="0"/>
            <a:r>
              <a:rPr lang="en-US"/>
              <a:t>CLICK TO ADD TEXT</a:t>
            </a:r>
            <a:endParaRPr lang="fi-FI"/>
          </a:p>
        </p:txBody>
      </p:sp>
      <p:sp>
        <p:nvSpPr>
          <p:cNvPr id="15" name="Text Placeholder 14"/>
          <p:cNvSpPr>
            <a:spLocks noGrp="1"/>
          </p:cNvSpPr>
          <p:nvPr>
            <p:ph type="body" sz="quarter" idx="22" hasCustomPrompt="1"/>
          </p:nvPr>
        </p:nvSpPr>
        <p:spPr>
          <a:xfrm>
            <a:off x="5626580" y="2142592"/>
            <a:ext cx="2876867" cy="2594785"/>
          </a:xfrm>
        </p:spPr>
        <p:txBody>
          <a:bodyPr/>
          <a:lstStyle>
            <a:lvl1pPr marL="0" indent="0">
              <a:spcBef>
                <a:spcPts val="0"/>
              </a:spcBef>
              <a:spcAft>
                <a:spcPts val="601"/>
              </a:spcAft>
              <a:buNone/>
              <a:defRPr sz="901"/>
            </a:lvl1pPr>
          </a:lstStyle>
          <a:p>
            <a:pPr lvl="0"/>
            <a:r>
              <a:rPr lang="en-US"/>
              <a:t>Click to add text</a:t>
            </a:r>
          </a:p>
        </p:txBody>
      </p:sp>
      <p:sp>
        <p:nvSpPr>
          <p:cNvPr id="18" name="Text Placeholder 17"/>
          <p:cNvSpPr>
            <a:spLocks noGrp="1"/>
          </p:cNvSpPr>
          <p:nvPr>
            <p:ph type="body" sz="quarter" idx="23" hasCustomPrompt="1"/>
          </p:nvPr>
        </p:nvSpPr>
        <p:spPr>
          <a:xfrm>
            <a:off x="5623401" y="376702"/>
            <a:ext cx="2880046" cy="216167"/>
          </a:xfrm>
        </p:spPr>
        <p:txBody>
          <a:bodyPr anchor="b"/>
          <a:lstStyle>
            <a:lvl1pPr marL="0" indent="0" algn="r">
              <a:buNone/>
              <a:defRPr sz="1001">
                <a:solidFill>
                  <a:schemeClr val="tx2"/>
                </a:solidFill>
              </a:defRPr>
            </a:lvl1pPr>
            <a:lvl2pPr algn="r">
              <a:defRPr/>
            </a:lvl2pPr>
            <a:lvl3pPr algn="r">
              <a:defRPr/>
            </a:lvl3pPr>
            <a:lvl4pPr algn="r">
              <a:defRPr/>
            </a:lvl4pPr>
            <a:lvl5pPr algn="r">
              <a:defRPr/>
            </a:lvl5pPr>
          </a:lstStyle>
          <a:p>
            <a:pPr lvl="0"/>
            <a:r>
              <a:rPr lang="en-US"/>
              <a:t>Click to add text</a:t>
            </a:r>
          </a:p>
        </p:txBody>
      </p:sp>
      <p:sp>
        <p:nvSpPr>
          <p:cNvPr id="20" name="Picture Placeholder 19"/>
          <p:cNvSpPr>
            <a:spLocks noGrp="1"/>
          </p:cNvSpPr>
          <p:nvPr>
            <p:ph type="pic" sz="quarter" idx="24"/>
          </p:nvPr>
        </p:nvSpPr>
        <p:spPr>
          <a:xfrm>
            <a:off x="651665" y="664358"/>
            <a:ext cx="1726978" cy="1730629"/>
          </a:xfrm>
          <a:solidFill>
            <a:schemeClr val="bg1">
              <a:lumMod val="95000"/>
            </a:schemeClr>
          </a:solidFill>
        </p:spPr>
        <p:txBody>
          <a:bodyPr/>
          <a:lstStyle>
            <a:lvl1pPr marL="0" indent="0">
              <a:buNone/>
              <a:defRPr sz="1201"/>
            </a:lvl1pPr>
          </a:lstStyle>
          <a:p>
            <a:r>
              <a:rPr lang="en-US"/>
              <a:t>Drag picture to placeholder or click icon to add</a:t>
            </a:r>
            <a:endParaRPr lang="fi-FI"/>
          </a:p>
        </p:txBody>
      </p:sp>
      <p:sp>
        <p:nvSpPr>
          <p:cNvPr id="22" name="Text Placeholder 21"/>
          <p:cNvSpPr>
            <a:spLocks noGrp="1"/>
          </p:cNvSpPr>
          <p:nvPr>
            <p:ph type="body" sz="quarter" idx="25"/>
          </p:nvPr>
        </p:nvSpPr>
        <p:spPr>
          <a:xfrm>
            <a:off x="2450740" y="664394"/>
            <a:ext cx="3028024" cy="1730592"/>
          </a:xfrm>
          <a:solidFill>
            <a:schemeClr val="tx2"/>
          </a:solidFill>
        </p:spPr>
        <p:txBody>
          <a:bodyPr lIns="108000" tIns="72000" rIns="108000" bIns="72000"/>
          <a:lstStyle>
            <a:lvl1pPr marL="179603" indent="-179603">
              <a:spcBef>
                <a:spcPts val="0"/>
              </a:spcBef>
              <a:spcAft>
                <a:spcPts val="0"/>
              </a:spcAft>
              <a:defRPr sz="901">
                <a:solidFill>
                  <a:schemeClr val="bg1"/>
                </a:solidFill>
              </a:defRPr>
            </a:lvl1pPr>
            <a:lvl2pPr marL="359206" indent="-179603">
              <a:spcBef>
                <a:spcPts val="0"/>
              </a:spcBef>
              <a:spcAft>
                <a:spcPts val="0"/>
              </a:spcAft>
              <a:defRPr sz="801">
                <a:solidFill>
                  <a:schemeClr val="bg1"/>
                </a:solidFill>
              </a:defRPr>
            </a:lvl2pPr>
            <a:lvl3pPr marL="538809" indent="-179603">
              <a:spcBef>
                <a:spcPts val="0"/>
              </a:spcBef>
              <a:spcAft>
                <a:spcPts val="0"/>
              </a:spcAft>
              <a:defRPr sz="701">
                <a:solidFill>
                  <a:schemeClr val="bg1"/>
                </a:solidFill>
              </a:defRPr>
            </a:lvl3pPr>
            <a:lvl4pPr>
              <a:spcBef>
                <a:spcPts val="0"/>
              </a:spcBef>
              <a:spcAft>
                <a:spcPts val="400"/>
              </a:spcAft>
              <a:defRPr sz="901">
                <a:solidFill>
                  <a:schemeClr val="bg1"/>
                </a:solidFill>
              </a:defRPr>
            </a:lvl4pPr>
            <a:lvl5pPr>
              <a:spcBef>
                <a:spcPts val="0"/>
              </a:spcBef>
              <a:spcAft>
                <a:spcPts val="400"/>
              </a:spcAft>
              <a:defRPr sz="901">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4" name="Text Placeholder 23"/>
          <p:cNvSpPr>
            <a:spLocks noGrp="1"/>
          </p:cNvSpPr>
          <p:nvPr>
            <p:ph type="body" sz="quarter" idx="26" hasCustomPrompt="1"/>
          </p:nvPr>
        </p:nvSpPr>
        <p:spPr>
          <a:xfrm>
            <a:off x="720570" y="2538492"/>
            <a:ext cx="4686086" cy="252724"/>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67020" indent="-267020">
              <a:buNone/>
              <a:defRPr lang="en-US" sz="1201" b="1" cap="all" baseline="0" dirty="0" smtClean="0">
                <a:solidFill>
                  <a:schemeClr val="accent1"/>
                </a:solidFill>
              </a:defRPr>
            </a:lvl1pPr>
            <a:lvl2pPr>
              <a:defRPr lang="en-US" dirty="0" smtClean="0"/>
            </a:lvl2pPr>
            <a:lvl3pPr>
              <a:defRPr lang="en-US" dirty="0" smtClean="0"/>
            </a:lvl3pPr>
            <a:lvl4pPr>
              <a:defRPr lang="en-US" dirty="0" smtClean="0"/>
            </a:lvl4pPr>
            <a:lvl5pPr>
              <a:defRPr lang="fi-FI" dirty="0"/>
            </a:lvl5pPr>
          </a:lstStyle>
          <a:p>
            <a:pPr marL="0" lvl="0" indent="0"/>
            <a:r>
              <a:rPr lang="en-US"/>
              <a:t>CLICK TO ADD TEXT</a:t>
            </a:r>
          </a:p>
        </p:txBody>
      </p:sp>
      <p:sp>
        <p:nvSpPr>
          <p:cNvPr id="17" name="Text Placeholder 4"/>
          <p:cNvSpPr>
            <a:spLocks noGrp="1"/>
          </p:cNvSpPr>
          <p:nvPr>
            <p:ph type="body" sz="quarter" idx="27"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a:t>Add text here</a:t>
            </a:r>
          </a:p>
        </p:txBody>
      </p:sp>
      <p:sp>
        <p:nvSpPr>
          <p:cNvPr id="19"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p>
        </p:txBody>
      </p:sp>
    </p:spTree>
    <p:extLst>
      <p:ext uri="{BB962C8B-B14F-4D97-AF65-F5344CB8AC3E}">
        <p14:creationId xmlns:p14="http://schemas.microsoft.com/office/powerpoint/2010/main" val="3583914746"/>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6" name="Text Placeholder 4"/>
          <p:cNvSpPr>
            <a:spLocks noGrp="1"/>
          </p:cNvSpPr>
          <p:nvPr>
            <p:ph type="body" sz="quarter" idx="17" hasCustomPrompt="1"/>
          </p:nvPr>
        </p:nvSpPr>
        <p:spPr>
          <a:xfrm>
            <a:off x="359212" y="4773148"/>
            <a:ext cx="2452490" cy="274976"/>
          </a:xfrm>
        </p:spPr>
        <p:txBody>
          <a:bodyPr anchor="ctr"/>
          <a:lstStyle>
            <a:lvl1pPr marL="0" marR="0" indent="0" algn="l" defTabSz="915497" rtl="0" eaLnBrk="0" fontAlgn="base" latinLnBrk="0" hangingPunct="0">
              <a:lnSpc>
                <a:spcPct val="100000"/>
              </a:lnSpc>
              <a:spcBef>
                <a:spcPts val="601"/>
              </a:spcBef>
              <a:spcAft>
                <a:spcPct val="0"/>
              </a:spcAft>
              <a:buClrTx/>
              <a:buSzTx/>
              <a:buFont typeface="Arial" charset="0"/>
              <a:buNone/>
              <a:tabLst/>
              <a:defRPr sz="801">
                <a:solidFill>
                  <a:schemeClr val="bg2"/>
                </a:solidFill>
              </a:defRPr>
            </a:lvl1pPr>
            <a:lvl2pPr marL="267020" indent="0">
              <a:buNone/>
              <a:defRPr sz="801"/>
            </a:lvl2pPr>
            <a:lvl3pPr marL="540398" indent="0">
              <a:buNone/>
              <a:defRPr sz="801"/>
            </a:lvl3pPr>
            <a:lvl4pPr marL="807418" indent="0">
              <a:buNone/>
              <a:defRPr sz="801"/>
            </a:lvl4pPr>
            <a:lvl5pPr marL="1072848" indent="0">
              <a:buNone/>
              <a:defRPr sz="801"/>
            </a:lvl5pPr>
          </a:lstStyle>
          <a:p>
            <a:pPr marL="0" marR="0" lvl="0" indent="0" algn="l" defTabSz="915497" rtl="0" eaLnBrk="0" fontAlgn="base" latinLnBrk="0" hangingPunct="0">
              <a:lnSpc>
                <a:spcPct val="100000"/>
              </a:lnSpc>
              <a:spcBef>
                <a:spcPts val="601"/>
              </a:spcBef>
              <a:spcAft>
                <a:spcPct val="0"/>
              </a:spcAft>
              <a:buClrTx/>
              <a:buSzTx/>
              <a:buFont typeface="Arial" charset="0"/>
              <a:buNone/>
              <a:tabLst/>
              <a:defRPr/>
            </a:pPr>
            <a:r>
              <a:rPr lang="en-US" dirty="0"/>
              <a:t>Add text here</a:t>
            </a:r>
          </a:p>
        </p:txBody>
      </p:sp>
      <p:sp>
        <p:nvSpPr>
          <p:cNvPr id="7" name="Footer Placeholder 10"/>
          <p:cNvSpPr>
            <a:spLocks noGrp="1"/>
          </p:cNvSpPr>
          <p:nvPr>
            <p:ph type="ftr" sz="quarter" idx="10"/>
          </p:nvPr>
        </p:nvSpPr>
        <p:spPr>
          <a:xfrm>
            <a:off x="3127997" y="4773149"/>
            <a:ext cx="2899119" cy="274976"/>
          </a:xfrm>
        </p:spPr>
        <p:txBody>
          <a:bodyPr/>
          <a:lstStyle>
            <a:lvl1pPr>
              <a:defRPr>
                <a:latin typeface="Century Gothic"/>
                <a:cs typeface="Century Gothic"/>
              </a:defRPr>
            </a:lvl1pPr>
          </a:lstStyle>
          <a:p>
            <a:r>
              <a:rPr lang="en-US">
                <a:solidFill>
                  <a:srgbClr val="B2AA9B"/>
                </a:solidFill>
              </a:rPr>
              <a:t>All rights reserved © Frankly Partners</a:t>
            </a:r>
            <a:endParaRPr lang="en-US" dirty="0">
              <a:solidFill>
                <a:srgbClr val="B2AA9B"/>
              </a:solidFill>
            </a:endParaRPr>
          </a:p>
        </p:txBody>
      </p:sp>
    </p:spTree>
    <p:extLst>
      <p:ext uri="{BB962C8B-B14F-4D97-AF65-F5344CB8AC3E}">
        <p14:creationId xmlns:p14="http://schemas.microsoft.com/office/powerpoint/2010/main" val="14748555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 kuva + 2/3 teksti">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6" name="Text Placeholder 20"/>
          <p:cNvSpPr>
            <a:spLocks noGrp="1"/>
          </p:cNvSpPr>
          <p:nvPr>
            <p:ph type="body" sz="quarter" idx="14"/>
          </p:nvPr>
        </p:nvSpPr>
        <p:spPr>
          <a:xfrm>
            <a:off x="3497435" y="1135387"/>
            <a:ext cx="5040140" cy="2519659"/>
          </a:xfrm>
          <a:prstGeom prst="rect">
            <a:avLst/>
          </a:prstGeom>
        </p:spPr>
        <p:txBody>
          <a:bodyPr/>
          <a:lstStyle>
            <a:lvl1pPr>
              <a:lnSpc>
                <a:spcPct val="100000"/>
              </a:lnSpc>
              <a:defRPr sz="1800" baseline="0"/>
            </a:lvl1pPr>
          </a:lstStyle>
          <a:p>
            <a:pPr lvl="0"/>
            <a:r>
              <a:rPr lang="fi-FI" noProof="0"/>
              <a:t>Muokkaa tekstin perustyylejä</a:t>
            </a:r>
          </a:p>
        </p:txBody>
      </p:sp>
      <p:sp>
        <p:nvSpPr>
          <p:cNvPr id="7" name="Text Placeholder 43"/>
          <p:cNvSpPr>
            <a:spLocks noGrp="1"/>
          </p:cNvSpPr>
          <p:nvPr>
            <p:ph type="body" sz="quarter" idx="15" hasCustomPrompt="1"/>
          </p:nvPr>
        </p:nvSpPr>
        <p:spPr>
          <a:xfrm>
            <a:off x="3497435" y="4015085"/>
            <a:ext cx="5040140" cy="211666"/>
          </a:xfrm>
          <a:prstGeom prst="rect">
            <a:avLst/>
          </a:prstGeom>
        </p:spPr>
        <p:txBody>
          <a:bodyPr/>
          <a:lstStyle>
            <a:lvl1pPr>
              <a:defRPr sz="1000"/>
            </a:lvl1pPr>
          </a:lstStyle>
          <a:p>
            <a:pPr lvl="0"/>
            <a:r>
              <a:rPr lang="fi-FI" noProof="0" dirty="0"/>
              <a:t>Lähde: Suomen Sydänliitto ry</a:t>
            </a:r>
          </a:p>
        </p:txBody>
      </p:sp>
      <p:sp>
        <p:nvSpPr>
          <p:cNvPr id="8" name="Content Placeholder 4"/>
          <p:cNvSpPr>
            <a:spLocks noGrp="1"/>
          </p:cNvSpPr>
          <p:nvPr>
            <p:ph sz="quarter" idx="16"/>
          </p:nvPr>
        </p:nvSpPr>
        <p:spPr>
          <a:xfrm>
            <a:off x="617538" y="414685"/>
            <a:ext cx="2520000" cy="3812066"/>
          </a:xfrm>
          <a:prstGeom prst="rect">
            <a:avLst/>
          </a:prstGeom>
        </p:spPr>
        <p:txBody>
          <a:bodyPr anchor="ctr" anchorCtr="0"/>
          <a:lstStyle>
            <a:lvl1pPr>
              <a:defRPr/>
            </a:lvl1pPr>
          </a:lstStyle>
          <a:p>
            <a:pPr lvl="0"/>
            <a:r>
              <a:rPr lang="fi-FI" noProof="0"/>
              <a:t>Muokkaa tekstin perustyylejä</a:t>
            </a:r>
          </a:p>
        </p:txBody>
      </p:sp>
      <p:sp>
        <p:nvSpPr>
          <p:cNvPr id="2" name="Otsikko 1"/>
          <p:cNvSpPr>
            <a:spLocks noGrp="1"/>
          </p:cNvSpPr>
          <p:nvPr>
            <p:ph type="title"/>
          </p:nvPr>
        </p:nvSpPr>
        <p:spPr>
          <a:xfrm>
            <a:off x="3497435" y="414334"/>
            <a:ext cx="5040140" cy="721053"/>
          </a:xfrm>
        </p:spPr>
        <p:txBody>
          <a:bodyPr>
            <a:normAutofit/>
          </a:bodyPr>
          <a:lstStyle>
            <a:lvl1pPr algn="l">
              <a:defRPr sz="2400"/>
            </a:lvl1pPr>
          </a:lstStyle>
          <a:p>
            <a:r>
              <a:rPr lang="fi-FI"/>
              <a:t>Muokkaa ots. perustyyl. napsautt.</a:t>
            </a:r>
            <a:endParaRPr lang="fi-FI" dirty="0"/>
          </a:p>
        </p:txBody>
      </p:sp>
    </p:spTree>
    <p:extLst>
      <p:ext uri="{BB962C8B-B14F-4D97-AF65-F5344CB8AC3E}">
        <p14:creationId xmlns:p14="http://schemas.microsoft.com/office/powerpoint/2010/main" val="141418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Title Slide B">
    <p:spTree>
      <p:nvGrpSpPr>
        <p:cNvPr id="1" name=""/>
        <p:cNvGrpSpPr/>
        <p:nvPr/>
      </p:nvGrpSpPr>
      <p:grpSpPr>
        <a:xfrm>
          <a:off x="0" y="0"/>
          <a:ext cx="0" cy="0"/>
          <a:chOff x="0" y="0"/>
          <a:chExt cx="0" cy="0"/>
        </a:xfrm>
      </p:grpSpPr>
      <p:sp>
        <p:nvSpPr>
          <p:cNvPr id="3" name="Rectangle 2"/>
          <p:cNvSpPr/>
          <p:nvPr userDrawn="1"/>
        </p:nvSpPr>
        <p:spPr>
          <a:xfrm>
            <a:off x="359211" y="374638"/>
            <a:ext cx="8436691" cy="4363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497">
              <a:defRPr/>
            </a:pPr>
            <a:endParaRPr lang="fi-FI" sz="1802">
              <a:solidFill>
                <a:prstClr val="white"/>
              </a:solidFill>
              <a:latin typeface="Georgia"/>
            </a:endParaRPr>
          </a:p>
        </p:txBody>
      </p:sp>
      <p:pic>
        <p:nvPicPr>
          <p:cNvPr id="5" name="Picture 4" descr="Frank_liesk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7144" y="2322654"/>
            <a:ext cx="1270127" cy="612756"/>
          </a:xfrm>
          <a:prstGeom prst="rect">
            <a:avLst/>
          </a:prstGeom>
        </p:spPr>
      </p:pic>
      <p:sp>
        <p:nvSpPr>
          <p:cNvPr id="4" name="Title 3"/>
          <p:cNvSpPr>
            <a:spLocks noGrp="1"/>
          </p:cNvSpPr>
          <p:nvPr>
            <p:ph type="title"/>
          </p:nvPr>
        </p:nvSpPr>
        <p:spPr>
          <a:xfrm>
            <a:off x="1694331" y="736715"/>
            <a:ext cx="6809360" cy="3785299"/>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lang="fi-FI" sz="4806" i="0" dirty="0">
                <a:solidFill>
                  <a:schemeClr val="accent2"/>
                </a:solidFill>
              </a:defRPr>
            </a:lvl1pPr>
          </a:lstStyle>
          <a:p>
            <a:pPr lvl="0"/>
            <a:r>
              <a:rPr lang="fi-FI"/>
              <a:t>Click to edit Master title style</a:t>
            </a:r>
          </a:p>
        </p:txBody>
      </p:sp>
      <p:sp>
        <p:nvSpPr>
          <p:cNvPr id="6" name="Footer Placeholder 5"/>
          <p:cNvSpPr>
            <a:spLocks noGrp="1"/>
          </p:cNvSpPr>
          <p:nvPr>
            <p:ph type="ftr" sz="quarter" idx="10"/>
          </p:nvPr>
        </p:nvSpPr>
        <p:spPr/>
        <p:txBody>
          <a:bodyPr/>
          <a:lstStyle/>
          <a:p>
            <a:r>
              <a:rPr lang="en-US">
                <a:solidFill>
                  <a:srgbClr val="B2AA9B"/>
                </a:solidFill>
              </a:rPr>
              <a:t>All rights reserved © Frankly Partners</a:t>
            </a:r>
          </a:p>
        </p:txBody>
      </p:sp>
      <p:sp>
        <p:nvSpPr>
          <p:cNvPr id="7" name="Slide Number Placeholder 6"/>
          <p:cNvSpPr>
            <a:spLocks noGrp="1"/>
          </p:cNvSpPr>
          <p:nvPr>
            <p:ph type="sldNum" sz="quarter" idx="11"/>
          </p:nvPr>
        </p:nvSpPr>
        <p:spPr>
          <a:xfrm>
            <a:off x="6019467" y="4773150"/>
            <a:ext cx="432572" cy="274975"/>
          </a:xfrm>
          <a:prstGeom prst="rect">
            <a:avLst/>
          </a:prstGeom>
        </p:spPr>
        <p:txBody>
          <a:bodyPr/>
          <a:lstStyle/>
          <a:p>
            <a:fld id="{B24552C9-E16F-CE4E-95D6-444731520B2B}" type="slidenum">
              <a:rPr lang="fi-FI" smtClean="0">
                <a:solidFill>
                  <a:prstClr val="black"/>
                </a:solidFill>
              </a:rPr>
              <a:pPr/>
              <a:t>‹#›</a:t>
            </a:fld>
            <a:endParaRPr lang="fi-FI">
              <a:solidFill>
                <a:prstClr val="black"/>
              </a:solidFill>
            </a:endParaRPr>
          </a:p>
        </p:txBody>
      </p:sp>
      <p:sp>
        <p:nvSpPr>
          <p:cNvPr id="11" name="Freeform 7"/>
          <p:cNvSpPr>
            <a:spLocks noEditPoints="1"/>
          </p:cNvSpPr>
          <p:nvPr userDrawn="1"/>
        </p:nvSpPr>
        <p:spPr bwMode="auto">
          <a:xfrm>
            <a:off x="7656462" y="4827823"/>
            <a:ext cx="1114254" cy="178240"/>
          </a:xfrm>
          <a:custGeom>
            <a:avLst/>
            <a:gdLst>
              <a:gd name="T0" fmla="*/ 2147483647 w 11065"/>
              <a:gd name="T1" fmla="*/ 2147483647 h 1635"/>
              <a:gd name="T2" fmla="*/ 2147483647 w 11065"/>
              <a:gd name="T3" fmla="*/ 2147483647 h 1635"/>
              <a:gd name="T4" fmla="*/ 2147483647 w 11065"/>
              <a:gd name="T5" fmla="*/ 2147483647 h 1635"/>
              <a:gd name="T6" fmla="*/ 2147483647 w 11065"/>
              <a:gd name="T7" fmla="*/ 2147483647 h 1635"/>
              <a:gd name="T8" fmla="*/ 2147483647 w 11065"/>
              <a:gd name="T9" fmla="*/ 2147483647 h 1635"/>
              <a:gd name="T10" fmla="*/ 2147483647 w 11065"/>
              <a:gd name="T11" fmla="*/ 2147483647 h 1635"/>
              <a:gd name="T12" fmla="*/ 2147483647 w 11065"/>
              <a:gd name="T13" fmla="*/ 2147483647 h 1635"/>
              <a:gd name="T14" fmla="*/ 2147483647 w 11065"/>
              <a:gd name="T15" fmla="*/ 2147483647 h 1635"/>
              <a:gd name="T16" fmla="*/ 2147483647 w 11065"/>
              <a:gd name="T17" fmla="*/ 2147483647 h 1635"/>
              <a:gd name="T18" fmla="*/ 2147483647 w 11065"/>
              <a:gd name="T19" fmla="*/ 2147483647 h 1635"/>
              <a:gd name="T20" fmla="*/ 2147483647 w 11065"/>
              <a:gd name="T21" fmla="*/ 2147483647 h 1635"/>
              <a:gd name="T22" fmla="*/ 2147483647 w 11065"/>
              <a:gd name="T23" fmla="*/ 2147483647 h 1635"/>
              <a:gd name="T24" fmla="*/ 2147483647 w 11065"/>
              <a:gd name="T25" fmla="*/ 2147483647 h 1635"/>
              <a:gd name="T26" fmla="*/ 2147483647 w 11065"/>
              <a:gd name="T27" fmla="*/ 2147483647 h 1635"/>
              <a:gd name="T28" fmla="*/ 2147483647 w 11065"/>
              <a:gd name="T29" fmla="*/ 2147483647 h 1635"/>
              <a:gd name="T30" fmla="*/ 2147483647 w 11065"/>
              <a:gd name="T31" fmla="*/ 2147483647 h 1635"/>
              <a:gd name="T32" fmla="*/ 2147483647 w 11065"/>
              <a:gd name="T33" fmla="*/ 2147483647 h 1635"/>
              <a:gd name="T34" fmla="*/ 2147483647 w 11065"/>
              <a:gd name="T35" fmla="*/ 2147483647 h 1635"/>
              <a:gd name="T36" fmla="*/ 2147483647 w 11065"/>
              <a:gd name="T37" fmla="*/ 2147483647 h 1635"/>
              <a:gd name="T38" fmla="*/ 2147483647 w 11065"/>
              <a:gd name="T39" fmla="*/ 2147483647 h 1635"/>
              <a:gd name="T40" fmla="*/ 2147483647 w 11065"/>
              <a:gd name="T41" fmla="*/ 2147483647 h 1635"/>
              <a:gd name="T42" fmla="*/ 2147483647 w 11065"/>
              <a:gd name="T43" fmla="*/ 2147483647 h 1635"/>
              <a:gd name="T44" fmla="*/ 2147483647 w 11065"/>
              <a:gd name="T45" fmla="*/ 2147483647 h 1635"/>
              <a:gd name="T46" fmla="*/ 2147483647 w 11065"/>
              <a:gd name="T47" fmla="*/ 2147483647 h 1635"/>
              <a:gd name="T48" fmla="*/ 2147483647 w 11065"/>
              <a:gd name="T49" fmla="*/ 2147483647 h 1635"/>
              <a:gd name="T50" fmla="*/ 2147483647 w 11065"/>
              <a:gd name="T51" fmla="*/ 2147483647 h 1635"/>
              <a:gd name="T52" fmla="*/ 2147483647 w 11065"/>
              <a:gd name="T53" fmla="*/ 2147483647 h 1635"/>
              <a:gd name="T54" fmla="*/ 2147483647 w 11065"/>
              <a:gd name="T55" fmla="*/ 2147483647 h 1635"/>
              <a:gd name="T56" fmla="*/ 2147483647 w 11065"/>
              <a:gd name="T57" fmla="*/ 2147483647 h 1635"/>
              <a:gd name="T58" fmla="*/ 2147483647 w 11065"/>
              <a:gd name="T59" fmla="*/ 2147483647 h 1635"/>
              <a:gd name="T60" fmla="*/ 2147483647 w 11065"/>
              <a:gd name="T61" fmla="*/ 2147483647 h 1635"/>
              <a:gd name="T62" fmla="*/ 2147483647 w 11065"/>
              <a:gd name="T63" fmla="*/ 2147483647 h 1635"/>
              <a:gd name="T64" fmla="*/ 2147483647 w 11065"/>
              <a:gd name="T65" fmla="*/ 2147483647 h 1635"/>
              <a:gd name="T66" fmla="*/ 2147483647 w 11065"/>
              <a:gd name="T67" fmla="*/ 2147483647 h 1635"/>
              <a:gd name="T68" fmla="*/ 2147483647 w 11065"/>
              <a:gd name="T69" fmla="*/ 2147483647 h 1635"/>
              <a:gd name="T70" fmla="*/ 2147483647 w 11065"/>
              <a:gd name="T71" fmla="*/ 2147483647 h 1635"/>
              <a:gd name="T72" fmla="*/ 2147483647 w 11065"/>
              <a:gd name="T73" fmla="*/ 2147483647 h 1635"/>
              <a:gd name="T74" fmla="*/ 2147483647 w 11065"/>
              <a:gd name="T75" fmla="*/ 2147483647 h 1635"/>
              <a:gd name="T76" fmla="*/ 2147483647 w 11065"/>
              <a:gd name="T77" fmla="*/ 2147483647 h 1635"/>
              <a:gd name="T78" fmla="*/ 2147483647 w 11065"/>
              <a:gd name="T79" fmla="*/ 2147483647 h 1635"/>
              <a:gd name="T80" fmla="*/ 2147483647 w 11065"/>
              <a:gd name="T81" fmla="*/ 2147483647 h 1635"/>
              <a:gd name="T82" fmla="*/ 2147483647 w 11065"/>
              <a:gd name="T83" fmla="*/ 2147483647 h 1635"/>
              <a:gd name="T84" fmla="*/ 2147483647 w 11065"/>
              <a:gd name="T85" fmla="*/ 2147483647 h 1635"/>
              <a:gd name="T86" fmla="*/ 2147483647 w 11065"/>
              <a:gd name="T87" fmla="*/ 2147483647 h 1635"/>
              <a:gd name="T88" fmla="*/ 2147483647 w 11065"/>
              <a:gd name="T89" fmla="*/ 2147483647 h 1635"/>
              <a:gd name="T90" fmla="*/ 2147483647 w 11065"/>
              <a:gd name="T91" fmla="*/ 2147483647 h 1635"/>
              <a:gd name="T92" fmla="*/ 2147483647 w 11065"/>
              <a:gd name="T93" fmla="*/ 2147483647 h 1635"/>
              <a:gd name="T94" fmla="*/ 2147483647 w 11065"/>
              <a:gd name="T95" fmla="*/ 2147483647 h 1635"/>
              <a:gd name="T96" fmla="*/ 2147483647 w 11065"/>
              <a:gd name="T97" fmla="*/ 2147483647 h 1635"/>
              <a:gd name="T98" fmla="*/ 2147483647 w 11065"/>
              <a:gd name="T99" fmla="*/ 2147483647 h 1635"/>
              <a:gd name="T100" fmla="*/ 2147483647 w 11065"/>
              <a:gd name="T101" fmla="*/ 2147483647 h 1635"/>
              <a:gd name="T102" fmla="*/ 2147483647 w 11065"/>
              <a:gd name="T103" fmla="*/ 2147483647 h 1635"/>
              <a:gd name="T104" fmla="*/ 2147483647 w 11065"/>
              <a:gd name="T105" fmla="*/ 2147483647 h 1635"/>
              <a:gd name="T106" fmla="*/ 2147483647 w 11065"/>
              <a:gd name="T107" fmla="*/ 2147483647 h 1635"/>
              <a:gd name="T108" fmla="*/ 2147483647 w 11065"/>
              <a:gd name="T109" fmla="*/ 2147483647 h 1635"/>
              <a:gd name="T110" fmla="*/ 2147483647 w 11065"/>
              <a:gd name="T111" fmla="*/ 2147483647 h 1635"/>
              <a:gd name="T112" fmla="*/ 2147483647 w 11065"/>
              <a:gd name="T113" fmla="*/ 2147483647 h 1635"/>
              <a:gd name="T114" fmla="*/ 2147483647 w 11065"/>
              <a:gd name="T115" fmla="*/ 2147483647 h 16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065" h="1635">
                <a:moveTo>
                  <a:pt x="10838" y="730"/>
                </a:moveTo>
                <a:lnTo>
                  <a:pt x="10740" y="637"/>
                </a:lnTo>
                <a:lnTo>
                  <a:pt x="10706" y="601"/>
                </a:lnTo>
                <a:lnTo>
                  <a:pt x="10692" y="584"/>
                </a:lnTo>
                <a:lnTo>
                  <a:pt x="10679" y="566"/>
                </a:lnTo>
                <a:lnTo>
                  <a:pt x="10661" y="533"/>
                </a:lnTo>
                <a:lnTo>
                  <a:pt x="10654" y="516"/>
                </a:lnTo>
                <a:lnTo>
                  <a:pt x="10648" y="498"/>
                </a:lnTo>
                <a:lnTo>
                  <a:pt x="10644" y="479"/>
                </a:lnTo>
                <a:lnTo>
                  <a:pt x="10641" y="458"/>
                </a:lnTo>
                <a:lnTo>
                  <a:pt x="10639" y="412"/>
                </a:lnTo>
                <a:lnTo>
                  <a:pt x="10639" y="330"/>
                </a:lnTo>
                <a:lnTo>
                  <a:pt x="10641" y="313"/>
                </a:lnTo>
                <a:lnTo>
                  <a:pt x="10646" y="297"/>
                </a:lnTo>
                <a:lnTo>
                  <a:pt x="10654" y="282"/>
                </a:lnTo>
                <a:lnTo>
                  <a:pt x="10663" y="270"/>
                </a:lnTo>
                <a:lnTo>
                  <a:pt x="10676" y="259"/>
                </a:lnTo>
                <a:lnTo>
                  <a:pt x="10691" y="252"/>
                </a:lnTo>
                <a:lnTo>
                  <a:pt x="10706" y="246"/>
                </a:lnTo>
                <a:lnTo>
                  <a:pt x="10723" y="245"/>
                </a:lnTo>
                <a:lnTo>
                  <a:pt x="10735" y="245"/>
                </a:lnTo>
                <a:lnTo>
                  <a:pt x="10752" y="246"/>
                </a:lnTo>
                <a:lnTo>
                  <a:pt x="10767" y="252"/>
                </a:lnTo>
                <a:lnTo>
                  <a:pt x="10782" y="259"/>
                </a:lnTo>
                <a:lnTo>
                  <a:pt x="10794" y="270"/>
                </a:lnTo>
                <a:lnTo>
                  <a:pt x="10805" y="282"/>
                </a:lnTo>
                <a:lnTo>
                  <a:pt x="10812" y="297"/>
                </a:lnTo>
                <a:lnTo>
                  <a:pt x="10817" y="313"/>
                </a:lnTo>
                <a:lnTo>
                  <a:pt x="10820" y="330"/>
                </a:lnTo>
                <a:lnTo>
                  <a:pt x="10820" y="454"/>
                </a:lnTo>
                <a:lnTo>
                  <a:pt x="11065" y="454"/>
                </a:lnTo>
                <a:lnTo>
                  <a:pt x="11065" y="330"/>
                </a:lnTo>
                <a:lnTo>
                  <a:pt x="11063" y="296"/>
                </a:lnTo>
                <a:lnTo>
                  <a:pt x="11057" y="263"/>
                </a:lnTo>
                <a:lnTo>
                  <a:pt x="11050" y="231"/>
                </a:lnTo>
                <a:lnTo>
                  <a:pt x="11038" y="201"/>
                </a:lnTo>
                <a:lnTo>
                  <a:pt x="11024" y="172"/>
                </a:lnTo>
                <a:lnTo>
                  <a:pt x="11008" y="145"/>
                </a:lnTo>
                <a:lnTo>
                  <a:pt x="10989" y="120"/>
                </a:lnTo>
                <a:lnTo>
                  <a:pt x="10967" y="96"/>
                </a:lnTo>
                <a:lnTo>
                  <a:pt x="10945" y="75"/>
                </a:lnTo>
                <a:lnTo>
                  <a:pt x="10919" y="56"/>
                </a:lnTo>
                <a:lnTo>
                  <a:pt x="10891" y="40"/>
                </a:lnTo>
                <a:lnTo>
                  <a:pt x="10863" y="26"/>
                </a:lnTo>
                <a:lnTo>
                  <a:pt x="10832" y="15"/>
                </a:lnTo>
                <a:lnTo>
                  <a:pt x="10801" y="6"/>
                </a:lnTo>
                <a:lnTo>
                  <a:pt x="10768" y="1"/>
                </a:lnTo>
                <a:lnTo>
                  <a:pt x="10735" y="0"/>
                </a:lnTo>
                <a:lnTo>
                  <a:pt x="10723" y="0"/>
                </a:lnTo>
                <a:lnTo>
                  <a:pt x="10690" y="1"/>
                </a:lnTo>
                <a:lnTo>
                  <a:pt x="10657" y="6"/>
                </a:lnTo>
                <a:lnTo>
                  <a:pt x="10626" y="15"/>
                </a:lnTo>
                <a:lnTo>
                  <a:pt x="10595" y="26"/>
                </a:lnTo>
                <a:lnTo>
                  <a:pt x="10566" y="40"/>
                </a:lnTo>
                <a:lnTo>
                  <a:pt x="10539" y="56"/>
                </a:lnTo>
                <a:lnTo>
                  <a:pt x="10513" y="75"/>
                </a:lnTo>
                <a:lnTo>
                  <a:pt x="10491" y="96"/>
                </a:lnTo>
                <a:lnTo>
                  <a:pt x="10469" y="120"/>
                </a:lnTo>
                <a:lnTo>
                  <a:pt x="10450" y="145"/>
                </a:lnTo>
                <a:lnTo>
                  <a:pt x="10434" y="172"/>
                </a:lnTo>
                <a:lnTo>
                  <a:pt x="10420" y="201"/>
                </a:lnTo>
                <a:lnTo>
                  <a:pt x="10408" y="231"/>
                </a:lnTo>
                <a:lnTo>
                  <a:pt x="10401" y="263"/>
                </a:lnTo>
                <a:lnTo>
                  <a:pt x="10396" y="296"/>
                </a:lnTo>
                <a:lnTo>
                  <a:pt x="10393" y="330"/>
                </a:lnTo>
                <a:lnTo>
                  <a:pt x="10393" y="423"/>
                </a:lnTo>
                <a:lnTo>
                  <a:pt x="10396" y="457"/>
                </a:lnTo>
                <a:lnTo>
                  <a:pt x="10398" y="489"/>
                </a:lnTo>
                <a:lnTo>
                  <a:pt x="10403" y="519"/>
                </a:lnTo>
                <a:lnTo>
                  <a:pt x="10408" y="548"/>
                </a:lnTo>
                <a:lnTo>
                  <a:pt x="10417" y="575"/>
                </a:lnTo>
                <a:lnTo>
                  <a:pt x="10427" y="601"/>
                </a:lnTo>
                <a:lnTo>
                  <a:pt x="10438" y="626"/>
                </a:lnTo>
                <a:lnTo>
                  <a:pt x="10451" y="650"/>
                </a:lnTo>
                <a:lnTo>
                  <a:pt x="10466" y="674"/>
                </a:lnTo>
                <a:lnTo>
                  <a:pt x="10483" y="696"/>
                </a:lnTo>
                <a:lnTo>
                  <a:pt x="10522" y="742"/>
                </a:lnTo>
                <a:lnTo>
                  <a:pt x="10568" y="790"/>
                </a:lnTo>
                <a:lnTo>
                  <a:pt x="10620" y="841"/>
                </a:lnTo>
                <a:lnTo>
                  <a:pt x="10648" y="866"/>
                </a:lnTo>
                <a:lnTo>
                  <a:pt x="10673" y="891"/>
                </a:lnTo>
                <a:lnTo>
                  <a:pt x="10715" y="938"/>
                </a:lnTo>
                <a:lnTo>
                  <a:pt x="10749" y="984"/>
                </a:lnTo>
                <a:lnTo>
                  <a:pt x="10776" y="1028"/>
                </a:lnTo>
                <a:lnTo>
                  <a:pt x="10795" y="1073"/>
                </a:lnTo>
                <a:lnTo>
                  <a:pt x="10808" y="1118"/>
                </a:lnTo>
                <a:lnTo>
                  <a:pt x="10813" y="1141"/>
                </a:lnTo>
                <a:lnTo>
                  <a:pt x="10816" y="1165"/>
                </a:lnTo>
                <a:lnTo>
                  <a:pt x="10818" y="1190"/>
                </a:lnTo>
                <a:lnTo>
                  <a:pt x="10820" y="1215"/>
                </a:lnTo>
                <a:lnTo>
                  <a:pt x="10820" y="1233"/>
                </a:lnTo>
                <a:lnTo>
                  <a:pt x="10820" y="1305"/>
                </a:lnTo>
                <a:lnTo>
                  <a:pt x="10817" y="1322"/>
                </a:lnTo>
                <a:lnTo>
                  <a:pt x="10813" y="1338"/>
                </a:lnTo>
                <a:lnTo>
                  <a:pt x="10806" y="1352"/>
                </a:lnTo>
                <a:lnTo>
                  <a:pt x="10795" y="1365"/>
                </a:lnTo>
                <a:lnTo>
                  <a:pt x="10782" y="1376"/>
                </a:lnTo>
                <a:lnTo>
                  <a:pt x="10768" y="1383"/>
                </a:lnTo>
                <a:lnTo>
                  <a:pt x="10752" y="1388"/>
                </a:lnTo>
                <a:lnTo>
                  <a:pt x="10735" y="1390"/>
                </a:lnTo>
                <a:lnTo>
                  <a:pt x="10724" y="1390"/>
                </a:lnTo>
                <a:lnTo>
                  <a:pt x="10707" y="1388"/>
                </a:lnTo>
                <a:lnTo>
                  <a:pt x="10691" y="1383"/>
                </a:lnTo>
                <a:lnTo>
                  <a:pt x="10677" y="1376"/>
                </a:lnTo>
                <a:lnTo>
                  <a:pt x="10664" y="1365"/>
                </a:lnTo>
                <a:lnTo>
                  <a:pt x="10654" y="1352"/>
                </a:lnTo>
                <a:lnTo>
                  <a:pt x="10646" y="1338"/>
                </a:lnTo>
                <a:lnTo>
                  <a:pt x="10641" y="1322"/>
                </a:lnTo>
                <a:lnTo>
                  <a:pt x="10640" y="1305"/>
                </a:lnTo>
                <a:lnTo>
                  <a:pt x="10640" y="1103"/>
                </a:lnTo>
                <a:lnTo>
                  <a:pt x="10394" y="1103"/>
                </a:lnTo>
                <a:lnTo>
                  <a:pt x="10394" y="1305"/>
                </a:lnTo>
                <a:lnTo>
                  <a:pt x="10397" y="1339"/>
                </a:lnTo>
                <a:lnTo>
                  <a:pt x="10402" y="1373"/>
                </a:lnTo>
                <a:lnTo>
                  <a:pt x="10409" y="1404"/>
                </a:lnTo>
                <a:lnTo>
                  <a:pt x="10421" y="1435"/>
                </a:lnTo>
                <a:lnTo>
                  <a:pt x="10435" y="1464"/>
                </a:lnTo>
                <a:lnTo>
                  <a:pt x="10452" y="1490"/>
                </a:lnTo>
                <a:lnTo>
                  <a:pt x="10470" y="1516"/>
                </a:lnTo>
                <a:lnTo>
                  <a:pt x="10492" y="1540"/>
                </a:lnTo>
                <a:lnTo>
                  <a:pt x="10515" y="1560"/>
                </a:lnTo>
                <a:lnTo>
                  <a:pt x="10541" y="1579"/>
                </a:lnTo>
                <a:lnTo>
                  <a:pt x="10568" y="1595"/>
                </a:lnTo>
                <a:lnTo>
                  <a:pt x="10597" y="1609"/>
                </a:lnTo>
                <a:lnTo>
                  <a:pt x="10627" y="1620"/>
                </a:lnTo>
                <a:lnTo>
                  <a:pt x="10658" y="1629"/>
                </a:lnTo>
                <a:lnTo>
                  <a:pt x="10690" y="1633"/>
                </a:lnTo>
                <a:lnTo>
                  <a:pt x="10724" y="1635"/>
                </a:lnTo>
                <a:lnTo>
                  <a:pt x="10735" y="1635"/>
                </a:lnTo>
                <a:lnTo>
                  <a:pt x="10769" y="1633"/>
                </a:lnTo>
                <a:lnTo>
                  <a:pt x="10801" y="1629"/>
                </a:lnTo>
                <a:lnTo>
                  <a:pt x="10833" y="1620"/>
                </a:lnTo>
                <a:lnTo>
                  <a:pt x="10863" y="1609"/>
                </a:lnTo>
                <a:lnTo>
                  <a:pt x="10892" y="1595"/>
                </a:lnTo>
                <a:lnTo>
                  <a:pt x="10919" y="1578"/>
                </a:lnTo>
                <a:lnTo>
                  <a:pt x="10945" y="1560"/>
                </a:lnTo>
                <a:lnTo>
                  <a:pt x="10968" y="1539"/>
                </a:lnTo>
                <a:lnTo>
                  <a:pt x="10990" y="1515"/>
                </a:lnTo>
                <a:lnTo>
                  <a:pt x="11008" y="1489"/>
                </a:lnTo>
                <a:lnTo>
                  <a:pt x="11025" y="1463"/>
                </a:lnTo>
                <a:lnTo>
                  <a:pt x="11039" y="1434"/>
                </a:lnTo>
                <a:lnTo>
                  <a:pt x="11050" y="1404"/>
                </a:lnTo>
                <a:lnTo>
                  <a:pt x="11058" y="1372"/>
                </a:lnTo>
                <a:lnTo>
                  <a:pt x="11063" y="1339"/>
                </a:lnTo>
                <a:lnTo>
                  <a:pt x="11065" y="1305"/>
                </a:lnTo>
                <a:lnTo>
                  <a:pt x="11065" y="1223"/>
                </a:lnTo>
                <a:lnTo>
                  <a:pt x="11064" y="1185"/>
                </a:lnTo>
                <a:lnTo>
                  <a:pt x="11061" y="1149"/>
                </a:lnTo>
                <a:lnTo>
                  <a:pt x="11056" y="1114"/>
                </a:lnTo>
                <a:lnTo>
                  <a:pt x="11050" y="1079"/>
                </a:lnTo>
                <a:lnTo>
                  <a:pt x="11041" y="1046"/>
                </a:lnTo>
                <a:lnTo>
                  <a:pt x="11031" y="1013"/>
                </a:lnTo>
                <a:lnTo>
                  <a:pt x="11019" y="982"/>
                </a:lnTo>
                <a:lnTo>
                  <a:pt x="11005" y="951"/>
                </a:lnTo>
                <a:lnTo>
                  <a:pt x="10990" y="921"/>
                </a:lnTo>
                <a:lnTo>
                  <a:pt x="10973" y="891"/>
                </a:lnTo>
                <a:lnTo>
                  <a:pt x="10953" y="863"/>
                </a:lnTo>
                <a:lnTo>
                  <a:pt x="10934" y="835"/>
                </a:lnTo>
                <a:lnTo>
                  <a:pt x="10912" y="807"/>
                </a:lnTo>
                <a:lnTo>
                  <a:pt x="10888" y="781"/>
                </a:lnTo>
                <a:lnTo>
                  <a:pt x="10838" y="730"/>
                </a:lnTo>
                <a:close/>
                <a:moveTo>
                  <a:pt x="6244" y="1057"/>
                </a:moveTo>
                <a:lnTo>
                  <a:pt x="6297" y="495"/>
                </a:lnTo>
                <a:lnTo>
                  <a:pt x="6350" y="1057"/>
                </a:lnTo>
                <a:lnTo>
                  <a:pt x="6244" y="1057"/>
                </a:lnTo>
                <a:close/>
                <a:moveTo>
                  <a:pt x="6342" y="11"/>
                </a:moveTo>
                <a:lnTo>
                  <a:pt x="6251" y="11"/>
                </a:lnTo>
                <a:lnTo>
                  <a:pt x="6173" y="11"/>
                </a:lnTo>
                <a:lnTo>
                  <a:pt x="6060" y="817"/>
                </a:lnTo>
                <a:lnTo>
                  <a:pt x="5946" y="1624"/>
                </a:lnTo>
                <a:lnTo>
                  <a:pt x="6191" y="1624"/>
                </a:lnTo>
                <a:lnTo>
                  <a:pt x="6224" y="1276"/>
                </a:lnTo>
                <a:lnTo>
                  <a:pt x="6370" y="1276"/>
                </a:lnTo>
                <a:lnTo>
                  <a:pt x="6402" y="1624"/>
                </a:lnTo>
                <a:lnTo>
                  <a:pt x="6648" y="1624"/>
                </a:lnTo>
                <a:lnTo>
                  <a:pt x="6534" y="817"/>
                </a:lnTo>
                <a:lnTo>
                  <a:pt x="6421" y="11"/>
                </a:lnTo>
                <a:lnTo>
                  <a:pt x="6342" y="11"/>
                </a:lnTo>
                <a:close/>
                <a:moveTo>
                  <a:pt x="1663" y="1057"/>
                </a:moveTo>
                <a:lnTo>
                  <a:pt x="1715" y="495"/>
                </a:lnTo>
                <a:lnTo>
                  <a:pt x="1768" y="1057"/>
                </a:lnTo>
                <a:lnTo>
                  <a:pt x="1663" y="1057"/>
                </a:lnTo>
                <a:close/>
                <a:moveTo>
                  <a:pt x="987" y="256"/>
                </a:moveTo>
                <a:lnTo>
                  <a:pt x="1004" y="257"/>
                </a:lnTo>
                <a:lnTo>
                  <a:pt x="1020" y="262"/>
                </a:lnTo>
                <a:lnTo>
                  <a:pt x="1034" y="270"/>
                </a:lnTo>
                <a:lnTo>
                  <a:pt x="1047" y="281"/>
                </a:lnTo>
                <a:lnTo>
                  <a:pt x="1057" y="293"/>
                </a:lnTo>
                <a:lnTo>
                  <a:pt x="1065" y="307"/>
                </a:lnTo>
                <a:lnTo>
                  <a:pt x="1070" y="323"/>
                </a:lnTo>
                <a:lnTo>
                  <a:pt x="1072" y="341"/>
                </a:lnTo>
                <a:lnTo>
                  <a:pt x="1072" y="553"/>
                </a:lnTo>
                <a:lnTo>
                  <a:pt x="1070" y="570"/>
                </a:lnTo>
                <a:lnTo>
                  <a:pt x="1065" y="585"/>
                </a:lnTo>
                <a:lnTo>
                  <a:pt x="1057" y="600"/>
                </a:lnTo>
                <a:lnTo>
                  <a:pt x="1047" y="613"/>
                </a:lnTo>
                <a:lnTo>
                  <a:pt x="1034" y="622"/>
                </a:lnTo>
                <a:lnTo>
                  <a:pt x="1020" y="630"/>
                </a:lnTo>
                <a:lnTo>
                  <a:pt x="1004" y="635"/>
                </a:lnTo>
                <a:lnTo>
                  <a:pt x="987" y="637"/>
                </a:lnTo>
                <a:lnTo>
                  <a:pt x="892" y="637"/>
                </a:lnTo>
                <a:lnTo>
                  <a:pt x="892" y="550"/>
                </a:lnTo>
                <a:lnTo>
                  <a:pt x="892" y="341"/>
                </a:lnTo>
                <a:lnTo>
                  <a:pt x="892" y="256"/>
                </a:lnTo>
                <a:lnTo>
                  <a:pt x="987" y="256"/>
                </a:lnTo>
                <a:close/>
                <a:moveTo>
                  <a:pt x="1760" y="11"/>
                </a:moveTo>
                <a:lnTo>
                  <a:pt x="1670" y="11"/>
                </a:lnTo>
                <a:lnTo>
                  <a:pt x="1591" y="11"/>
                </a:lnTo>
                <a:lnTo>
                  <a:pt x="1479" y="805"/>
                </a:lnTo>
                <a:lnTo>
                  <a:pt x="1367" y="1600"/>
                </a:lnTo>
                <a:lnTo>
                  <a:pt x="1119" y="817"/>
                </a:lnTo>
                <a:lnTo>
                  <a:pt x="1161" y="802"/>
                </a:lnTo>
                <a:lnTo>
                  <a:pt x="1198" y="782"/>
                </a:lnTo>
                <a:lnTo>
                  <a:pt x="1233" y="757"/>
                </a:lnTo>
                <a:lnTo>
                  <a:pt x="1248" y="742"/>
                </a:lnTo>
                <a:lnTo>
                  <a:pt x="1260" y="727"/>
                </a:lnTo>
                <a:lnTo>
                  <a:pt x="1284" y="693"/>
                </a:lnTo>
                <a:lnTo>
                  <a:pt x="1294" y="674"/>
                </a:lnTo>
                <a:lnTo>
                  <a:pt x="1302" y="653"/>
                </a:lnTo>
                <a:lnTo>
                  <a:pt x="1309" y="632"/>
                </a:lnTo>
                <a:lnTo>
                  <a:pt x="1313" y="609"/>
                </a:lnTo>
                <a:lnTo>
                  <a:pt x="1316" y="586"/>
                </a:lnTo>
                <a:lnTo>
                  <a:pt x="1317" y="561"/>
                </a:lnTo>
                <a:lnTo>
                  <a:pt x="1317" y="341"/>
                </a:lnTo>
                <a:lnTo>
                  <a:pt x="1315" y="306"/>
                </a:lnTo>
                <a:lnTo>
                  <a:pt x="1311" y="274"/>
                </a:lnTo>
                <a:lnTo>
                  <a:pt x="1302" y="242"/>
                </a:lnTo>
                <a:lnTo>
                  <a:pt x="1291" y="212"/>
                </a:lnTo>
                <a:lnTo>
                  <a:pt x="1277" y="183"/>
                </a:lnTo>
                <a:lnTo>
                  <a:pt x="1260" y="156"/>
                </a:lnTo>
                <a:lnTo>
                  <a:pt x="1242" y="131"/>
                </a:lnTo>
                <a:lnTo>
                  <a:pt x="1221" y="107"/>
                </a:lnTo>
                <a:lnTo>
                  <a:pt x="1197" y="86"/>
                </a:lnTo>
                <a:lnTo>
                  <a:pt x="1171" y="66"/>
                </a:lnTo>
                <a:lnTo>
                  <a:pt x="1145" y="50"/>
                </a:lnTo>
                <a:lnTo>
                  <a:pt x="1116" y="36"/>
                </a:lnTo>
                <a:lnTo>
                  <a:pt x="1086" y="26"/>
                </a:lnTo>
                <a:lnTo>
                  <a:pt x="1054" y="17"/>
                </a:lnTo>
                <a:lnTo>
                  <a:pt x="1022" y="12"/>
                </a:lnTo>
                <a:lnTo>
                  <a:pt x="987" y="11"/>
                </a:lnTo>
                <a:lnTo>
                  <a:pt x="892" y="11"/>
                </a:lnTo>
                <a:lnTo>
                  <a:pt x="867" y="11"/>
                </a:lnTo>
                <a:lnTo>
                  <a:pt x="647" y="11"/>
                </a:lnTo>
                <a:lnTo>
                  <a:pt x="647" y="341"/>
                </a:lnTo>
                <a:lnTo>
                  <a:pt x="647" y="353"/>
                </a:lnTo>
                <a:lnTo>
                  <a:pt x="647" y="507"/>
                </a:lnTo>
                <a:lnTo>
                  <a:pt x="647" y="1065"/>
                </a:lnTo>
                <a:lnTo>
                  <a:pt x="647" y="1624"/>
                </a:lnTo>
                <a:lnTo>
                  <a:pt x="892" y="1624"/>
                </a:lnTo>
                <a:lnTo>
                  <a:pt x="892" y="836"/>
                </a:lnTo>
                <a:lnTo>
                  <a:pt x="903" y="836"/>
                </a:lnTo>
                <a:lnTo>
                  <a:pt x="1130" y="1624"/>
                </a:lnTo>
                <a:lnTo>
                  <a:pt x="1364" y="1624"/>
                </a:lnTo>
                <a:lnTo>
                  <a:pt x="1375" y="1624"/>
                </a:lnTo>
                <a:lnTo>
                  <a:pt x="1609" y="1624"/>
                </a:lnTo>
                <a:lnTo>
                  <a:pt x="1643" y="1276"/>
                </a:lnTo>
                <a:lnTo>
                  <a:pt x="1788" y="1276"/>
                </a:lnTo>
                <a:lnTo>
                  <a:pt x="1820" y="1624"/>
                </a:lnTo>
                <a:lnTo>
                  <a:pt x="2066" y="1624"/>
                </a:lnTo>
                <a:lnTo>
                  <a:pt x="1952" y="817"/>
                </a:lnTo>
                <a:lnTo>
                  <a:pt x="1839" y="11"/>
                </a:lnTo>
                <a:lnTo>
                  <a:pt x="1760" y="11"/>
                </a:lnTo>
                <a:close/>
                <a:moveTo>
                  <a:pt x="9975" y="256"/>
                </a:moveTo>
                <a:lnTo>
                  <a:pt x="9992" y="257"/>
                </a:lnTo>
                <a:lnTo>
                  <a:pt x="10007" y="262"/>
                </a:lnTo>
                <a:lnTo>
                  <a:pt x="10022" y="270"/>
                </a:lnTo>
                <a:lnTo>
                  <a:pt x="10034" y="281"/>
                </a:lnTo>
                <a:lnTo>
                  <a:pt x="10044" y="293"/>
                </a:lnTo>
                <a:lnTo>
                  <a:pt x="10052" y="307"/>
                </a:lnTo>
                <a:lnTo>
                  <a:pt x="10057" y="323"/>
                </a:lnTo>
                <a:lnTo>
                  <a:pt x="10059" y="341"/>
                </a:lnTo>
                <a:lnTo>
                  <a:pt x="10059" y="553"/>
                </a:lnTo>
                <a:lnTo>
                  <a:pt x="10057" y="570"/>
                </a:lnTo>
                <a:lnTo>
                  <a:pt x="10052" y="585"/>
                </a:lnTo>
                <a:lnTo>
                  <a:pt x="10044" y="600"/>
                </a:lnTo>
                <a:lnTo>
                  <a:pt x="10034" y="613"/>
                </a:lnTo>
                <a:lnTo>
                  <a:pt x="10022" y="622"/>
                </a:lnTo>
                <a:lnTo>
                  <a:pt x="10007" y="630"/>
                </a:lnTo>
                <a:lnTo>
                  <a:pt x="9992" y="635"/>
                </a:lnTo>
                <a:lnTo>
                  <a:pt x="9975" y="637"/>
                </a:lnTo>
                <a:lnTo>
                  <a:pt x="9878" y="637"/>
                </a:lnTo>
                <a:lnTo>
                  <a:pt x="9878" y="550"/>
                </a:lnTo>
                <a:lnTo>
                  <a:pt x="9878" y="341"/>
                </a:lnTo>
                <a:lnTo>
                  <a:pt x="9878" y="256"/>
                </a:lnTo>
                <a:lnTo>
                  <a:pt x="9975" y="256"/>
                </a:lnTo>
                <a:close/>
                <a:moveTo>
                  <a:pt x="10305" y="561"/>
                </a:moveTo>
                <a:lnTo>
                  <a:pt x="10305" y="341"/>
                </a:lnTo>
                <a:lnTo>
                  <a:pt x="10302" y="306"/>
                </a:lnTo>
                <a:lnTo>
                  <a:pt x="10297" y="274"/>
                </a:lnTo>
                <a:lnTo>
                  <a:pt x="10290" y="242"/>
                </a:lnTo>
                <a:lnTo>
                  <a:pt x="10278" y="212"/>
                </a:lnTo>
                <a:lnTo>
                  <a:pt x="10264" y="183"/>
                </a:lnTo>
                <a:lnTo>
                  <a:pt x="10248" y="156"/>
                </a:lnTo>
                <a:lnTo>
                  <a:pt x="10228" y="131"/>
                </a:lnTo>
                <a:lnTo>
                  <a:pt x="10207" y="107"/>
                </a:lnTo>
                <a:lnTo>
                  <a:pt x="10185" y="86"/>
                </a:lnTo>
                <a:lnTo>
                  <a:pt x="10159" y="66"/>
                </a:lnTo>
                <a:lnTo>
                  <a:pt x="10131" y="50"/>
                </a:lnTo>
                <a:lnTo>
                  <a:pt x="10103" y="36"/>
                </a:lnTo>
                <a:lnTo>
                  <a:pt x="10072" y="26"/>
                </a:lnTo>
                <a:lnTo>
                  <a:pt x="10041" y="17"/>
                </a:lnTo>
                <a:lnTo>
                  <a:pt x="10008" y="12"/>
                </a:lnTo>
                <a:lnTo>
                  <a:pt x="9975" y="11"/>
                </a:lnTo>
                <a:lnTo>
                  <a:pt x="9878" y="11"/>
                </a:lnTo>
                <a:lnTo>
                  <a:pt x="9854" y="11"/>
                </a:lnTo>
                <a:lnTo>
                  <a:pt x="9633" y="11"/>
                </a:lnTo>
                <a:lnTo>
                  <a:pt x="9633" y="341"/>
                </a:lnTo>
                <a:lnTo>
                  <a:pt x="9633" y="353"/>
                </a:lnTo>
                <a:lnTo>
                  <a:pt x="9633" y="507"/>
                </a:lnTo>
                <a:lnTo>
                  <a:pt x="9633" y="1065"/>
                </a:lnTo>
                <a:lnTo>
                  <a:pt x="9633" y="1624"/>
                </a:lnTo>
                <a:lnTo>
                  <a:pt x="9878" y="1624"/>
                </a:lnTo>
                <a:lnTo>
                  <a:pt x="9878" y="836"/>
                </a:lnTo>
                <a:lnTo>
                  <a:pt x="9890" y="836"/>
                </a:lnTo>
                <a:lnTo>
                  <a:pt x="10117" y="1624"/>
                </a:lnTo>
                <a:lnTo>
                  <a:pt x="10362" y="1624"/>
                </a:lnTo>
                <a:lnTo>
                  <a:pt x="10106" y="817"/>
                </a:lnTo>
                <a:lnTo>
                  <a:pt x="10147" y="802"/>
                </a:lnTo>
                <a:lnTo>
                  <a:pt x="10186" y="782"/>
                </a:lnTo>
                <a:lnTo>
                  <a:pt x="10219" y="757"/>
                </a:lnTo>
                <a:lnTo>
                  <a:pt x="10234" y="742"/>
                </a:lnTo>
                <a:lnTo>
                  <a:pt x="10248" y="727"/>
                </a:lnTo>
                <a:lnTo>
                  <a:pt x="10271" y="693"/>
                </a:lnTo>
                <a:lnTo>
                  <a:pt x="10281" y="674"/>
                </a:lnTo>
                <a:lnTo>
                  <a:pt x="10288" y="653"/>
                </a:lnTo>
                <a:lnTo>
                  <a:pt x="10295" y="632"/>
                </a:lnTo>
                <a:lnTo>
                  <a:pt x="10300" y="609"/>
                </a:lnTo>
                <a:lnTo>
                  <a:pt x="10302" y="586"/>
                </a:lnTo>
                <a:lnTo>
                  <a:pt x="10305" y="561"/>
                </a:lnTo>
                <a:close/>
                <a:moveTo>
                  <a:pt x="7037" y="256"/>
                </a:moveTo>
                <a:lnTo>
                  <a:pt x="7055" y="257"/>
                </a:lnTo>
                <a:lnTo>
                  <a:pt x="7071" y="262"/>
                </a:lnTo>
                <a:lnTo>
                  <a:pt x="7085" y="270"/>
                </a:lnTo>
                <a:lnTo>
                  <a:pt x="7097" y="281"/>
                </a:lnTo>
                <a:lnTo>
                  <a:pt x="7107" y="293"/>
                </a:lnTo>
                <a:lnTo>
                  <a:pt x="7116" y="307"/>
                </a:lnTo>
                <a:lnTo>
                  <a:pt x="7120" y="323"/>
                </a:lnTo>
                <a:lnTo>
                  <a:pt x="7122" y="341"/>
                </a:lnTo>
                <a:lnTo>
                  <a:pt x="7122" y="553"/>
                </a:lnTo>
                <a:lnTo>
                  <a:pt x="7120" y="570"/>
                </a:lnTo>
                <a:lnTo>
                  <a:pt x="7116" y="585"/>
                </a:lnTo>
                <a:lnTo>
                  <a:pt x="7107" y="600"/>
                </a:lnTo>
                <a:lnTo>
                  <a:pt x="7097" y="613"/>
                </a:lnTo>
                <a:lnTo>
                  <a:pt x="7085" y="622"/>
                </a:lnTo>
                <a:lnTo>
                  <a:pt x="7071" y="630"/>
                </a:lnTo>
                <a:lnTo>
                  <a:pt x="7055" y="635"/>
                </a:lnTo>
                <a:lnTo>
                  <a:pt x="7037" y="637"/>
                </a:lnTo>
                <a:lnTo>
                  <a:pt x="6942" y="637"/>
                </a:lnTo>
                <a:lnTo>
                  <a:pt x="6942" y="550"/>
                </a:lnTo>
                <a:lnTo>
                  <a:pt x="6942" y="341"/>
                </a:lnTo>
                <a:lnTo>
                  <a:pt x="6942" y="256"/>
                </a:lnTo>
                <a:lnTo>
                  <a:pt x="7037" y="256"/>
                </a:lnTo>
                <a:close/>
                <a:moveTo>
                  <a:pt x="7367" y="561"/>
                </a:moveTo>
                <a:lnTo>
                  <a:pt x="7367" y="341"/>
                </a:lnTo>
                <a:lnTo>
                  <a:pt x="7365" y="306"/>
                </a:lnTo>
                <a:lnTo>
                  <a:pt x="7361" y="274"/>
                </a:lnTo>
                <a:lnTo>
                  <a:pt x="7352" y="242"/>
                </a:lnTo>
                <a:lnTo>
                  <a:pt x="7342" y="212"/>
                </a:lnTo>
                <a:lnTo>
                  <a:pt x="7328" y="183"/>
                </a:lnTo>
                <a:lnTo>
                  <a:pt x="7310" y="156"/>
                </a:lnTo>
                <a:lnTo>
                  <a:pt x="7291" y="131"/>
                </a:lnTo>
                <a:lnTo>
                  <a:pt x="7271" y="107"/>
                </a:lnTo>
                <a:lnTo>
                  <a:pt x="7247" y="86"/>
                </a:lnTo>
                <a:lnTo>
                  <a:pt x="7222" y="66"/>
                </a:lnTo>
                <a:lnTo>
                  <a:pt x="7195" y="50"/>
                </a:lnTo>
                <a:lnTo>
                  <a:pt x="7166" y="36"/>
                </a:lnTo>
                <a:lnTo>
                  <a:pt x="7135" y="26"/>
                </a:lnTo>
                <a:lnTo>
                  <a:pt x="7104" y="17"/>
                </a:lnTo>
                <a:lnTo>
                  <a:pt x="7071" y="12"/>
                </a:lnTo>
                <a:lnTo>
                  <a:pt x="7037" y="11"/>
                </a:lnTo>
                <a:lnTo>
                  <a:pt x="6942" y="11"/>
                </a:lnTo>
                <a:lnTo>
                  <a:pt x="6918" y="11"/>
                </a:lnTo>
                <a:lnTo>
                  <a:pt x="6697" y="11"/>
                </a:lnTo>
                <a:lnTo>
                  <a:pt x="6697" y="341"/>
                </a:lnTo>
                <a:lnTo>
                  <a:pt x="6697" y="353"/>
                </a:lnTo>
                <a:lnTo>
                  <a:pt x="6697" y="507"/>
                </a:lnTo>
                <a:lnTo>
                  <a:pt x="6697" y="1065"/>
                </a:lnTo>
                <a:lnTo>
                  <a:pt x="6697" y="1624"/>
                </a:lnTo>
                <a:lnTo>
                  <a:pt x="6942" y="1624"/>
                </a:lnTo>
                <a:lnTo>
                  <a:pt x="6942" y="836"/>
                </a:lnTo>
                <a:lnTo>
                  <a:pt x="6953" y="836"/>
                </a:lnTo>
                <a:lnTo>
                  <a:pt x="7180" y="1624"/>
                </a:lnTo>
                <a:lnTo>
                  <a:pt x="7425" y="1624"/>
                </a:lnTo>
                <a:lnTo>
                  <a:pt x="7169" y="817"/>
                </a:lnTo>
                <a:lnTo>
                  <a:pt x="7211" y="802"/>
                </a:lnTo>
                <a:lnTo>
                  <a:pt x="7248" y="782"/>
                </a:lnTo>
                <a:lnTo>
                  <a:pt x="7282" y="757"/>
                </a:lnTo>
                <a:lnTo>
                  <a:pt x="7297" y="742"/>
                </a:lnTo>
                <a:lnTo>
                  <a:pt x="7310" y="727"/>
                </a:lnTo>
                <a:lnTo>
                  <a:pt x="7334" y="693"/>
                </a:lnTo>
                <a:lnTo>
                  <a:pt x="7344" y="674"/>
                </a:lnTo>
                <a:lnTo>
                  <a:pt x="7351" y="653"/>
                </a:lnTo>
                <a:lnTo>
                  <a:pt x="7358" y="632"/>
                </a:lnTo>
                <a:lnTo>
                  <a:pt x="7363" y="609"/>
                </a:lnTo>
                <a:lnTo>
                  <a:pt x="7366" y="586"/>
                </a:lnTo>
                <a:lnTo>
                  <a:pt x="7367" y="561"/>
                </a:lnTo>
                <a:close/>
                <a:moveTo>
                  <a:pt x="4681" y="11"/>
                </a:moveTo>
                <a:lnTo>
                  <a:pt x="4582" y="557"/>
                </a:lnTo>
                <a:lnTo>
                  <a:pt x="4482" y="11"/>
                </a:lnTo>
                <a:lnTo>
                  <a:pt x="4237" y="11"/>
                </a:lnTo>
                <a:lnTo>
                  <a:pt x="4459" y="819"/>
                </a:lnTo>
                <a:lnTo>
                  <a:pt x="4459" y="1624"/>
                </a:lnTo>
                <a:lnTo>
                  <a:pt x="4704" y="1624"/>
                </a:lnTo>
                <a:lnTo>
                  <a:pt x="4704" y="819"/>
                </a:lnTo>
                <a:lnTo>
                  <a:pt x="4926" y="11"/>
                </a:lnTo>
                <a:lnTo>
                  <a:pt x="4681" y="11"/>
                </a:lnTo>
                <a:close/>
                <a:moveTo>
                  <a:pt x="8585" y="861"/>
                </a:moveTo>
                <a:lnTo>
                  <a:pt x="8348" y="11"/>
                </a:lnTo>
                <a:lnTo>
                  <a:pt x="8320" y="11"/>
                </a:lnTo>
                <a:lnTo>
                  <a:pt x="8168" y="11"/>
                </a:lnTo>
                <a:lnTo>
                  <a:pt x="8125" y="11"/>
                </a:lnTo>
                <a:lnTo>
                  <a:pt x="8125" y="817"/>
                </a:lnTo>
                <a:lnTo>
                  <a:pt x="8125" y="1624"/>
                </a:lnTo>
                <a:lnTo>
                  <a:pt x="8370" y="1624"/>
                </a:lnTo>
                <a:lnTo>
                  <a:pt x="8370" y="1174"/>
                </a:lnTo>
                <a:lnTo>
                  <a:pt x="8370" y="723"/>
                </a:lnTo>
                <a:lnTo>
                  <a:pt x="8497" y="1174"/>
                </a:lnTo>
                <a:lnTo>
                  <a:pt x="8625" y="1624"/>
                </a:lnTo>
                <a:lnTo>
                  <a:pt x="8830" y="1624"/>
                </a:lnTo>
                <a:lnTo>
                  <a:pt x="8830" y="817"/>
                </a:lnTo>
                <a:lnTo>
                  <a:pt x="8830" y="11"/>
                </a:lnTo>
                <a:lnTo>
                  <a:pt x="8585" y="11"/>
                </a:lnTo>
                <a:lnTo>
                  <a:pt x="8585" y="861"/>
                </a:lnTo>
                <a:close/>
                <a:moveTo>
                  <a:pt x="2581" y="861"/>
                </a:moveTo>
                <a:lnTo>
                  <a:pt x="2344" y="11"/>
                </a:lnTo>
                <a:lnTo>
                  <a:pt x="2316" y="11"/>
                </a:lnTo>
                <a:lnTo>
                  <a:pt x="2164" y="11"/>
                </a:lnTo>
                <a:lnTo>
                  <a:pt x="2120" y="11"/>
                </a:lnTo>
                <a:lnTo>
                  <a:pt x="2120" y="817"/>
                </a:lnTo>
                <a:lnTo>
                  <a:pt x="2120" y="1624"/>
                </a:lnTo>
                <a:lnTo>
                  <a:pt x="2365" y="1624"/>
                </a:lnTo>
                <a:lnTo>
                  <a:pt x="2365" y="1174"/>
                </a:lnTo>
                <a:lnTo>
                  <a:pt x="2365" y="723"/>
                </a:lnTo>
                <a:lnTo>
                  <a:pt x="2493" y="1174"/>
                </a:lnTo>
                <a:lnTo>
                  <a:pt x="2621" y="1624"/>
                </a:lnTo>
                <a:lnTo>
                  <a:pt x="2826" y="1624"/>
                </a:lnTo>
                <a:lnTo>
                  <a:pt x="2826" y="817"/>
                </a:lnTo>
                <a:lnTo>
                  <a:pt x="2826" y="11"/>
                </a:lnTo>
                <a:lnTo>
                  <a:pt x="2581" y="11"/>
                </a:lnTo>
                <a:lnTo>
                  <a:pt x="2581" y="861"/>
                </a:lnTo>
                <a:close/>
                <a:moveTo>
                  <a:pt x="4018" y="11"/>
                </a:moveTo>
                <a:lnTo>
                  <a:pt x="3774" y="11"/>
                </a:lnTo>
                <a:lnTo>
                  <a:pt x="3774" y="817"/>
                </a:lnTo>
                <a:lnTo>
                  <a:pt x="3774" y="1624"/>
                </a:lnTo>
                <a:lnTo>
                  <a:pt x="4006" y="1624"/>
                </a:lnTo>
                <a:lnTo>
                  <a:pt x="4018" y="1624"/>
                </a:lnTo>
                <a:lnTo>
                  <a:pt x="4346" y="1624"/>
                </a:lnTo>
                <a:lnTo>
                  <a:pt x="4346" y="1394"/>
                </a:lnTo>
                <a:lnTo>
                  <a:pt x="4018" y="1394"/>
                </a:lnTo>
                <a:lnTo>
                  <a:pt x="4018" y="702"/>
                </a:lnTo>
                <a:lnTo>
                  <a:pt x="4018" y="11"/>
                </a:lnTo>
                <a:close/>
                <a:moveTo>
                  <a:pt x="3684" y="11"/>
                </a:moveTo>
                <a:lnTo>
                  <a:pt x="3438" y="11"/>
                </a:lnTo>
                <a:lnTo>
                  <a:pt x="3223" y="663"/>
                </a:lnTo>
                <a:lnTo>
                  <a:pt x="3223" y="11"/>
                </a:lnTo>
                <a:lnTo>
                  <a:pt x="2979" y="11"/>
                </a:lnTo>
                <a:lnTo>
                  <a:pt x="2979" y="817"/>
                </a:lnTo>
                <a:lnTo>
                  <a:pt x="2979" y="1624"/>
                </a:lnTo>
                <a:lnTo>
                  <a:pt x="3223" y="1624"/>
                </a:lnTo>
                <a:lnTo>
                  <a:pt x="3223" y="830"/>
                </a:lnTo>
                <a:lnTo>
                  <a:pt x="3462" y="1624"/>
                </a:lnTo>
                <a:lnTo>
                  <a:pt x="3707" y="1624"/>
                </a:lnTo>
                <a:lnTo>
                  <a:pt x="3567" y="1184"/>
                </a:lnTo>
                <a:lnTo>
                  <a:pt x="3428" y="744"/>
                </a:lnTo>
                <a:lnTo>
                  <a:pt x="3684" y="11"/>
                </a:lnTo>
                <a:close/>
                <a:moveTo>
                  <a:pt x="232" y="11"/>
                </a:moveTo>
                <a:lnTo>
                  <a:pt x="0" y="11"/>
                </a:lnTo>
                <a:lnTo>
                  <a:pt x="0" y="817"/>
                </a:lnTo>
                <a:lnTo>
                  <a:pt x="0" y="1624"/>
                </a:lnTo>
                <a:lnTo>
                  <a:pt x="245" y="1624"/>
                </a:lnTo>
                <a:lnTo>
                  <a:pt x="245" y="856"/>
                </a:lnTo>
                <a:lnTo>
                  <a:pt x="470" y="856"/>
                </a:lnTo>
                <a:lnTo>
                  <a:pt x="470" y="636"/>
                </a:lnTo>
                <a:lnTo>
                  <a:pt x="245" y="636"/>
                </a:lnTo>
                <a:lnTo>
                  <a:pt x="245" y="240"/>
                </a:lnTo>
                <a:lnTo>
                  <a:pt x="574" y="240"/>
                </a:lnTo>
                <a:lnTo>
                  <a:pt x="574" y="11"/>
                </a:lnTo>
                <a:lnTo>
                  <a:pt x="245" y="11"/>
                </a:lnTo>
                <a:lnTo>
                  <a:pt x="232" y="11"/>
                </a:lnTo>
                <a:close/>
                <a:moveTo>
                  <a:pt x="7607" y="11"/>
                </a:moveTo>
                <a:lnTo>
                  <a:pt x="7399" y="11"/>
                </a:lnTo>
                <a:lnTo>
                  <a:pt x="7399" y="240"/>
                </a:lnTo>
                <a:lnTo>
                  <a:pt x="7607" y="240"/>
                </a:lnTo>
                <a:lnTo>
                  <a:pt x="7607" y="932"/>
                </a:lnTo>
                <a:lnTo>
                  <a:pt x="7607" y="1624"/>
                </a:lnTo>
                <a:lnTo>
                  <a:pt x="7852" y="1624"/>
                </a:lnTo>
                <a:lnTo>
                  <a:pt x="7852" y="932"/>
                </a:lnTo>
                <a:lnTo>
                  <a:pt x="7852" y="240"/>
                </a:lnTo>
                <a:lnTo>
                  <a:pt x="8060" y="240"/>
                </a:lnTo>
                <a:lnTo>
                  <a:pt x="8060" y="11"/>
                </a:lnTo>
                <a:lnTo>
                  <a:pt x="7852" y="11"/>
                </a:lnTo>
                <a:lnTo>
                  <a:pt x="7607" y="11"/>
                </a:lnTo>
                <a:close/>
                <a:moveTo>
                  <a:pt x="5756" y="547"/>
                </a:moveTo>
                <a:lnTo>
                  <a:pt x="5754" y="564"/>
                </a:lnTo>
                <a:lnTo>
                  <a:pt x="5749" y="580"/>
                </a:lnTo>
                <a:lnTo>
                  <a:pt x="5741" y="594"/>
                </a:lnTo>
                <a:lnTo>
                  <a:pt x="5731" y="607"/>
                </a:lnTo>
                <a:lnTo>
                  <a:pt x="5718" y="618"/>
                </a:lnTo>
                <a:lnTo>
                  <a:pt x="5704" y="625"/>
                </a:lnTo>
                <a:lnTo>
                  <a:pt x="5688" y="631"/>
                </a:lnTo>
                <a:lnTo>
                  <a:pt x="5671" y="632"/>
                </a:lnTo>
                <a:lnTo>
                  <a:pt x="5575" y="632"/>
                </a:lnTo>
                <a:lnTo>
                  <a:pt x="5575" y="547"/>
                </a:lnTo>
                <a:lnTo>
                  <a:pt x="5575" y="337"/>
                </a:lnTo>
                <a:lnTo>
                  <a:pt x="5575" y="256"/>
                </a:lnTo>
                <a:lnTo>
                  <a:pt x="5671" y="256"/>
                </a:lnTo>
                <a:lnTo>
                  <a:pt x="5688" y="257"/>
                </a:lnTo>
                <a:lnTo>
                  <a:pt x="5704" y="262"/>
                </a:lnTo>
                <a:lnTo>
                  <a:pt x="5718" y="270"/>
                </a:lnTo>
                <a:lnTo>
                  <a:pt x="5731" y="281"/>
                </a:lnTo>
                <a:lnTo>
                  <a:pt x="5741" y="293"/>
                </a:lnTo>
                <a:lnTo>
                  <a:pt x="5749" y="307"/>
                </a:lnTo>
                <a:lnTo>
                  <a:pt x="5754" y="323"/>
                </a:lnTo>
                <a:lnTo>
                  <a:pt x="5756" y="341"/>
                </a:lnTo>
                <a:lnTo>
                  <a:pt x="5756" y="547"/>
                </a:lnTo>
                <a:close/>
                <a:moveTo>
                  <a:pt x="6001" y="517"/>
                </a:moveTo>
                <a:lnTo>
                  <a:pt x="6001" y="371"/>
                </a:lnTo>
                <a:lnTo>
                  <a:pt x="6001" y="341"/>
                </a:lnTo>
                <a:lnTo>
                  <a:pt x="5999" y="306"/>
                </a:lnTo>
                <a:lnTo>
                  <a:pt x="5993" y="274"/>
                </a:lnTo>
                <a:lnTo>
                  <a:pt x="5986" y="242"/>
                </a:lnTo>
                <a:lnTo>
                  <a:pt x="5975" y="212"/>
                </a:lnTo>
                <a:lnTo>
                  <a:pt x="5961" y="183"/>
                </a:lnTo>
                <a:lnTo>
                  <a:pt x="5944" y="156"/>
                </a:lnTo>
                <a:lnTo>
                  <a:pt x="5925" y="131"/>
                </a:lnTo>
                <a:lnTo>
                  <a:pt x="5905" y="107"/>
                </a:lnTo>
                <a:lnTo>
                  <a:pt x="5881" y="86"/>
                </a:lnTo>
                <a:lnTo>
                  <a:pt x="5855" y="66"/>
                </a:lnTo>
                <a:lnTo>
                  <a:pt x="5828" y="50"/>
                </a:lnTo>
                <a:lnTo>
                  <a:pt x="5800" y="36"/>
                </a:lnTo>
                <a:lnTo>
                  <a:pt x="5769" y="26"/>
                </a:lnTo>
                <a:lnTo>
                  <a:pt x="5737" y="17"/>
                </a:lnTo>
                <a:lnTo>
                  <a:pt x="5704" y="12"/>
                </a:lnTo>
                <a:lnTo>
                  <a:pt x="5671" y="11"/>
                </a:lnTo>
                <a:lnTo>
                  <a:pt x="5575" y="11"/>
                </a:lnTo>
                <a:lnTo>
                  <a:pt x="5551" y="11"/>
                </a:lnTo>
                <a:lnTo>
                  <a:pt x="5331" y="11"/>
                </a:lnTo>
                <a:lnTo>
                  <a:pt x="5331" y="341"/>
                </a:lnTo>
                <a:lnTo>
                  <a:pt x="5331" y="353"/>
                </a:lnTo>
                <a:lnTo>
                  <a:pt x="5331" y="381"/>
                </a:lnTo>
                <a:lnTo>
                  <a:pt x="5331" y="507"/>
                </a:lnTo>
                <a:lnTo>
                  <a:pt x="5331" y="534"/>
                </a:lnTo>
                <a:lnTo>
                  <a:pt x="5331" y="547"/>
                </a:lnTo>
                <a:lnTo>
                  <a:pt x="5331" y="1086"/>
                </a:lnTo>
                <a:lnTo>
                  <a:pt x="5331" y="1624"/>
                </a:lnTo>
                <a:lnTo>
                  <a:pt x="5575" y="1624"/>
                </a:lnTo>
                <a:lnTo>
                  <a:pt x="5575" y="877"/>
                </a:lnTo>
                <a:lnTo>
                  <a:pt x="5671" y="877"/>
                </a:lnTo>
                <a:lnTo>
                  <a:pt x="5704" y="876"/>
                </a:lnTo>
                <a:lnTo>
                  <a:pt x="5737" y="871"/>
                </a:lnTo>
                <a:lnTo>
                  <a:pt x="5769" y="862"/>
                </a:lnTo>
                <a:lnTo>
                  <a:pt x="5800" y="851"/>
                </a:lnTo>
                <a:lnTo>
                  <a:pt x="5828" y="837"/>
                </a:lnTo>
                <a:lnTo>
                  <a:pt x="5855" y="821"/>
                </a:lnTo>
                <a:lnTo>
                  <a:pt x="5881" y="802"/>
                </a:lnTo>
                <a:lnTo>
                  <a:pt x="5905" y="781"/>
                </a:lnTo>
                <a:lnTo>
                  <a:pt x="5925" y="757"/>
                </a:lnTo>
                <a:lnTo>
                  <a:pt x="5944" y="731"/>
                </a:lnTo>
                <a:lnTo>
                  <a:pt x="5961" y="705"/>
                </a:lnTo>
                <a:lnTo>
                  <a:pt x="5975" y="676"/>
                </a:lnTo>
                <a:lnTo>
                  <a:pt x="5986" y="646"/>
                </a:lnTo>
                <a:lnTo>
                  <a:pt x="5993" y="614"/>
                </a:lnTo>
                <a:lnTo>
                  <a:pt x="5999" y="581"/>
                </a:lnTo>
                <a:lnTo>
                  <a:pt x="6001" y="547"/>
                </a:lnTo>
                <a:lnTo>
                  <a:pt x="6001" y="517"/>
                </a:lnTo>
                <a:close/>
                <a:moveTo>
                  <a:pt x="9197" y="11"/>
                </a:moveTo>
                <a:lnTo>
                  <a:pt x="8965" y="11"/>
                </a:lnTo>
                <a:lnTo>
                  <a:pt x="8965" y="817"/>
                </a:lnTo>
                <a:lnTo>
                  <a:pt x="8965" y="1624"/>
                </a:lnTo>
                <a:lnTo>
                  <a:pt x="9197" y="1624"/>
                </a:lnTo>
                <a:lnTo>
                  <a:pt x="9210" y="1624"/>
                </a:lnTo>
                <a:lnTo>
                  <a:pt x="9538" y="1624"/>
                </a:lnTo>
                <a:lnTo>
                  <a:pt x="9538" y="1394"/>
                </a:lnTo>
                <a:lnTo>
                  <a:pt x="9210" y="1394"/>
                </a:lnTo>
                <a:lnTo>
                  <a:pt x="9210" y="856"/>
                </a:lnTo>
                <a:lnTo>
                  <a:pt x="9435" y="856"/>
                </a:lnTo>
                <a:lnTo>
                  <a:pt x="9435" y="636"/>
                </a:lnTo>
                <a:lnTo>
                  <a:pt x="9210" y="636"/>
                </a:lnTo>
                <a:lnTo>
                  <a:pt x="9210" y="240"/>
                </a:lnTo>
                <a:lnTo>
                  <a:pt x="9538" y="240"/>
                </a:lnTo>
                <a:lnTo>
                  <a:pt x="9538" y="11"/>
                </a:lnTo>
                <a:lnTo>
                  <a:pt x="9210" y="11"/>
                </a:lnTo>
                <a:lnTo>
                  <a:pt x="9197" y="11"/>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5497" fontAlgn="base">
              <a:spcBef>
                <a:spcPct val="0"/>
              </a:spcBef>
              <a:spcAft>
                <a:spcPct val="0"/>
              </a:spcAft>
            </a:pPr>
            <a:endParaRPr lang="en-US" sz="1802">
              <a:solidFill>
                <a:prstClr val="black"/>
              </a:solidFill>
              <a:latin typeface="Georgia" charset="0"/>
              <a:ea typeface="ＭＳ Ｐゴシック" charset="0"/>
              <a:cs typeface="ＭＳ Ｐゴシック" charset="0"/>
            </a:endParaRPr>
          </a:p>
        </p:txBody>
      </p:sp>
    </p:spTree>
    <p:extLst>
      <p:ext uri="{BB962C8B-B14F-4D97-AF65-F5344CB8AC3E}">
        <p14:creationId xmlns:p14="http://schemas.microsoft.com/office/powerpoint/2010/main" val="2087612896"/>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1_Title Slide C">
    <p:spTree>
      <p:nvGrpSpPr>
        <p:cNvPr id="1" name=""/>
        <p:cNvGrpSpPr/>
        <p:nvPr/>
      </p:nvGrpSpPr>
      <p:grpSpPr>
        <a:xfrm>
          <a:off x="0" y="0"/>
          <a:ext cx="0" cy="0"/>
          <a:chOff x="0" y="0"/>
          <a:chExt cx="0" cy="0"/>
        </a:xfrm>
      </p:grpSpPr>
      <p:sp>
        <p:nvSpPr>
          <p:cNvPr id="3" name="Rectangle 2"/>
          <p:cNvSpPr/>
          <p:nvPr userDrawn="1"/>
        </p:nvSpPr>
        <p:spPr>
          <a:xfrm>
            <a:off x="359211" y="374638"/>
            <a:ext cx="8436691" cy="43635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497">
              <a:defRPr/>
            </a:pPr>
            <a:endParaRPr lang="fi-FI" sz="1802">
              <a:solidFill>
                <a:prstClr val="white"/>
              </a:solidFill>
              <a:latin typeface="Georgia"/>
            </a:endParaRPr>
          </a:p>
        </p:txBody>
      </p:sp>
      <p:sp>
        <p:nvSpPr>
          <p:cNvPr id="2" name="Title 1"/>
          <p:cNvSpPr>
            <a:spLocks noGrp="1"/>
          </p:cNvSpPr>
          <p:nvPr>
            <p:ph type="ctrTitle"/>
          </p:nvPr>
        </p:nvSpPr>
        <p:spPr>
          <a:xfrm>
            <a:off x="651016" y="590336"/>
            <a:ext cx="7853083" cy="3931678"/>
          </a:xfrm>
        </p:spPr>
        <p:txBody>
          <a:bodyPr anchor="ctr"/>
          <a:lstStyle>
            <a:lvl1pPr>
              <a:defRPr sz="4806" i="0">
                <a:solidFill>
                  <a:srgbClr val="FFFFFF"/>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fi-FI"/>
          </a:p>
        </p:txBody>
      </p:sp>
      <p:sp>
        <p:nvSpPr>
          <p:cNvPr id="9" name="Freeform 7"/>
          <p:cNvSpPr>
            <a:spLocks noEditPoints="1"/>
          </p:cNvSpPr>
          <p:nvPr userDrawn="1"/>
        </p:nvSpPr>
        <p:spPr bwMode="auto">
          <a:xfrm>
            <a:off x="7656462" y="4827823"/>
            <a:ext cx="1114254" cy="178240"/>
          </a:xfrm>
          <a:custGeom>
            <a:avLst/>
            <a:gdLst>
              <a:gd name="T0" fmla="*/ 2147483647 w 11065"/>
              <a:gd name="T1" fmla="*/ 2147483647 h 1635"/>
              <a:gd name="T2" fmla="*/ 2147483647 w 11065"/>
              <a:gd name="T3" fmla="*/ 2147483647 h 1635"/>
              <a:gd name="T4" fmla="*/ 2147483647 w 11065"/>
              <a:gd name="T5" fmla="*/ 2147483647 h 1635"/>
              <a:gd name="T6" fmla="*/ 2147483647 w 11065"/>
              <a:gd name="T7" fmla="*/ 2147483647 h 1635"/>
              <a:gd name="T8" fmla="*/ 2147483647 w 11065"/>
              <a:gd name="T9" fmla="*/ 2147483647 h 1635"/>
              <a:gd name="T10" fmla="*/ 2147483647 w 11065"/>
              <a:gd name="T11" fmla="*/ 2147483647 h 1635"/>
              <a:gd name="T12" fmla="*/ 2147483647 w 11065"/>
              <a:gd name="T13" fmla="*/ 2147483647 h 1635"/>
              <a:gd name="T14" fmla="*/ 2147483647 w 11065"/>
              <a:gd name="T15" fmla="*/ 2147483647 h 1635"/>
              <a:gd name="T16" fmla="*/ 2147483647 w 11065"/>
              <a:gd name="T17" fmla="*/ 2147483647 h 1635"/>
              <a:gd name="T18" fmla="*/ 2147483647 w 11065"/>
              <a:gd name="T19" fmla="*/ 2147483647 h 1635"/>
              <a:gd name="T20" fmla="*/ 2147483647 w 11065"/>
              <a:gd name="T21" fmla="*/ 2147483647 h 1635"/>
              <a:gd name="T22" fmla="*/ 2147483647 w 11065"/>
              <a:gd name="T23" fmla="*/ 2147483647 h 1635"/>
              <a:gd name="T24" fmla="*/ 2147483647 w 11065"/>
              <a:gd name="T25" fmla="*/ 2147483647 h 1635"/>
              <a:gd name="T26" fmla="*/ 2147483647 w 11065"/>
              <a:gd name="T27" fmla="*/ 2147483647 h 1635"/>
              <a:gd name="T28" fmla="*/ 2147483647 w 11065"/>
              <a:gd name="T29" fmla="*/ 2147483647 h 1635"/>
              <a:gd name="T30" fmla="*/ 2147483647 w 11065"/>
              <a:gd name="T31" fmla="*/ 2147483647 h 1635"/>
              <a:gd name="T32" fmla="*/ 2147483647 w 11065"/>
              <a:gd name="T33" fmla="*/ 2147483647 h 1635"/>
              <a:gd name="T34" fmla="*/ 2147483647 w 11065"/>
              <a:gd name="T35" fmla="*/ 2147483647 h 1635"/>
              <a:gd name="T36" fmla="*/ 2147483647 w 11065"/>
              <a:gd name="T37" fmla="*/ 2147483647 h 1635"/>
              <a:gd name="T38" fmla="*/ 2147483647 w 11065"/>
              <a:gd name="T39" fmla="*/ 2147483647 h 1635"/>
              <a:gd name="T40" fmla="*/ 2147483647 w 11065"/>
              <a:gd name="T41" fmla="*/ 2147483647 h 1635"/>
              <a:gd name="T42" fmla="*/ 2147483647 w 11065"/>
              <a:gd name="T43" fmla="*/ 2147483647 h 1635"/>
              <a:gd name="T44" fmla="*/ 2147483647 w 11065"/>
              <a:gd name="T45" fmla="*/ 2147483647 h 1635"/>
              <a:gd name="T46" fmla="*/ 2147483647 w 11065"/>
              <a:gd name="T47" fmla="*/ 2147483647 h 1635"/>
              <a:gd name="T48" fmla="*/ 2147483647 w 11065"/>
              <a:gd name="T49" fmla="*/ 2147483647 h 1635"/>
              <a:gd name="T50" fmla="*/ 2147483647 w 11065"/>
              <a:gd name="T51" fmla="*/ 2147483647 h 1635"/>
              <a:gd name="T52" fmla="*/ 2147483647 w 11065"/>
              <a:gd name="T53" fmla="*/ 2147483647 h 1635"/>
              <a:gd name="T54" fmla="*/ 2147483647 w 11065"/>
              <a:gd name="T55" fmla="*/ 2147483647 h 1635"/>
              <a:gd name="T56" fmla="*/ 2147483647 w 11065"/>
              <a:gd name="T57" fmla="*/ 2147483647 h 1635"/>
              <a:gd name="T58" fmla="*/ 2147483647 w 11065"/>
              <a:gd name="T59" fmla="*/ 2147483647 h 1635"/>
              <a:gd name="T60" fmla="*/ 2147483647 w 11065"/>
              <a:gd name="T61" fmla="*/ 2147483647 h 1635"/>
              <a:gd name="T62" fmla="*/ 2147483647 w 11065"/>
              <a:gd name="T63" fmla="*/ 2147483647 h 1635"/>
              <a:gd name="T64" fmla="*/ 2147483647 w 11065"/>
              <a:gd name="T65" fmla="*/ 2147483647 h 1635"/>
              <a:gd name="T66" fmla="*/ 2147483647 w 11065"/>
              <a:gd name="T67" fmla="*/ 2147483647 h 1635"/>
              <a:gd name="T68" fmla="*/ 2147483647 w 11065"/>
              <a:gd name="T69" fmla="*/ 2147483647 h 1635"/>
              <a:gd name="T70" fmla="*/ 2147483647 w 11065"/>
              <a:gd name="T71" fmla="*/ 2147483647 h 1635"/>
              <a:gd name="T72" fmla="*/ 2147483647 w 11065"/>
              <a:gd name="T73" fmla="*/ 2147483647 h 1635"/>
              <a:gd name="T74" fmla="*/ 2147483647 w 11065"/>
              <a:gd name="T75" fmla="*/ 2147483647 h 1635"/>
              <a:gd name="T76" fmla="*/ 2147483647 w 11065"/>
              <a:gd name="T77" fmla="*/ 2147483647 h 1635"/>
              <a:gd name="T78" fmla="*/ 2147483647 w 11065"/>
              <a:gd name="T79" fmla="*/ 2147483647 h 1635"/>
              <a:gd name="T80" fmla="*/ 2147483647 w 11065"/>
              <a:gd name="T81" fmla="*/ 2147483647 h 1635"/>
              <a:gd name="T82" fmla="*/ 2147483647 w 11065"/>
              <a:gd name="T83" fmla="*/ 2147483647 h 1635"/>
              <a:gd name="T84" fmla="*/ 2147483647 w 11065"/>
              <a:gd name="T85" fmla="*/ 2147483647 h 1635"/>
              <a:gd name="T86" fmla="*/ 2147483647 w 11065"/>
              <a:gd name="T87" fmla="*/ 2147483647 h 1635"/>
              <a:gd name="T88" fmla="*/ 2147483647 w 11065"/>
              <a:gd name="T89" fmla="*/ 2147483647 h 1635"/>
              <a:gd name="T90" fmla="*/ 2147483647 w 11065"/>
              <a:gd name="T91" fmla="*/ 2147483647 h 1635"/>
              <a:gd name="T92" fmla="*/ 2147483647 w 11065"/>
              <a:gd name="T93" fmla="*/ 2147483647 h 1635"/>
              <a:gd name="T94" fmla="*/ 2147483647 w 11065"/>
              <a:gd name="T95" fmla="*/ 2147483647 h 1635"/>
              <a:gd name="T96" fmla="*/ 2147483647 w 11065"/>
              <a:gd name="T97" fmla="*/ 2147483647 h 1635"/>
              <a:gd name="T98" fmla="*/ 2147483647 w 11065"/>
              <a:gd name="T99" fmla="*/ 2147483647 h 1635"/>
              <a:gd name="T100" fmla="*/ 2147483647 w 11065"/>
              <a:gd name="T101" fmla="*/ 2147483647 h 1635"/>
              <a:gd name="T102" fmla="*/ 2147483647 w 11065"/>
              <a:gd name="T103" fmla="*/ 2147483647 h 1635"/>
              <a:gd name="T104" fmla="*/ 2147483647 w 11065"/>
              <a:gd name="T105" fmla="*/ 2147483647 h 1635"/>
              <a:gd name="T106" fmla="*/ 2147483647 w 11065"/>
              <a:gd name="T107" fmla="*/ 2147483647 h 1635"/>
              <a:gd name="T108" fmla="*/ 2147483647 w 11065"/>
              <a:gd name="T109" fmla="*/ 2147483647 h 1635"/>
              <a:gd name="T110" fmla="*/ 2147483647 w 11065"/>
              <a:gd name="T111" fmla="*/ 2147483647 h 1635"/>
              <a:gd name="T112" fmla="*/ 2147483647 w 11065"/>
              <a:gd name="T113" fmla="*/ 2147483647 h 1635"/>
              <a:gd name="T114" fmla="*/ 2147483647 w 11065"/>
              <a:gd name="T115" fmla="*/ 2147483647 h 16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065" h="1635">
                <a:moveTo>
                  <a:pt x="10838" y="730"/>
                </a:moveTo>
                <a:lnTo>
                  <a:pt x="10740" y="637"/>
                </a:lnTo>
                <a:lnTo>
                  <a:pt x="10706" y="601"/>
                </a:lnTo>
                <a:lnTo>
                  <a:pt x="10692" y="584"/>
                </a:lnTo>
                <a:lnTo>
                  <a:pt x="10679" y="566"/>
                </a:lnTo>
                <a:lnTo>
                  <a:pt x="10661" y="533"/>
                </a:lnTo>
                <a:lnTo>
                  <a:pt x="10654" y="516"/>
                </a:lnTo>
                <a:lnTo>
                  <a:pt x="10648" y="498"/>
                </a:lnTo>
                <a:lnTo>
                  <a:pt x="10644" y="479"/>
                </a:lnTo>
                <a:lnTo>
                  <a:pt x="10641" y="458"/>
                </a:lnTo>
                <a:lnTo>
                  <a:pt x="10639" y="412"/>
                </a:lnTo>
                <a:lnTo>
                  <a:pt x="10639" y="330"/>
                </a:lnTo>
                <a:lnTo>
                  <a:pt x="10641" y="313"/>
                </a:lnTo>
                <a:lnTo>
                  <a:pt x="10646" y="297"/>
                </a:lnTo>
                <a:lnTo>
                  <a:pt x="10654" y="282"/>
                </a:lnTo>
                <a:lnTo>
                  <a:pt x="10663" y="270"/>
                </a:lnTo>
                <a:lnTo>
                  <a:pt x="10676" y="259"/>
                </a:lnTo>
                <a:lnTo>
                  <a:pt x="10691" y="252"/>
                </a:lnTo>
                <a:lnTo>
                  <a:pt x="10706" y="246"/>
                </a:lnTo>
                <a:lnTo>
                  <a:pt x="10723" y="245"/>
                </a:lnTo>
                <a:lnTo>
                  <a:pt x="10735" y="245"/>
                </a:lnTo>
                <a:lnTo>
                  <a:pt x="10752" y="246"/>
                </a:lnTo>
                <a:lnTo>
                  <a:pt x="10767" y="252"/>
                </a:lnTo>
                <a:lnTo>
                  <a:pt x="10782" y="259"/>
                </a:lnTo>
                <a:lnTo>
                  <a:pt x="10794" y="270"/>
                </a:lnTo>
                <a:lnTo>
                  <a:pt x="10805" y="282"/>
                </a:lnTo>
                <a:lnTo>
                  <a:pt x="10812" y="297"/>
                </a:lnTo>
                <a:lnTo>
                  <a:pt x="10817" y="313"/>
                </a:lnTo>
                <a:lnTo>
                  <a:pt x="10820" y="330"/>
                </a:lnTo>
                <a:lnTo>
                  <a:pt x="10820" y="454"/>
                </a:lnTo>
                <a:lnTo>
                  <a:pt x="11065" y="454"/>
                </a:lnTo>
                <a:lnTo>
                  <a:pt x="11065" y="330"/>
                </a:lnTo>
                <a:lnTo>
                  <a:pt x="11063" y="296"/>
                </a:lnTo>
                <a:lnTo>
                  <a:pt x="11057" y="263"/>
                </a:lnTo>
                <a:lnTo>
                  <a:pt x="11050" y="231"/>
                </a:lnTo>
                <a:lnTo>
                  <a:pt x="11038" y="201"/>
                </a:lnTo>
                <a:lnTo>
                  <a:pt x="11024" y="172"/>
                </a:lnTo>
                <a:lnTo>
                  <a:pt x="11008" y="145"/>
                </a:lnTo>
                <a:lnTo>
                  <a:pt x="10989" y="120"/>
                </a:lnTo>
                <a:lnTo>
                  <a:pt x="10967" y="96"/>
                </a:lnTo>
                <a:lnTo>
                  <a:pt x="10945" y="75"/>
                </a:lnTo>
                <a:lnTo>
                  <a:pt x="10919" y="56"/>
                </a:lnTo>
                <a:lnTo>
                  <a:pt x="10891" y="40"/>
                </a:lnTo>
                <a:lnTo>
                  <a:pt x="10863" y="26"/>
                </a:lnTo>
                <a:lnTo>
                  <a:pt x="10832" y="15"/>
                </a:lnTo>
                <a:lnTo>
                  <a:pt x="10801" y="6"/>
                </a:lnTo>
                <a:lnTo>
                  <a:pt x="10768" y="1"/>
                </a:lnTo>
                <a:lnTo>
                  <a:pt x="10735" y="0"/>
                </a:lnTo>
                <a:lnTo>
                  <a:pt x="10723" y="0"/>
                </a:lnTo>
                <a:lnTo>
                  <a:pt x="10690" y="1"/>
                </a:lnTo>
                <a:lnTo>
                  <a:pt x="10657" y="6"/>
                </a:lnTo>
                <a:lnTo>
                  <a:pt x="10626" y="15"/>
                </a:lnTo>
                <a:lnTo>
                  <a:pt x="10595" y="26"/>
                </a:lnTo>
                <a:lnTo>
                  <a:pt x="10566" y="40"/>
                </a:lnTo>
                <a:lnTo>
                  <a:pt x="10539" y="56"/>
                </a:lnTo>
                <a:lnTo>
                  <a:pt x="10513" y="75"/>
                </a:lnTo>
                <a:lnTo>
                  <a:pt x="10491" y="96"/>
                </a:lnTo>
                <a:lnTo>
                  <a:pt x="10469" y="120"/>
                </a:lnTo>
                <a:lnTo>
                  <a:pt x="10450" y="145"/>
                </a:lnTo>
                <a:lnTo>
                  <a:pt x="10434" y="172"/>
                </a:lnTo>
                <a:lnTo>
                  <a:pt x="10420" y="201"/>
                </a:lnTo>
                <a:lnTo>
                  <a:pt x="10408" y="231"/>
                </a:lnTo>
                <a:lnTo>
                  <a:pt x="10401" y="263"/>
                </a:lnTo>
                <a:lnTo>
                  <a:pt x="10396" y="296"/>
                </a:lnTo>
                <a:lnTo>
                  <a:pt x="10393" y="330"/>
                </a:lnTo>
                <a:lnTo>
                  <a:pt x="10393" y="423"/>
                </a:lnTo>
                <a:lnTo>
                  <a:pt x="10396" y="457"/>
                </a:lnTo>
                <a:lnTo>
                  <a:pt x="10398" y="489"/>
                </a:lnTo>
                <a:lnTo>
                  <a:pt x="10403" y="519"/>
                </a:lnTo>
                <a:lnTo>
                  <a:pt x="10408" y="548"/>
                </a:lnTo>
                <a:lnTo>
                  <a:pt x="10417" y="575"/>
                </a:lnTo>
                <a:lnTo>
                  <a:pt x="10427" y="601"/>
                </a:lnTo>
                <a:lnTo>
                  <a:pt x="10438" y="626"/>
                </a:lnTo>
                <a:lnTo>
                  <a:pt x="10451" y="650"/>
                </a:lnTo>
                <a:lnTo>
                  <a:pt x="10466" y="674"/>
                </a:lnTo>
                <a:lnTo>
                  <a:pt x="10483" y="696"/>
                </a:lnTo>
                <a:lnTo>
                  <a:pt x="10522" y="742"/>
                </a:lnTo>
                <a:lnTo>
                  <a:pt x="10568" y="790"/>
                </a:lnTo>
                <a:lnTo>
                  <a:pt x="10620" y="841"/>
                </a:lnTo>
                <a:lnTo>
                  <a:pt x="10648" y="866"/>
                </a:lnTo>
                <a:lnTo>
                  <a:pt x="10673" y="891"/>
                </a:lnTo>
                <a:lnTo>
                  <a:pt x="10715" y="938"/>
                </a:lnTo>
                <a:lnTo>
                  <a:pt x="10749" y="984"/>
                </a:lnTo>
                <a:lnTo>
                  <a:pt x="10776" y="1028"/>
                </a:lnTo>
                <a:lnTo>
                  <a:pt x="10795" y="1073"/>
                </a:lnTo>
                <a:lnTo>
                  <a:pt x="10808" y="1118"/>
                </a:lnTo>
                <a:lnTo>
                  <a:pt x="10813" y="1141"/>
                </a:lnTo>
                <a:lnTo>
                  <a:pt x="10816" y="1165"/>
                </a:lnTo>
                <a:lnTo>
                  <a:pt x="10818" y="1190"/>
                </a:lnTo>
                <a:lnTo>
                  <a:pt x="10820" y="1215"/>
                </a:lnTo>
                <a:lnTo>
                  <a:pt x="10820" y="1233"/>
                </a:lnTo>
                <a:lnTo>
                  <a:pt x="10820" y="1305"/>
                </a:lnTo>
                <a:lnTo>
                  <a:pt x="10817" y="1322"/>
                </a:lnTo>
                <a:lnTo>
                  <a:pt x="10813" y="1338"/>
                </a:lnTo>
                <a:lnTo>
                  <a:pt x="10806" y="1352"/>
                </a:lnTo>
                <a:lnTo>
                  <a:pt x="10795" y="1365"/>
                </a:lnTo>
                <a:lnTo>
                  <a:pt x="10782" y="1376"/>
                </a:lnTo>
                <a:lnTo>
                  <a:pt x="10768" y="1383"/>
                </a:lnTo>
                <a:lnTo>
                  <a:pt x="10752" y="1388"/>
                </a:lnTo>
                <a:lnTo>
                  <a:pt x="10735" y="1390"/>
                </a:lnTo>
                <a:lnTo>
                  <a:pt x="10724" y="1390"/>
                </a:lnTo>
                <a:lnTo>
                  <a:pt x="10707" y="1388"/>
                </a:lnTo>
                <a:lnTo>
                  <a:pt x="10691" y="1383"/>
                </a:lnTo>
                <a:lnTo>
                  <a:pt x="10677" y="1376"/>
                </a:lnTo>
                <a:lnTo>
                  <a:pt x="10664" y="1365"/>
                </a:lnTo>
                <a:lnTo>
                  <a:pt x="10654" y="1352"/>
                </a:lnTo>
                <a:lnTo>
                  <a:pt x="10646" y="1338"/>
                </a:lnTo>
                <a:lnTo>
                  <a:pt x="10641" y="1322"/>
                </a:lnTo>
                <a:lnTo>
                  <a:pt x="10640" y="1305"/>
                </a:lnTo>
                <a:lnTo>
                  <a:pt x="10640" y="1103"/>
                </a:lnTo>
                <a:lnTo>
                  <a:pt x="10394" y="1103"/>
                </a:lnTo>
                <a:lnTo>
                  <a:pt x="10394" y="1305"/>
                </a:lnTo>
                <a:lnTo>
                  <a:pt x="10397" y="1339"/>
                </a:lnTo>
                <a:lnTo>
                  <a:pt x="10402" y="1373"/>
                </a:lnTo>
                <a:lnTo>
                  <a:pt x="10409" y="1404"/>
                </a:lnTo>
                <a:lnTo>
                  <a:pt x="10421" y="1435"/>
                </a:lnTo>
                <a:lnTo>
                  <a:pt x="10435" y="1464"/>
                </a:lnTo>
                <a:lnTo>
                  <a:pt x="10452" y="1490"/>
                </a:lnTo>
                <a:lnTo>
                  <a:pt x="10470" y="1516"/>
                </a:lnTo>
                <a:lnTo>
                  <a:pt x="10492" y="1540"/>
                </a:lnTo>
                <a:lnTo>
                  <a:pt x="10515" y="1560"/>
                </a:lnTo>
                <a:lnTo>
                  <a:pt x="10541" y="1579"/>
                </a:lnTo>
                <a:lnTo>
                  <a:pt x="10568" y="1595"/>
                </a:lnTo>
                <a:lnTo>
                  <a:pt x="10597" y="1609"/>
                </a:lnTo>
                <a:lnTo>
                  <a:pt x="10627" y="1620"/>
                </a:lnTo>
                <a:lnTo>
                  <a:pt x="10658" y="1629"/>
                </a:lnTo>
                <a:lnTo>
                  <a:pt x="10690" y="1633"/>
                </a:lnTo>
                <a:lnTo>
                  <a:pt x="10724" y="1635"/>
                </a:lnTo>
                <a:lnTo>
                  <a:pt x="10735" y="1635"/>
                </a:lnTo>
                <a:lnTo>
                  <a:pt x="10769" y="1633"/>
                </a:lnTo>
                <a:lnTo>
                  <a:pt x="10801" y="1629"/>
                </a:lnTo>
                <a:lnTo>
                  <a:pt x="10833" y="1620"/>
                </a:lnTo>
                <a:lnTo>
                  <a:pt x="10863" y="1609"/>
                </a:lnTo>
                <a:lnTo>
                  <a:pt x="10892" y="1595"/>
                </a:lnTo>
                <a:lnTo>
                  <a:pt x="10919" y="1578"/>
                </a:lnTo>
                <a:lnTo>
                  <a:pt x="10945" y="1560"/>
                </a:lnTo>
                <a:lnTo>
                  <a:pt x="10968" y="1539"/>
                </a:lnTo>
                <a:lnTo>
                  <a:pt x="10990" y="1515"/>
                </a:lnTo>
                <a:lnTo>
                  <a:pt x="11008" y="1489"/>
                </a:lnTo>
                <a:lnTo>
                  <a:pt x="11025" y="1463"/>
                </a:lnTo>
                <a:lnTo>
                  <a:pt x="11039" y="1434"/>
                </a:lnTo>
                <a:lnTo>
                  <a:pt x="11050" y="1404"/>
                </a:lnTo>
                <a:lnTo>
                  <a:pt x="11058" y="1372"/>
                </a:lnTo>
                <a:lnTo>
                  <a:pt x="11063" y="1339"/>
                </a:lnTo>
                <a:lnTo>
                  <a:pt x="11065" y="1305"/>
                </a:lnTo>
                <a:lnTo>
                  <a:pt x="11065" y="1223"/>
                </a:lnTo>
                <a:lnTo>
                  <a:pt x="11064" y="1185"/>
                </a:lnTo>
                <a:lnTo>
                  <a:pt x="11061" y="1149"/>
                </a:lnTo>
                <a:lnTo>
                  <a:pt x="11056" y="1114"/>
                </a:lnTo>
                <a:lnTo>
                  <a:pt x="11050" y="1079"/>
                </a:lnTo>
                <a:lnTo>
                  <a:pt x="11041" y="1046"/>
                </a:lnTo>
                <a:lnTo>
                  <a:pt x="11031" y="1013"/>
                </a:lnTo>
                <a:lnTo>
                  <a:pt x="11019" y="982"/>
                </a:lnTo>
                <a:lnTo>
                  <a:pt x="11005" y="951"/>
                </a:lnTo>
                <a:lnTo>
                  <a:pt x="10990" y="921"/>
                </a:lnTo>
                <a:lnTo>
                  <a:pt x="10973" y="891"/>
                </a:lnTo>
                <a:lnTo>
                  <a:pt x="10953" y="863"/>
                </a:lnTo>
                <a:lnTo>
                  <a:pt x="10934" y="835"/>
                </a:lnTo>
                <a:lnTo>
                  <a:pt x="10912" y="807"/>
                </a:lnTo>
                <a:lnTo>
                  <a:pt x="10888" y="781"/>
                </a:lnTo>
                <a:lnTo>
                  <a:pt x="10838" y="730"/>
                </a:lnTo>
                <a:close/>
                <a:moveTo>
                  <a:pt x="6244" y="1057"/>
                </a:moveTo>
                <a:lnTo>
                  <a:pt x="6297" y="495"/>
                </a:lnTo>
                <a:lnTo>
                  <a:pt x="6350" y="1057"/>
                </a:lnTo>
                <a:lnTo>
                  <a:pt x="6244" y="1057"/>
                </a:lnTo>
                <a:close/>
                <a:moveTo>
                  <a:pt x="6342" y="11"/>
                </a:moveTo>
                <a:lnTo>
                  <a:pt x="6251" y="11"/>
                </a:lnTo>
                <a:lnTo>
                  <a:pt x="6173" y="11"/>
                </a:lnTo>
                <a:lnTo>
                  <a:pt x="6060" y="817"/>
                </a:lnTo>
                <a:lnTo>
                  <a:pt x="5946" y="1624"/>
                </a:lnTo>
                <a:lnTo>
                  <a:pt x="6191" y="1624"/>
                </a:lnTo>
                <a:lnTo>
                  <a:pt x="6224" y="1276"/>
                </a:lnTo>
                <a:lnTo>
                  <a:pt x="6370" y="1276"/>
                </a:lnTo>
                <a:lnTo>
                  <a:pt x="6402" y="1624"/>
                </a:lnTo>
                <a:lnTo>
                  <a:pt x="6648" y="1624"/>
                </a:lnTo>
                <a:lnTo>
                  <a:pt x="6534" y="817"/>
                </a:lnTo>
                <a:lnTo>
                  <a:pt x="6421" y="11"/>
                </a:lnTo>
                <a:lnTo>
                  <a:pt x="6342" y="11"/>
                </a:lnTo>
                <a:close/>
                <a:moveTo>
                  <a:pt x="1663" y="1057"/>
                </a:moveTo>
                <a:lnTo>
                  <a:pt x="1715" y="495"/>
                </a:lnTo>
                <a:lnTo>
                  <a:pt x="1768" y="1057"/>
                </a:lnTo>
                <a:lnTo>
                  <a:pt x="1663" y="1057"/>
                </a:lnTo>
                <a:close/>
                <a:moveTo>
                  <a:pt x="987" y="256"/>
                </a:moveTo>
                <a:lnTo>
                  <a:pt x="1004" y="257"/>
                </a:lnTo>
                <a:lnTo>
                  <a:pt x="1020" y="262"/>
                </a:lnTo>
                <a:lnTo>
                  <a:pt x="1034" y="270"/>
                </a:lnTo>
                <a:lnTo>
                  <a:pt x="1047" y="281"/>
                </a:lnTo>
                <a:lnTo>
                  <a:pt x="1057" y="293"/>
                </a:lnTo>
                <a:lnTo>
                  <a:pt x="1065" y="307"/>
                </a:lnTo>
                <a:lnTo>
                  <a:pt x="1070" y="323"/>
                </a:lnTo>
                <a:lnTo>
                  <a:pt x="1072" y="341"/>
                </a:lnTo>
                <a:lnTo>
                  <a:pt x="1072" y="553"/>
                </a:lnTo>
                <a:lnTo>
                  <a:pt x="1070" y="570"/>
                </a:lnTo>
                <a:lnTo>
                  <a:pt x="1065" y="585"/>
                </a:lnTo>
                <a:lnTo>
                  <a:pt x="1057" y="600"/>
                </a:lnTo>
                <a:lnTo>
                  <a:pt x="1047" y="613"/>
                </a:lnTo>
                <a:lnTo>
                  <a:pt x="1034" y="622"/>
                </a:lnTo>
                <a:lnTo>
                  <a:pt x="1020" y="630"/>
                </a:lnTo>
                <a:lnTo>
                  <a:pt x="1004" y="635"/>
                </a:lnTo>
                <a:lnTo>
                  <a:pt x="987" y="637"/>
                </a:lnTo>
                <a:lnTo>
                  <a:pt x="892" y="637"/>
                </a:lnTo>
                <a:lnTo>
                  <a:pt x="892" y="550"/>
                </a:lnTo>
                <a:lnTo>
                  <a:pt x="892" y="341"/>
                </a:lnTo>
                <a:lnTo>
                  <a:pt x="892" y="256"/>
                </a:lnTo>
                <a:lnTo>
                  <a:pt x="987" y="256"/>
                </a:lnTo>
                <a:close/>
                <a:moveTo>
                  <a:pt x="1760" y="11"/>
                </a:moveTo>
                <a:lnTo>
                  <a:pt x="1670" y="11"/>
                </a:lnTo>
                <a:lnTo>
                  <a:pt x="1591" y="11"/>
                </a:lnTo>
                <a:lnTo>
                  <a:pt x="1479" y="805"/>
                </a:lnTo>
                <a:lnTo>
                  <a:pt x="1367" y="1600"/>
                </a:lnTo>
                <a:lnTo>
                  <a:pt x="1119" y="817"/>
                </a:lnTo>
                <a:lnTo>
                  <a:pt x="1161" y="802"/>
                </a:lnTo>
                <a:lnTo>
                  <a:pt x="1198" y="782"/>
                </a:lnTo>
                <a:lnTo>
                  <a:pt x="1233" y="757"/>
                </a:lnTo>
                <a:lnTo>
                  <a:pt x="1248" y="742"/>
                </a:lnTo>
                <a:lnTo>
                  <a:pt x="1260" y="727"/>
                </a:lnTo>
                <a:lnTo>
                  <a:pt x="1284" y="693"/>
                </a:lnTo>
                <a:lnTo>
                  <a:pt x="1294" y="674"/>
                </a:lnTo>
                <a:lnTo>
                  <a:pt x="1302" y="653"/>
                </a:lnTo>
                <a:lnTo>
                  <a:pt x="1309" y="632"/>
                </a:lnTo>
                <a:lnTo>
                  <a:pt x="1313" y="609"/>
                </a:lnTo>
                <a:lnTo>
                  <a:pt x="1316" y="586"/>
                </a:lnTo>
                <a:lnTo>
                  <a:pt x="1317" y="561"/>
                </a:lnTo>
                <a:lnTo>
                  <a:pt x="1317" y="341"/>
                </a:lnTo>
                <a:lnTo>
                  <a:pt x="1315" y="306"/>
                </a:lnTo>
                <a:lnTo>
                  <a:pt x="1311" y="274"/>
                </a:lnTo>
                <a:lnTo>
                  <a:pt x="1302" y="242"/>
                </a:lnTo>
                <a:lnTo>
                  <a:pt x="1291" y="212"/>
                </a:lnTo>
                <a:lnTo>
                  <a:pt x="1277" y="183"/>
                </a:lnTo>
                <a:lnTo>
                  <a:pt x="1260" y="156"/>
                </a:lnTo>
                <a:lnTo>
                  <a:pt x="1242" y="131"/>
                </a:lnTo>
                <a:lnTo>
                  <a:pt x="1221" y="107"/>
                </a:lnTo>
                <a:lnTo>
                  <a:pt x="1197" y="86"/>
                </a:lnTo>
                <a:lnTo>
                  <a:pt x="1171" y="66"/>
                </a:lnTo>
                <a:lnTo>
                  <a:pt x="1145" y="50"/>
                </a:lnTo>
                <a:lnTo>
                  <a:pt x="1116" y="36"/>
                </a:lnTo>
                <a:lnTo>
                  <a:pt x="1086" y="26"/>
                </a:lnTo>
                <a:lnTo>
                  <a:pt x="1054" y="17"/>
                </a:lnTo>
                <a:lnTo>
                  <a:pt x="1022" y="12"/>
                </a:lnTo>
                <a:lnTo>
                  <a:pt x="987" y="11"/>
                </a:lnTo>
                <a:lnTo>
                  <a:pt x="892" y="11"/>
                </a:lnTo>
                <a:lnTo>
                  <a:pt x="867" y="11"/>
                </a:lnTo>
                <a:lnTo>
                  <a:pt x="647" y="11"/>
                </a:lnTo>
                <a:lnTo>
                  <a:pt x="647" y="341"/>
                </a:lnTo>
                <a:lnTo>
                  <a:pt x="647" y="353"/>
                </a:lnTo>
                <a:lnTo>
                  <a:pt x="647" y="507"/>
                </a:lnTo>
                <a:lnTo>
                  <a:pt x="647" y="1065"/>
                </a:lnTo>
                <a:lnTo>
                  <a:pt x="647" y="1624"/>
                </a:lnTo>
                <a:lnTo>
                  <a:pt x="892" y="1624"/>
                </a:lnTo>
                <a:lnTo>
                  <a:pt x="892" y="836"/>
                </a:lnTo>
                <a:lnTo>
                  <a:pt x="903" y="836"/>
                </a:lnTo>
                <a:lnTo>
                  <a:pt x="1130" y="1624"/>
                </a:lnTo>
                <a:lnTo>
                  <a:pt x="1364" y="1624"/>
                </a:lnTo>
                <a:lnTo>
                  <a:pt x="1375" y="1624"/>
                </a:lnTo>
                <a:lnTo>
                  <a:pt x="1609" y="1624"/>
                </a:lnTo>
                <a:lnTo>
                  <a:pt x="1643" y="1276"/>
                </a:lnTo>
                <a:lnTo>
                  <a:pt x="1788" y="1276"/>
                </a:lnTo>
                <a:lnTo>
                  <a:pt x="1820" y="1624"/>
                </a:lnTo>
                <a:lnTo>
                  <a:pt x="2066" y="1624"/>
                </a:lnTo>
                <a:lnTo>
                  <a:pt x="1952" y="817"/>
                </a:lnTo>
                <a:lnTo>
                  <a:pt x="1839" y="11"/>
                </a:lnTo>
                <a:lnTo>
                  <a:pt x="1760" y="11"/>
                </a:lnTo>
                <a:close/>
                <a:moveTo>
                  <a:pt x="9975" y="256"/>
                </a:moveTo>
                <a:lnTo>
                  <a:pt x="9992" y="257"/>
                </a:lnTo>
                <a:lnTo>
                  <a:pt x="10007" y="262"/>
                </a:lnTo>
                <a:lnTo>
                  <a:pt x="10022" y="270"/>
                </a:lnTo>
                <a:lnTo>
                  <a:pt x="10034" y="281"/>
                </a:lnTo>
                <a:lnTo>
                  <a:pt x="10044" y="293"/>
                </a:lnTo>
                <a:lnTo>
                  <a:pt x="10052" y="307"/>
                </a:lnTo>
                <a:lnTo>
                  <a:pt x="10057" y="323"/>
                </a:lnTo>
                <a:lnTo>
                  <a:pt x="10059" y="341"/>
                </a:lnTo>
                <a:lnTo>
                  <a:pt x="10059" y="553"/>
                </a:lnTo>
                <a:lnTo>
                  <a:pt x="10057" y="570"/>
                </a:lnTo>
                <a:lnTo>
                  <a:pt x="10052" y="585"/>
                </a:lnTo>
                <a:lnTo>
                  <a:pt x="10044" y="600"/>
                </a:lnTo>
                <a:lnTo>
                  <a:pt x="10034" y="613"/>
                </a:lnTo>
                <a:lnTo>
                  <a:pt x="10022" y="622"/>
                </a:lnTo>
                <a:lnTo>
                  <a:pt x="10007" y="630"/>
                </a:lnTo>
                <a:lnTo>
                  <a:pt x="9992" y="635"/>
                </a:lnTo>
                <a:lnTo>
                  <a:pt x="9975" y="637"/>
                </a:lnTo>
                <a:lnTo>
                  <a:pt x="9878" y="637"/>
                </a:lnTo>
                <a:lnTo>
                  <a:pt x="9878" y="550"/>
                </a:lnTo>
                <a:lnTo>
                  <a:pt x="9878" y="341"/>
                </a:lnTo>
                <a:lnTo>
                  <a:pt x="9878" y="256"/>
                </a:lnTo>
                <a:lnTo>
                  <a:pt x="9975" y="256"/>
                </a:lnTo>
                <a:close/>
                <a:moveTo>
                  <a:pt x="10305" y="561"/>
                </a:moveTo>
                <a:lnTo>
                  <a:pt x="10305" y="341"/>
                </a:lnTo>
                <a:lnTo>
                  <a:pt x="10302" y="306"/>
                </a:lnTo>
                <a:lnTo>
                  <a:pt x="10297" y="274"/>
                </a:lnTo>
                <a:lnTo>
                  <a:pt x="10290" y="242"/>
                </a:lnTo>
                <a:lnTo>
                  <a:pt x="10278" y="212"/>
                </a:lnTo>
                <a:lnTo>
                  <a:pt x="10264" y="183"/>
                </a:lnTo>
                <a:lnTo>
                  <a:pt x="10248" y="156"/>
                </a:lnTo>
                <a:lnTo>
                  <a:pt x="10228" y="131"/>
                </a:lnTo>
                <a:lnTo>
                  <a:pt x="10207" y="107"/>
                </a:lnTo>
                <a:lnTo>
                  <a:pt x="10185" y="86"/>
                </a:lnTo>
                <a:lnTo>
                  <a:pt x="10159" y="66"/>
                </a:lnTo>
                <a:lnTo>
                  <a:pt x="10131" y="50"/>
                </a:lnTo>
                <a:lnTo>
                  <a:pt x="10103" y="36"/>
                </a:lnTo>
                <a:lnTo>
                  <a:pt x="10072" y="26"/>
                </a:lnTo>
                <a:lnTo>
                  <a:pt x="10041" y="17"/>
                </a:lnTo>
                <a:lnTo>
                  <a:pt x="10008" y="12"/>
                </a:lnTo>
                <a:lnTo>
                  <a:pt x="9975" y="11"/>
                </a:lnTo>
                <a:lnTo>
                  <a:pt x="9878" y="11"/>
                </a:lnTo>
                <a:lnTo>
                  <a:pt x="9854" y="11"/>
                </a:lnTo>
                <a:lnTo>
                  <a:pt x="9633" y="11"/>
                </a:lnTo>
                <a:lnTo>
                  <a:pt x="9633" y="341"/>
                </a:lnTo>
                <a:lnTo>
                  <a:pt x="9633" y="353"/>
                </a:lnTo>
                <a:lnTo>
                  <a:pt x="9633" y="507"/>
                </a:lnTo>
                <a:lnTo>
                  <a:pt x="9633" y="1065"/>
                </a:lnTo>
                <a:lnTo>
                  <a:pt x="9633" y="1624"/>
                </a:lnTo>
                <a:lnTo>
                  <a:pt x="9878" y="1624"/>
                </a:lnTo>
                <a:lnTo>
                  <a:pt x="9878" y="836"/>
                </a:lnTo>
                <a:lnTo>
                  <a:pt x="9890" y="836"/>
                </a:lnTo>
                <a:lnTo>
                  <a:pt x="10117" y="1624"/>
                </a:lnTo>
                <a:lnTo>
                  <a:pt x="10362" y="1624"/>
                </a:lnTo>
                <a:lnTo>
                  <a:pt x="10106" y="817"/>
                </a:lnTo>
                <a:lnTo>
                  <a:pt x="10147" y="802"/>
                </a:lnTo>
                <a:lnTo>
                  <a:pt x="10186" y="782"/>
                </a:lnTo>
                <a:lnTo>
                  <a:pt x="10219" y="757"/>
                </a:lnTo>
                <a:lnTo>
                  <a:pt x="10234" y="742"/>
                </a:lnTo>
                <a:lnTo>
                  <a:pt x="10248" y="727"/>
                </a:lnTo>
                <a:lnTo>
                  <a:pt x="10271" y="693"/>
                </a:lnTo>
                <a:lnTo>
                  <a:pt x="10281" y="674"/>
                </a:lnTo>
                <a:lnTo>
                  <a:pt x="10288" y="653"/>
                </a:lnTo>
                <a:lnTo>
                  <a:pt x="10295" y="632"/>
                </a:lnTo>
                <a:lnTo>
                  <a:pt x="10300" y="609"/>
                </a:lnTo>
                <a:lnTo>
                  <a:pt x="10302" y="586"/>
                </a:lnTo>
                <a:lnTo>
                  <a:pt x="10305" y="561"/>
                </a:lnTo>
                <a:close/>
                <a:moveTo>
                  <a:pt x="7037" y="256"/>
                </a:moveTo>
                <a:lnTo>
                  <a:pt x="7055" y="257"/>
                </a:lnTo>
                <a:lnTo>
                  <a:pt x="7071" y="262"/>
                </a:lnTo>
                <a:lnTo>
                  <a:pt x="7085" y="270"/>
                </a:lnTo>
                <a:lnTo>
                  <a:pt x="7097" y="281"/>
                </a:lnTo>
                <a:lnTo>
                  <a:pt x="7107" y="293"/>
                </a:lnTo>
                <a:lnTo>
                  <a:pt x="7116" y="307"/>
                </a:lnTo>
                <a:lnTo>
                  <a:pt x="7120" y="323"/>
                </a:lnTo>
                <a:lnTo>
                  <a:pt x="7122" y="341"/>
                </a:lnTo>
                <a:lnTo>
                  <a:pt x="7122" y="553"/>
                </a:lnTo>
                <a:lnTo>
                  <a:pt x="7120" y="570"/>
                </a:lnTo>
                <a:lnTo>
                  <a:pt x="7116" y="585"/>
                </a:lnTo>
                <a:lnTo>
                  <a:pt x="7107" y="600"/>
                </a:lnTo>
                <a:lnTo>
                  <a:pt x="7097" y="613"/>
                </a:lnTo>
                <a:lnTo>
                  <a:pt x="7085" y="622"/>
                </a:lnTo>
                <a:lnTo>
                  <a:pt x="7071" y="630"/>
                </a:lnTo>
                <a:lnTo>
                  <a:pt x="7055" y="635"/>
                </a:lnTo>
                <a:lnTo>
                  <a:pt x="7037" y="637"/>
                </a:lnTo>
                <a:lnTo>
                  <a:pt x="6942" y="637"/>
                </a:lnTo>
                <a:lnTo>
                  <a:pt x="6942" y="550"/>
                </a:lnTo>
                <a:lnTo>
                  <a:pt x="6942" y="341"/>
                </a:lnTo>
                <a:lnTo>
                  <a:pt x="6942" y="256"/>
                </a:lnTo>
                <a:lnTo>
                  <a:pt x="7037" y="256"/>
                </a:lnTo>
                <a:close/>
                <a:moveTo>
                  <a:pt x="7367" y="561"/>
                </a:moveTo>
                <a:lnTo>
                  <a:pt x="7367" y="341"/>
                </a:lnTo>
                <a:lnTo>
                  <a:pt x="7365" y="306"/>
                </a:lnTo>
                <a:lnTo>
                  <a:pt x="7361" y="274"/>
                </a:lnTo>
                <a:lnTo>
                  <a:pt x="7352" y="242"/>
                </a:lnTo>
                <a:lnTo>
                  <a:pt x="7342" y="212"/>
                </a:lnTo>
                <a:lnTo>
                  <a:pt x="7328" y="183"/>
                </a:lnTo>
                <a:lnTo>
                  <a:pt x="7310" y="156"/>
                </a:lnTo>
                <a:lnTo>
                  <a:pt x="7291" y="131"/>
                </a:lnTo>
                <a:lnTo>
                  <a:pt x="7271" y="107"/>
                </a:lnTo>
                <a:lnTo>
                  <a:pt x="7247" y="86"/>
                </a:lnTo>
                <a:lnTo>
                  <a:pt x="7222" y="66"/>
                </a:lnTo>
                <a:lnTo>
                  <a:pt x="7195" y="50"/>
                </a:lnTo>
                <a:lnTo>
                  <a:pt x="7166" y="36"/>
                </a:lnTo>
                <a:lnTo>
                  <a:pt x="7135" y="26"/>
                </a:lnTo>
                <a:lnTo>
                  <a:pt x="7104" y="17"/>
                </a:lnTo>
                <a:lnTo>
                  <a:pt x="7071" y="12"/>
                </a:lnTo>
                <a:lnTo>
                  <a:pt x="7037" y="11"/>
                </a:lnTo>
                <a:lnTo>
                  <a:pt x="6942" y="11"/>
                </a:lnTo>
                <a:lnTo>
                  <a:pt x="6918" y="11"/>
                </a:lnTo>
                <a:lnTo>
                  <a:pt x="6697" y="11"/>
                </a:lnTo>
                <a:lnTo>
                  <a:pt x="6697" y="341"/>
                </a:lnTo>
                <a:lnTo>
                  <a:pt x="6697" y="353"/>
                </a:lnTo>
                <a:lnTo>
                  <a:pt x="6697" y="507"/>
                </a:lnTo>
                <a:lnTo>
                  <a:pt x="6697" y="1065"/>
                </a:lnTo>
                <a:lnTo>
                  <a:pt x="6697" y="1624"/>
                </a:lnTo>
                <a:lnTo>
                  <a:pt x="6942" y="1624"/>
                </a:lnTo>
                <a:lnTo>
                  <a:pt x="6942" y="836"/>
                </a:lnTo>
                <a:lnTo>
                  <a:pt x="6953" y="836"/>
                </a:lnTo>
                <a:lnTo>
                  <a:pt x="7180" y="1624"/>
                </a:lnTo>
                <a:lnTo>
                  <a:pt x="7425" y="1624"/>
                </a:lnTo>
                <a:lnTo>
                  <a:pt x="7169" y="817"/>
                </a:lnTo>
                <a:lnTo>
                  <a:pt x="7211" y="802"/>
                </a:lnTo>
                <a:lnTo>
                  <a:pt x="7248" y="782"/>
                </a:lnTo>
                <a:lnTo>
                  <a:pt x="7282" y="757"/>
                </a:lnTo>
                <a:lnTo>
                  <a:pt x="7297" y="742"/>
                </a:lnTo>
                <a:lnTo>
                  <a:pt x="7310" y="727"/>
                </a:lnTo>
                <a:lnTo>
                  <a:pt x="7334" y="693"/>
                </a:lnTo>
                <a:lnTo>
                  <a:pt x="7344" y="674"/>
                </a:lnTo>
                <a:lnTo>
                  <a:pt x="7351" y="653"/>
                </a:lnTo>
                <a:lnTo>
                  <a:pt x="7358" y="632"/>
                </a:lnTo>
                <a:lnTo>
                  <a:pt x="7363" y="609"/>
                </a:lnTo>
                <a:lnTo>
                  <a:pt x="7366" y="586"/>
                </a:lnTo>
                <a:lnTo>
                  <a:pt x="7367" y="561"/>
                </a:lnTo>
                <a:close/>
                <a:moveTo>
                  <a:pt x="4681" y="11"/>
                </a:moveTo>
                <a:lnTo>
                  <a:pt x="4582" y="557"/>
                </a:lnTo>
                <a:lnTo>
                  <a:pt x="4482" y="11"/>
                </a:lnTo>
                <a:lnTo>
                  <a:pt x="4237" y="11"/>
                </a:lnTo>
                <a:lnTo>
                  <a:pt x="4459" y="819"/>
                </a:lnTo>
                <a:lnTo>
                  <a:pt x="4459" y="1624"/>
                </a:lnTo>
                <a:lnTo>
                  <a:pt x="4704" y="1624"/>
                </a:lnTo>
                <a:lnTo>
                  <a:pt x="4704" y="819"/>
                </a:lnTo>
                <a:lnTo>
                  <a:pt x="4926" y="11"/>
                </a:lnTo>
                <a:lnTo>
                  <a:pt x="4681" y="11"/>
                </a:lnTo>
                <a:close/>
                <a:moveTo>
                  <a:pt x="8585" y="861"/>
                </a:moveTo>
                <a:lnTo>
                  <a:pt x="8348" y="11"/>
                </a:lnTo>
                <a:lnTo>
                  <a:pt x="8320" y="11"/>
                </a:lnTo>
                <a:lnTo>
                  <a:pt x="8168" y="11"/>
                </a:lnTo>
                <a:lnTo>
                  <a:pt x="8125" y="11"/>
                </a:lnTo>
                <a:lnTo>
                  <a:pt x="8125" y="817"/>
                </a:lnTo>
                <a:lnTo>
                  <a:pt x="8125" y="1624"/>
                </a:lnTo>
                <a:lnTo>
                  <a:pt x="8370" y="1624"/>
                </a:lnTo>
                <a:lnTo>
                  <a:pt x="8370" y="1174"/>
                </a:lnTo>
                <a:lnTo>
                  <a:pt x="8370" y="723"/>
                </a:lnTo>
                <a:lnTo>
                  <a:pt x="8497" y="1174"/>
                </a:lnTo>
                <a:lnTo>
                  <a:pt x="8625" y="1624"/>
                </a:lnTo>
                <a:lnTo>
                  <a:pt x="8830" y="1624"/>
                </a:lnTo>
                <a:lnTo>
                  <a:pt x="8830" y="817"/>
                </a:lnTo>
                <a:lnTo>
                  <a:pt x="8830" y="11"/>
                </a:lnTo>
                <a:lnTo>
                  <a:pt x="8585" y="11"/>
                </a:lnTo>
                <a:lnTo>
                  <a:pt x="8585" y="861"/>
                </a:lnTo>
                <a:close/>
                <a:moveTo>
                  <a:pt x="2581" y="861"/>
                </a:moveTo>
                <a:lnTo>
                  <a:pt x="2344" y="11"/>
                </a:lnTo>
                <a:lnTo>
                  <a:pt x="2316" y="11"/>
                </a:lnTo>
                <a:lnTo>
                  <a:pt x="2164" y="11"/>
                </a:lnTo>
                <a:lnTo>
                  <a:pt x="2120" y="11"/>
                </a:lnTo>
                <a:lnTo>
                  <a:pt x="2120" y="817"/>
                </a:lnTo>
                <a:lnTo>
                  <a:pt x="2120" y="1624"/>
                </a:lnTo>
                <a:lnTo>
                  <a:pt x="2365" y="1624"/>
                </a:lnTo>
                <a:lnTo>
                  <a:pt x="2365" y="1174"/>
                </a:lnTo>
                <a:lnTo>
                  <a:pt x="2365" y="723"/>
                </a:lnTo>
                <a:lnTo>
                  <a:pt x="2493" y="1174"/>
                </a:lnTo>
                <a:lnTo>
                  <a:pt x="2621" y="1624"/>
                </a:lnTo>
                <a:lnTo>
                  <a:pt x="2826" y="1624"/>
                </a:lnTo>
                <a:lnTo>
                  <a:pt x="2826" y="817"/>
                </a:lnTo>
                <a:lnTo>
                  <a:pt x="2826" y="11"/>
                </a:lnTo>
                <a:lnTo>
                  <a:pt x="2581" y="11"/>
                </a:lnTo>
                <a:lnTo>
                  <a:pt x="2581" y="861"/>
                </a:lnTo>
                <a:close/>
                <a:moveTo>
                  <a:pt x="4018" y="11"/>
                </a:moveTo>
                <a:lnTo>
                  <a:pt x="3774" y="11"/>
                </a:lnTo>
                <a:lnTo>
                  <a:pt x="3774" y="817"/>
                </a:lnTo>
                <a:lnTo>
                  <a:pt x="3774" y="1624"/>
                </a:lnTo>
                <a:lnTo>
                  <a:pt x="4006" y="1624"/>
                </a:lnTo>
                <a:lnTo>
                  <a:pt x="4018" y="1624"/>
                </a:lnTo>
                <a:lnTo>
                  <a:pt x="4346" y="1624"/>
                </a:lnTo>
                <a:lnTo>
                  <a:pt x="4346" y="1394"/>
                </a:lnTo>
                <a:lnTo>
                  <a:pt x="4018" y="1394"/>
                </a:lnTo>
                <a:lnTo>
                  <a:pt x="4018" y="702"/>
                </a:lnTo>
                <a:lnTo>
                  <a:pt x="4018" y="11"/>
                </a:lnTo>
                <a:close/>
                <a:moveTo>
                  <a:pt x="3684" y="11"/>
                </a:moveTo>
                <a:lnTo>
                  <a:pt x="3438" y="11"/>
                </a:lnTo>
                <a:lnTo>
                  <a:pt x="3223" y="663"/>
                </a:lnTo>
                <a:lnTo>
                  <a:pt x="3223" y="11"/>
                </a:lnTo>
                <a:lnTo>
                  <a:pt x="2979" y="11"/>
                </a:lnTo>
                <a:lnTo>
                  <a:pt x="2979" y="817"/>
                </a:lnTo>
                <a:lnTo>
                  <a:pt x="2979" y="1624"/>
                </a:lnTo>
                <a:lnTo>
                  <a:pt x="3223" y="1624"/>
                </a:lnTo>
                <a:lnTo>
                  <a:pt x="3223" y="830"/>
                </a:lnTo>
                <a:lnTo>
                  <a:pt x="3462" y="1624"/>
                </a:lnTo>
                <a:lnTo>
                  <a:pt x="3707" y="1624"/>
                </a:lnTo>
                <a:lnTo>
                  <a:pt x="3567" y="1184"/>
                </a:lnTo>
                <a:lnTo>
                  <a:pt x="3428" y="744"/>
                </a:lnTo>
                <a:lnTo>
                  <a:pt x="3684" y="11"/>
                </a:lnTo>
                <a:close/>
                <a:moveTo>
                  <a:pt x="232" y="11"/>
                </a:moveTo>
                <a:lnTo>
                  <a:pt x="0" y="11"/>
                </a:lnTo>
                <a:lnTo>
                  <a:pt x="0" y="817"/>
                </a:lnTo>
                <a:lnTo>
                  <a:pt x="0" y="1624"/>
                </a:lnTo>
                <a:lnTo>
                  <a:pt x="245" y="1624"/>
                </a:lnTo>
                <a:lnTo>
                  <a:pt x="245" y="856"/>
                </a:lnTo>
                <a:lnTo>
                  <a:pt x="470" y="856"/>
                </a:lnTo>
                <a:lnTo>
                  <a:pt x="470" y="636"/>
                </a:lnTo>
                <a:lnTo>
                  <a:pt x="245" y="636"/>
                </a:lnTo>
                <a:lnTo>
                  <a:pt x="245" y="240"/>
                </a:lnTo>
                <a:lnTo>
                  <a:pt x="574" y="240"/>
                </a:lnTo>
                <a:lnTo>
                  <a:pt x="574" y="11"/>
                </a:lnTo>
                <a:lnTo>
                  <a:pt x="245" y="11"/>
                </a:lnTo>
                <a:lnTo>
                  <a:pt x="232" y="11"/>
                </a:lnTo>
                <a:close/>
                <a:moveTo>
                  <a:pt x="7607" y="11"/>
                </a:moveTo>
                <a:lnTo>
                  <a:pt x="7399" y="11"/>
                </a:lnTo>
                <a:lnTo>
                  <a:pt x="7399" y="240"/>
                </a:lnTo>
                <a:lnTo>
                  <a:pt x="7607" y="240"/>
                </a:lnTo>
                <a:lnTo>
                  <a:pt x="7607" y="932"/>
                </a:lnTo>
                <a:lnTo>
                  <a:pt x="7607" y="1624"/>
                </a:lnTo>
                <a:lnTo>
                  <a:pt x="7852" y="1624"/>
                </a:lnTo>
                <a:lnTo>
                  <a:pt x="7852" y="932"/>
                </a:lnTo>
                <a:lnTo>
                  <a:pt x="7852" y="240"/>
                </a:lnTo>
                <a:lnTo>
                  <a:pt x="8060" y="240"/>
                </a:lnTo>
                <a:lnTo>
                  <a:pt x="8060" y="11"/>
                </a:lnTo>
                <a:lnTo>
                  <a:pt x="7852" y="11"/>
                </a:lnTo>
                <a:lnTo>
                  <a:pt x="7607" y="11"/>
                </a:lnTo>
                <a:close/>
                <a:moveTo>
                  <a:pt x="5756" y="547"/>
                </a:moveTo>
                <a:lnTo>
                  <a:pt x="5754" y="564"/>
                </a:lnTo>
                <a:lnTo>
                  <a:pt x="5749" y="580"/>
                </a:lnTo>
                <a:lnTo>
                  <a:pt x="5741" y="594"/>
                </a:lnTo>
                <a:lnTo>
                  <a:pt x="5731" y="607"/>
                </a:lnTo>
                <a:lnTo>
                  <a:pt x="5718" y="618"/>
                </a:lnTo>
                <a:lnTo>
                  <a:pt x="5704" y="625"/>
                </a:lnTo>
                <a:lnTo>
                  <a:pt x="5688" y="631"/>
                </a:lnTo>
                <a:lnTo>
                  <a:pt x="5671" y="632"/>
                </a:lnTo>
                <a:lnTo>
                  <a:pt x="5575" y="632"/>
                </a:lnTo>
                <a:lnTo>
                  <a:pt x="5575" y="547"/>
                </a:lnTo>
                <a:lnTo>
                  <a:pt x="5575" y="337"/>
                </a:lnTo>
                <a:lnTo>
                  <a:pt x="5575" y="256"/>
                </a:lnTo>
                <a:lnTo>
                  <a:pt x="5671" y="256"/>
                </a:lnTo>
                <a:lnTo>
                  <a:pt x="5688" y="257"/>
                </a:lnTo>
                <a:lnTo>
                  <a:pt x="5704" y="262"/>
                </a:lnTo>
                <a:lnTo>
                  <a:pt x="5718" y="270"/>
                </a:lnTo>
                <a:lnTo>
                  <a:pt x="5731" y="281"/>
                </a:lnTo>
                <a:lnTo>
                  <a:pt x="5741" y="293"/>
                </a:lnTo>
                <a:lnTo>
                  <a:pt x="5749" y="307"/>
                </a:lnTo>
                <a:lnTo>
                  <a:pt x="5754" y="323"/>
                </a:lnTo>
                <a:lnTo>
                  <a:pt x="5756" y="341"/>
                </a:lnTo>
                <a:lnTo>
                  <a:pt x="5756" y="547"/>
                </a:lnTo>
                <a:close/>
                <a:moveTo>
                  <a:pt x="6001" y="517"/>
                </a:moveTo>
                <a:lnTo>
                  <a:pt x="6001" y="371"/>
                </a:lnTo>
                <a:lnTo>
                  <a:pt x="6001" y="341"/>
                </a:lnTo>
                <a:lnTo>
                  <a:pt x="5999" y="306"/>
                </a:lnTo>
                <a:lnTo>
                  <a:pt x="5993" y="274"/>
                </a:lnTo>
                <a:lnTo>
                  <a:pt x="5986" y="242"/>
                </a:lnTo>
                <a:lnTo>
                  <a:pt x="5975" y="212"/>
                </a:lnTo>
                <a:lnTo>
                  <a:pt x="5961" y="183"/>
                </a:lnTo>
                <a:lnTo>
                  <a:pt x="5944" y="156"/>
                </a:lnTo>
                <a:lnTo>
                  <a:pt x="5925" y="131"/>
                </a:lnTo>
                <a:lnTo>
                  <a:pt x="5905" y="107"/>
                </a:lnTo>
                <a:lnTo>
                  <a:pt x="5881" y="86"/>
                </a:lnTo>
                <a:lnTo>
                  <a:pt x="5855" y="66"/>
                </a:lnTo>
                <a:lnTo>
                  <a:pt x="5828" y="50"/>
                </a:lnTo>
                <a:lnTo>
                  <a:pt x="5800" y="36"/>
                </a:lnTo>
                <a:lnTo>
                  <a:pt x="5769" y="26"/>
                </a:lnTo>
                <a:lnTo>
                  <a:pt x="5737" y="17"/>
                </a:lnTo>
                <a:lnTo>
                  <a:pt x="5704" y="12"/>
                </a:lnTo>
                <a:lnTo>
                  <a:pt x="5671" y="11"/>
                </a:lnTo>
                <a:lnTo>
                  <a:pt x="5575" y="11"/>
                </a:lnTo>
                <a:lnTo>
                  <a:pt x="5551" y="11"/>
                </a:lnTo>
                <a:lnTo>
                  <a:pt x="5331" y="11"/>
                </a:lnTo>
                <a:lnTo>
                  <a:pt x="5331" y="341"/>
                </a:lnTo>
                <a:lnTo>
                  <a:pt x="5331" y="353"/>
                </a:lnTo>
                <a:lnTo>
                  <a:pt x="5331" y="381"/>
                </a:lnTo>
                <a:lnTo>
                  <a:pt x="5331" y="507"/>
                </a:lnTo>
                <a:lnTo>
                  <a:pt x="5331" y="534"/>
                </a:lnTo>
                <a:lnTo>
                  <a:pt x="5331" y="547"/>
                </a:lnTo>
                <a:lnTo>
                  <a:pt x="5331" y="1086"/>
                </a:lnTo>
                <a:lnTo>
                  <a:pt x="5331" y="1624"/>
                </a:lnTo>
                <a:lnTo>
                  <a:pt x="5575" y="1624"/>
                </a:lnTo>
                <a:lnTo>
                  <a:pt x="5575" y="877"/>
                </a:lnTo>
                <a:lnTo>
                  <a:pt x="5671" y="877"/>
                </a:lnTo>
                <a:lnTo>
                  <a:pt x="5704" y="876"/>
                </a:lnTo>
                <a:lnTo>
                  <a:pt x="5737" y="871"/>
                </a:lnTo>
                <a:lnTo>
                  <a:pt x="5769" y="862"/>
                </a:lnTo>
                <a:lnTo>
                  <a:pt x="5800" y="851"/>
                </a:lnTo>
                <a:lnTo>
                  <a:pt x="5828" y="837"/>
                </a:lnTo>
                <a:lnTo>
                  <a:pt x="5855" y="821"/>
                </a:lnTo>
                <a:lnTo>
                  <a:pt x="5881" y="802"/>
                </a:lnTo>
                <a:lnTo>
                  <a:pt x="5905" y="781"/>
                </a:lnTo>
                <a:lnTo>
                  <a:pt x="5925" y="757"/>
                </a:lnTo>
                <a:lnTo>
                  <a:pt x="5944" y="731"/>
                </a:lnTo>
                <a:lnTo>
                  <a:pt x="5961" y="705"/>
                </a:lnTo>
                <a:lnTo>
                  <a:pt x="5975" y="676"/>
                </a:lnTo>
                <a:lnTo>
                  <a:pt x="5986" y="646"/>
                </a:lnTo>
                <a:lnTo>
                  <a:pt x="5993" y="614"/>
                </a:lnTo>
                <a:lnTo>
                  <a:pt x="5999" y="581"/>
                </a:lnTo>
                <a:lnTo>
                  <a:pt x="6001" y="547"/>
                </a:lnTo>
                <a:lnTo>
                  <a:pt x="6001" y="517"/>
                </a:lnTo>
                <a:close/>
                <a:moveTo>
                  <a:pt x="9197" y="11"/>
                </a:moveTo>
                <a:lnTo>
                  <a:pt x="8965" y="11"/>
                </a:lnTo>
                <a:lnTo>
                  <a:pt x="8965" y="817"/>
                </a:lnTo>
                <a:lnTo>
                  <a:pt x="8965" y="1624"/>
                </a:lnTo>
                <a:lnTo>
                  <a:pt x="9197" y="1624"/>
                </a:lnTo>
                <a:lnTo>
                  <a:pt x="9210" y="1624"/>
                </a:lnTo>
                <a:lnTo>
                  <a:pt x="9538" y="1624"/>
                </a:lnTo>
                <a:lnTo>
                  <a:pt x="9538" y="1394"/>
                </a:lnTo>
                <a:lnTo>
                  <a:pt x="9210" y="1394"/>
                </a:lnTo>
                <a:lnTo>
                  <a:pt x="9210" y="856"/>
                </a:lnTo>
                <a:lnTo>
                  <a:pt x="9435" y="856"/>
                </a:lnTo>
                <a:lnTo>
                  <a:pt x="9435" y="636"/>
                </a:lnTo>
                <a:lnTo>
                  <a:pt x="9210" y="636"/>
                </a:lnTo>
                <a:lnTo>
                  <a:pt x="9210" y="240"/>
                </a:lnTo>
                <a:lnTo>
                  <a:pt x="9538" y="240"/>
                </a:lnTo>
                <a:lnTo>
                  <a:pt x="9538" y="11"/>
                </a:lnTo>
                <a:lnTo>
                  <a:pt x="9210" y="11"/>
                </a:lnTo>
                <a:lnTo>
                  <a:pt x="9197" y="11"/>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5497" fontAlgn="base">
              <a:spcBef>
                <a:spcPct val="0"/>
              </a:spcBef>
              <a:spcAft>
                <a:spcPct val="0"/>
              </a:spcAft>
            </a:pPr>
            <a:endParaRPr lang="en-US" sz="1802">
              <a:solidFill>
                <a:prstClr val="black"/>
              </a:solidFill>
              <a:latin typeface="Georgia" charset="0"/>
              <a:ea typeface="ＭＳ Ｐゴシック" charset="0"/>
              <a:cs typeface="ＭＳ Ｐゴシック" charset="0"/>
            </a:endParaRPr>
          </a:p>
        </p:txBody>
      </p:sp>
      <p:sp>
        <p:nvSpPr>
          <p:cNvPr id="4" name="Footer Placeholder 3"/>
          <p:cNvSpPr>
            <a:spLocks noGrp="1"/>
          </p:cNvSpPr>
          <p:nvPr>
            <p:ph type="ftr" sz="quarter" idx="10"/>
          </p:nvPr>
        </p:nvSpPr>
        <p:spPr/>
        <p:txBody>
          <a:bodyPr/>
          <a:lstStyle/>
          <a:p>
            <a:r>
              <a:rPr lang="en-US">
                <a:solidFill>
                  <a:srgbClr val="B2AA9B"/>
                </a:solidFill>
              </a:rPr>
              <a:t>All rights reserved © Frankly Partners</a:t>
            </a:r>
          </a:p>
        </p:txBody>
      </p:sp>
      <p:sp>
        <p:nvSpPr>
          <p:cNvPr id="5" name="Slide Number Placeholder 4"/>
          <p:cNvSpPr>
            <a:spLocks noGrp="1"/>
          </p:cNvSpPr>
          <p:nvPr>
            <p:ph type="sldNum" sz="quarter" idx="11"/>
          </p:nvPr>
        </p:nvSpPr>
        <p:spPr>
          <a:xfrm>
            <a:off x="6019467" y="4773150"/>
            <a:ext cx="432572" cy="274975"/>
          </a:xfrm>
          <a:prstGeom prst="rect">
            <a:avLst/>
          </a:prstGeom>
        </p:spPr>
        <p:txBody>
          <a:bodyPr/>
          <a:lstStyle/>
          <a:p>
            <a:fld id="{B24552C9-E16F-CE4E-95D6-444731520B2B}" type="slidenum">
              <a:rPr lang="fi-FI" smtClean="0">
                <a:solidFill>
                  <a:prstClr val="black"/>
                </a:solidFill>
              </a:rPr>
              <a:pPr/>
              <a:t>‹#›</a:t>
            </a:fld>
            <a:endParaRPr lang="fi-FI">
              <a:solidFill>
                <a:prstClr val="black"/>
              </a:solidFill>
            </a:endParaRPr>
          </a:p>
        </p:txBody>
      </p:sp>
    </p:spTree>
    <p:extLst>
      <p:ext uri="{BB962C8B-B14F-4D97-AF65-F5344CB8AC3E}">
        <p14:creationId xmlns:p14="http://schemas.microsoft.com/office/powerpoint/2010/main" val="421923506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kuva + 2/3 teksti, keskitett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6" name="Text Placeholder 20"/>
          <p:cNvSpPr>
            <a:spLocks noGrp="1"/>
          </p:cNvSpPr>
          <p:nvPr>
            <p:ph type="body" sz="quarter" idx="14"/>
          </p:nvPr>
        </p:nvSpPr>
        <p:spPr>
          <a:xfrm>
            <a:off x="3497434" y="1135385"/>
            <a:ext cx="5040141" cy="2519660"/>
          </a:xfrm>
          <a:prstGeom prst="rect">
            <a:avLst/>
          </a:prstGeom>
        </p:spPr>
        <p:txBody>
          <a:bodyPr/>
          <a:lstStyle>
            <a:lvl1pPr algn="ctr">
              <a:lnSpc>
                <a:spcPct val="100000"/>
              </a:lnSpc>
              <a:defRPr sz="2000" baseline="0"/>
            </a:lvl1pPr>
          </a:lstStyle>
          <a:p>
            <a:pPr lvl="0"/>
            <a:r>
              <a:rPr lang="fi-FI" noProof="0"/>
              <a:t>Muokkaa tekstin perustyylejä</a:t>
            </a:r>
          </a:p>
        </p:txBody>
      </p:sp>
      <p:sp>
        <p:nvSpPr>
          <p:cNvPr id="7" name="Text Placeholder 43"/>
          <p:cNvSpPr>
            <a:spLocks noGrp="1"/>
          </p:cNvSpPr>
          <p:nvPr>
            <p:ph type="body" sz="quarter" idx="15" hasCustomPrompt="1"/>
          </p:nvPr>
        </p:nvSpPr>
        <p:spPr>
          <a:xfrm>
            <a:off x="3497434" y="4015085"/>
            <a:ext cx="5040141" cy="211666"/>
          </a:xfrm>
          <a:prstGeom prst="rect">
            <a:avLst/>
          </a:prstGeom>
        </p:spPr>
        <p:txBody>
          <a:bodyPr/>
          <a:lstStyle>
            <a:lvl1pPr algn="ctr">
              <a:defRPr sz="1000"/>
            </a:lvl1pPr>
          </a:lstStyle>
          <a:p>
            <a:pPr lvl="0"/>
            <a:r>
              <a:rPr lang="fi-FI" noProof="0" dirty="0"/>
              <a:t>Lähde: Suomen Sydänliitto ry</a:t>
            </a:r>
          </a:p>
        </p:txBody>
      </p:sp>
      <p:sp>
        <p:nvSpPr>
          <p:cNvPr id="8" name="Content Placeholder 2"/>
          <p:cNvSpPr>
            <a:spLocks noGrp="1"/>
          </p:cNvSpPr>
          <p:nvPr>
            <p:ph sz="quarter" idx="16"/>
          </p:nvPr>
        </p:nvSpPr>
        <p:spPr>
          <a:xfrm>
            <a:off x="617538" y="414685"/>
            <a:ext cx="2519858" cy="3812066"/>
          </a:xfrm>
          <a:prstGeom prst="rect">
            <a:avLst/>
          </a:prstGeom>
        </p:spPr>
        <p:txBody>
          <a:bodyPr anchor="ctr" anchorCtr="0"/>
          <a:lstStyle/>
          <a:p>
            <a:pPr lvl="0"/>
            <a:r>
              <a:rPr lang="fi-FI" noProof="0"/>
              <a:t>Muokkaa tekstin perustyylejä</a:t>
            </a:r>
          </a:p>
        </p:txBody>
      </p:sp>
      <p:sp>
        <p:nvSpPr>
          <p:cNvPr id="2" name="Otsikko 1"/>
          <p:cNvSpPr>
            <a:spLocks noGrp="1"/>
          </p:cNvSpPr>
          <p:nvPr>
            <p:ph type="title"/>
          </p:nvPr>
        </p:nvSpPr>
        <p:spPr>
          <a:xfrm>
            <a:off x="3497434" y="414334"/>
            <a:ext cx="5040141" cy="721051"/>
          </a:xfrm>
        </p:spPr>
        <p:txBody>
          <a:bodyPr>
            <a:normAutofit/>
          </a:bodyPr>
          <a:lstStyle>
            <a:lvl1pPr>
              <a:defRPr sz="2400"/>
            </a:lvl1pPr>
          </a:lstStyle>
          <a:p>
            <a:r>
              <a:rPr lang="fi-FI"/>
              <a:t>Muokkaa ots. perustyyl. napsautt.</a:t>
            </a:r>
            <a:endParaRPr lang="fi-FI" dirty="0"/>
          </a:p>
        </p:txBody>
      </p:sp>
    </p:spTree>
    <p:extLst>
      <p:ext uri="{BB962C8B-B14F-4D97-AF65-F5344CB8AC3E}">
        <p14:creationId xmlns:p14="http://schemas.microsoft.com/office/powerpoint/2010/main" val="194819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veä kuva + teksti">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
        <p:nvSpPr>
          <p:cNvPr id="4" name="Footer Placeholder 3"/>
          <p:cNvSpPr>
            <a:spLocks noGrp="1"/>
          </p:cNvSpPr>
          <p:nvPr>
            <p:ph type="ftr" sz="quarter" idx="11"/>
          </p:nvPr>
        </p:nvSpPr>
        <p:spPr/>
        <p:txBody>
          <a:bodyPr/>
          <a:lstStyle/>
          <a:p>
            <a:r>
              <a:rPr lang="de-DE" dirty="0"/>
              <a:t>© </a:t>
            </a:r>
            <a:r>
              <a:rPr lang="en-US" dirty="0" err="1"/>
              <a:t>Suomen</a:t>
            </a:r>
            <a:r>
              <a:rPr lang="en-US" dirty="0"/>
              <a:t> </a:t>
            </a:r>
            <a:r>
              <a:rPr lang="en-US" dirty="0" err="1"/>
              <a:t>Sydänliitto</a:t>
            </a:r>
            <a:r>
              <a:rPr lang="en-US" dirty="0"/>
              <a:t> </a:t>
            </a:r>
            <a:r>
              <a:rPr lang="en-US" dirty="0" err="1"/>
              <a:t>ry</a:t>
            </a:r>
            <a:endParaRPr lang="en-US" dirty="0"/>
          </a:p>
        </p:txBody>
      </p:sp>
      <p:sp>
        <p:nvSpPr>
          <p:cNvPr id="6" name="Text Placeholder 20"/>
          <p:cNvSpPr>
            <a:spLocks noGrp="1"/>
          </p:cNvSpPr>
          <p:nvPr>
            <p:ph type="body" sz="quarter" idx="14"/>
          </p:nvPr>
        </p:nvSpPr>
        <p:spPr>
          <a:xfrm>
            <a:off x="614535" y="3653883"/>
            <a:ext cx="7923039" cy="721242"/>
          </a:xfrm>
          <a:prstGeom prst="rect">
            <a:avLst/>
          </a:prstGeom>
        </p:spPr>
        <p:txBody>
          <a:bodyPr/>
          <a:lstStyle>
            <a:lvl1pPr algn="ctr">
              <a:defRPr sz="1400" baseline="0"/>
            </a:lvl1pPr>
          </a:lstStyle>
          <a:p>
            <a:pPr lvl="0"/>
            <a:r>
              <a:rPr lang="fi-FI" noProof="0"/>
              <a:t>Muokkaa tekstin perustyylejä</a:t>
            </a:r>
          </a:p>
        </p:txBody>
      </p:sp>
      <p:sp>
        <p:nvSpPr>
          <p:cNvPr id="9" name="Content Placeholder 8"/>
          <p:cNvSpPr>
            <a:spLocks noGrp="1"/>
          </p:cNvSpPr>
          <p:nvPr>
            <p:ph sz="quarter" idx="15"/>
          </p:nvPr>
        </p:nvSpPr>
        <p:spPr>
          <a:xfrm>
            <a:off x="614536" y="414686"/>
            <a:ext cx="7923039" cy="2160240"/>
          </a:xfrm>
        </p:spPr>
        <p:txBody>
          <a:bodyPr anchor="ctr" anchorCtr="0"/>
          <a:lstStyle>
            <a:lvl1pPr algn="ctr">
              <a:defRPr/>
            </a:lvl1pPr>
          </a:lstStyle>
          <a:p>
            <a:pPr lvl="0"/>
            <a:r>
              <a:rPr lang="fi-FI" noProof="0"/>
              <a:t>Muokkaa tekstin perustyylejä</a:t>
            </a:r>
          </a:p>
        </p:txBody>
      </p:sp>
      <p:sp>
        <p:nvSpPr>
          <p:cNvPr id="2" name="Otsikko 1"/>
          <p:cNvSpPr>
            <a:spLocks noGrp="1"/>
          </p:cNvSpPr>
          <p:nvPr>
            <p:ph type="title"/>
          </p:nvPr>
        </p:nvSpPr>
        <p:spPr>
          <a:xfrm>
            <a:off x="614535" y="2939986"/>
            <a:ext cx="7920037" cy="353859"/>
          </a:xfrm>
        </p:spPr>
        <p:txBody>
          <a:bodyPr>
            <a:noAutofit/>
          </a:bodyPr>
          <a:lstStyle>
            <a:lvl1pPr>
              <a:defRPr sz="2400"/>
            </a:lvl1pPr>
          </a:lstStyle>
          <a:p>
            <a:r>
              <a:rPr lang="fi-FI"/>
              <a:t>Muokkaa ots. perustyyl. napsautt.</a:t>
            </a:r>
            <a:endParaRPr lang="fi-FI" dirty="0"/>
          </a:p>
        </p:txBody>
      </p:sp>
    </p:spTree>
    <p:extLst>
      <p:ext uri="{BB962C8B-B14F-4D97-AF65-F5344CB8AC3E}">
        <p14:creationId xmlns:p14="http://schemas.microsoft.com/office/powerpoint/2010/main" val="89239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theme" Target="../theme/theme2.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8" Type="http://schemas.openxmlformats.org/officeDocument/2006/relationships/slideLayout" Target="../slideLayouts/slideLayout41.xml"/><Relationship Id="rId3"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617538" y="4740185"/>
            <a:ext cx="359618" cy="283012"/>
          </a:xfrm>
          <a:prstGeom prst="rect">
            <a:avLst/>
          </a:prstGeom>
        </p:spPr>
        <p:txBody>
          <a:bodyPr wrap="square" lIns="0" tIns="0" rIns="0" bIns="0" anchor="ctr" anchorCtr="0">
            <a:noAutofit/>
          </a:bodyPr>
          <a:lstStyle>
            <a:lvl1pPr>
              <a:defRPr sz="800" b="0" i="0">
                <a:solidFill>
                  <a:srgbClr val="231F20"/>
                </a:solidFill>
                <a:latin typeface="Verdana"/>
                <a:cs typeface="Verdana"/>
              </a:defRPr>
            </a:lvl1pPr>
          </a:lstStyle>
          <a:p>
            <a:pPr marL="25400">
              <a:spcBef>
                <a:spcPts val="105"/>
              </a:spcBef>
            </a:pPr>
            <a:fld id="{81D60167-4931-47E6-BA6A-407CBD079E47}" type="slidenum">
              <a:rPr lang="fi-FI" smtClean="0"/>
              <a:pPr marL="25400">
                <a:spcBef>
                  <a:spcPts val="105"/>
                </a:spcBef>
              </a:pPr>
              <a:t>‹#›</a:t>
            </a:fld>
            <a:endParaRPr lang="fi-FI" dirty="0"/>
          </a:p>
        </p:txBody>
      </p:sp>
      <p:sp>
        <p:nvSpPr>
          <p:cNvPr id="11" name="Title Placeholder 10"/>
          <p:cNvSpPr>
            <a:spLocks noGrp="1"/>
          </p:cNvSpPr>
          <p:nvPr>
            <p:ph type="title"/>
          </p:nvPr>
        </p:nvSpPr>
        <p:spPr>
          <a:xfrm>
            <a:off x="617538" y="414334"/>
            <a:ext cx="7920037" cy="720431"/>
          </a:xfrm>
          <a:prstGeom prst="rect">
            <a:avLst/>
          </a:prstGeom>
        </p:spPr>
        <p:txBody>
          <a:bodyPr vert="horz" lIns="91440" tIns="45720" rIns="91440" bIns="45720" rtlCol="0" anchor="ctr">
            <a:normAutofit/>
          </a:bodyPr>
          <a:lstStyle/>
          <a:p>
            <a:endParaRPr lang="fi-FI" noProof="0" dirty="0"/>
          </a:p>
        </p:txBody>
      </p:sp>
      <p:sp>
        <p:nvSpPr>
          <p:cNvPr id="12" name="Footer Placeholder 11"/>
          <p:cNvSpPr>
            <a:spLocks noGrp="1"/>
          </p:cNvSpPr>
          <p:nvPr>
            <p:ph type="ftr" sz="quarter" idx="3"/>
          </p:nvPr>
        </p:nvSpPr>
        <p:spPr>
          <a:xfrm>
            <a:off x="1697237" y="4740185"/>
            <a:ext cx="5760640" cy="283012"/>
          </a:xfrm>
          <a:prstGeom prst="rect">
            <a:avLst/>
          </a:prstGeom>
        </p:spPr>
        <p:txBody>
          <a:bodyPr vert="horz" lIns="91440" tIns="45720" rIns="91440" bIns="45720" rtlCol="0" anchor="ctr"/>
          <a:lstStyle>
            <a:lvl1pPr algn="l">
              <a:defRPr sz="800">
                <a:solidFill>
                  <a:schemeClr val="tx1"/>
                </a:solidFill>
                <a:latin typeface="Verdana" charset="0"/>
                <a:ea typeface="Verdana" charset="0"/>
                <a:cs typeface="Verdana" charset="0"/>
              </a:defRPr>
            </a:lvl1pPr>
          </a:lstStyle>
          <a:p>
            <a:r>
              <a:rPr lang="de-DE" dirty="0"/>
              <a:t>© </a:t>
            </a:r>
            <a:r>
              <a:rPr lang="fi-FI" noProof="0" dirty="0"/>
              <a:t>Suomen Sydänliitto ry</a:t>
            </a:r>
          </a:p>
        </p:txBody>
      </p:sp>
      <p:sp>
        <p:nvSpPr>
          <p:cNvPr id="17" name="Text Placeholder 16"/>
          <p:cNvSpPr>
            <a:spLocks noGrp="1"/>
          </p:cNvSpPr>
          <p:nvPr>
            <p:ph type="body" idx="1"/>
          </p:nvPr>
        </p:nvSpPr>
        <p:spPr>
          <a:xfrm>
            <a:off x="617538" y="1495425"/>
            <a:ext cx="7920037" cy="2908300"/>
          </a:xfrm>
          <a:prstGeom prst="rect">
            <a:avLst/>
          </a:prstGeom>
        </p:spPr>
        <p:txBody>
          <a:bodyPr vert="horz" lIns="91440" tIns="45720" rIns="91440" bIns="45720" rtlCol="0">
            <a:normAutofit/>
          </a:bodyPr>
          <a:lstStyle/>
          <a:p>
            <a:pPr lvl="0"/>
            <a:endParaRPr lang="fi-FI" noProof="0" dirty="0"/>
          </a:p>
        </p:txBody>
      </p:sp>
      <p:pic>
        <p:nvPicPr>
          <p:cNvPr id="2" name="Picture 1"/>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8218192" y="4624167"/>
            <a:ext cx="311742" cy="399030"/>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704" r:id="rId2"/>
    <p:sldLayoutId id="2147483707" r:id="rId3"/>
    <p:sldLayoutId id="2147483688" r:id="rId4"/>
    <p:sldLayoutId id="2147483691" r:id="rId5"/>
    <p:sldLayoutId id="2147483714" r:id="rId6"/>
    <p:sldLayoutId id="2147483690" r:id="rId7"/>
    <p:sldLayoutId id="2147483693" r:id="rId8"/>
    <p:sldLayoutId id="2147483695" r:id="rId9"/>
    <p:sldLayoutId id="2147483697" r:id="rId10"/>
    <p:sldLayoutId id="2147483696" r:id="rId11"/>
    <p:sldLayoutId id="2147483698" r:id="rId12"/>
    <p:sldLayoutId id="2147483713" r:id="rId13"/>
    <p:sldLayoutId id="2147483699" r:id="rId14"/>
    <p:sldLayoutId id="2147483701" r:id="rId15"/>
    <p:sldLayoutId id="2147483702" r:id="rId16"/>
    <p:sldLayoutId id="2147483717" r:id="rId17"/>
    <p:sldLayoutId id="2147483720" r:id="rId18"/>
    <p:sldLayoutId id="2147483719" r:id="rId19"/>
    <p:sldLayoutId id="2147483705" r:id="rId20"/>
    <p:sldLayoutId id="2147483706" r:id="rId21"/>
    <p:sldLayoutId id="2147483708" r:id="rId22"/>
    <p:sldLayoutId id="2147483721" r:id="rId23"/>
    <p:sldLayoutId id="2147483709" r:id="rId24"/>
    <p:sldLayoutId id="2147483722" r:id="rId25"/>
    <p:sldLayoutId id="2147483723" r:id="rId26"/>
    <p:sldLayoutId id="2147483718" r:id="rId27"/>
    <p:sldLayoutId id="2147483724" r:id="rId28"/>
    <p:sldLayoutId id="2147483710" r:id="rId29"/>
    <p:sldLayoutId id="2147483711" r:id="rId30"/>
    <p:sldLayoutId id="2147483716" r:id="rId31"/>
    <p:sldLayoutId id="2147483715" r:id="rId32"/>
    <p:sldLayoutId id="2147483765"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eaLnBrk="1" hangingPunct="1">
        <a:defRPr sz="4000">
          <a:latin typeface="Verdana" charset="0"/>
          <a:ea typeface="Verdana" charset="0"/>
          <a:cs typeface="Verdana" charset="0"/>
        </a:defRPr>
      </a:lvl1pPr>
    </p:titleStyle>
    <p:bodyStyle>
      <a:lvl1pPr marL="0" indent="0" eaLnBrk="1" hangingPunct="1">
        <a:buFont typeface="Arial" panose="020B0604020202020204" pitchFamily="34" charset="0"/>
        <a:buNone/>
        <a:defRPr sz="1600">
          <a:latin typeface="Verdana" charset="0"/>
          <a:ea typeface="Verdana" charset="0"/>
          <a:cs typeface="Verdana"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942" userDrawn="1">
          <p15:clr>
            <a:srgbClr val="F26B43"/>
          </p15:clr>
        </p15:guide>
        <p15:guide id="2" pos="389" userDrawn="1">
          <p15:clr>
            <a:srgbClr val="F26B43"/>
          </p15:clr>
        </p15:guide>
        <p15:guide id="3" pos="53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51422" y="664395"/>
            <a:ext cx="7852270" cy="45021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endParaRPr lang="fi-FI"/>
          </a:p>
        </p:txBody>
      </p:sp>
      <p:sp>
        <p:nvSpPr>
          <p:cNvPr id="1028" name="Text Placeholder 2"/>
          <p:cNvSpPr>
            <a:spLocks noGrp="1"/>
          </p:cNvSpPr>
          <p:nvPr>
            <p:ph type="body" idx="1"/>
          </p:nvPr>
        </p:nvSpPr>
        <p:spPr bwMode="auto">
          <a:xfrm>
            <a:off x="651422" y="1565618"/>
            <a:ext cx="7852270" cy="295639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Freeform 7"/>
          <p:cNvSpPr>
            <a:spLocks noEditPoints="1"/>
          </p:cNvSpPr>
          <p:nvPr/>
        </p:nvSpPr>
        <p:spPr bwMode="auto">
          <a:xfrm>
            <a:off x="7656462" y="4827823"/>
            <a:ext cx="1114254" cy="178240"/>
          </a:xfrm>
          <a:custGeom>
            <a:avLst/>
            <a:gdLst>
              <a:gd name="T0" fmla="*/ 2147483647 w 11065"/>
              <a:gd name="T1" fmla="*/ 2147483647 h 1635"/>
              <a:gd name="T2" fmla="*/ 2147483647 w 11065"/>
              <a:gd name="T3" fmla="*/ 2147483647 h 1635"/>
              <a:gd name="T4" fmla="*/ 2147483647 w 11065"/>
              <a:gd name="T5" fmla="*/ 2147483647 h 1635"/>
              <a:gd name="T6" fmla="*/ 2147483647 w 11065"/>
              <a:gd name="T7" fmla="*/ 2147483647 h 1635"/>
              <a:gd name="T8" fmla="*/ 2147483647 w 11065"/>
              <a:gd name="T9" fmla="*/ 2147483647 h 1635"/>
              <a:gd name="T10" fmla="*/ 2147483647 w 11065"/>
              <a:gd name="T11" fmla="*/ 2147483647 h 1635"/>
              <a:gd name="T12" fmla="*/ 2147483647 w 11065"/>
              <a:gd name="T13" fmla="*/ 2147483647 h 1635"/>
              <a:gd name="T14" fmla="*/ 2147483647 w 11065"/>
              <a:gd name="T15" fmla="*/ 2147483647 h 1635"/>
              <a:gd name="T16" fmla="*/ 2147483647 w 11065"/>
              <a:gd name="T17" fmla="*/ 2147483647 h 1635"/>
              <a:gd name="T18" fmla="*/ 2147483647 w 11065"/>
              <a:gd name="T19" fmla="*/ 2147483647 h 1635"/>
              <a:gd name="T20" fmla="*/ 2147483647 w 11065"/>
              <a:gd name="T21" fmla="*/ 2147483647 h 1635"/>
              <a:gd name="T22" fmla="*/ 2147483647 w 11065"/>
              <a:gd name="T23" fmla="*/ 2147483647 h 1635"/>
              <a:gd name="T24" fmla="*/ 2147483647 w 11065"/>
              <a:gd name="T25" fmla="*/ 2147483647 h 1635"/>
              <a:gd name="T26" fmla="*/ 2147483647 w 11065"/>
              <a:gd name="T27" fmla="*/ 2147483647 h 1635"/>
              <a:gd name="T28" fmla="*/ 2147483647 w 11065"/>
              <a:gd name="T29" fmla="*/ 2147483647 h 1635"/>
              <a:gd name="T30" fmla="*/ 2147483647 w 11065"/>
              <a:gd name="T31" fmla="*/ 2147483647 h 1635"/>
              <a:gd name="T32" fmla="*/ 2147483647 w 11065"/>
              <a:gd name="T33" fmla="*/ 2147483647 h 1635"/>
              <a:gd name="T34" fmla="*/ 2147483647 w 11065"/>
              <a:gd name="T35" fmla="*/ 2147483647 h 1635"/>
              <a:gd name="T36" fmla="*/ 2147483647 w 11065"/>
              <a:gd name="T37" fmla="*/ 2147483647 h 1635"/>
              <a:gd name="T38" fmla="*/ 2147483647 w 11065"/>
              <a:gd name="T39" fmla="*/ 2147483647 h 1635"/>
              <a:gd name="T40" fmla="*/ 2147483647 w 11065"/>
              <a:gd name="T41" fmla="*/ 2147483647 h 1635"/>
              <a:gd name="T42" fmla="*/ 2147483647 w 11065"/>
              <a:gd name="T43" fmla="*/ 2147483647 h 1635"/>
              <a:gd name="T44" fmla="*/ 2147483647 w 11065"/>
              <a:gd name="T45" fmla="*/ 2147483647 h 1635"/>
              <a:gd name="T46" fmla="*/ 2147483647 w 11065"/>
              <a:gd name="T47" fmla="*/ 2147483647 h 1635"/>
              <a:gd name="T48" fmla="*/ 2147483647 w 11065"/>
              <a:gd name="T49" fmla="*/ 2147483647 h 1635"/>
              <a:gd name="T50" fmla="*/ 2147483647 w 11065"/>
              <a:gd name="T51" fmla="*/ 2147483647 h 1635"/>
              <a:gd name="T52" fmla="*/ 2147483647 w 11065"/>
              <a:gd name="T53" fmla="*/ 2147483647 h 1635"/>
              <a:gd name="T54" fmla="*/ 2147483647 w 11065"/>
              <a:gd name="T55" fmla="*/ 2147483647 h 1635"/>
              <a:gd name="T56" fmla="*/ 2147483647 w 11065"/>
              <a:gd name="T57" fmla="*/ 2147483647 h 1635"/>
              <a:gd name="T58" fmla="*/ 2147483647 w 11065"/>
              <a:gd name="T59" fmla="*/ 2147483647 h 1635"/>
              <a:gd name="T60" fmla="*/ 2147483647 w 11065"/>
              <a:gd name="T61" fmla="*/ 2147483647 h 1635"/>
              <a:gd name="T62" fmla="*/ 2147483647 w 11065"/>
              <a:gd name="T63" fmla="*/ 2147483647 h 1635"/>
              <a:gd name="T64" fmla="*/ 2147483647 w 11065"/>
              <a:gd name="T65" fmla="*/ 2147483647 h 1635"/>
              <a:gd name="T66" fmla="*/ 2147483647 w 11065"/>
              <a:gd name="T67" fmla="*/ 2147483647 h 1635"/>
              <a:gd name="T68" fmla="*/ 2147483647 w 11065"/>
              <a:gd name="T69" fmla="*/ 2147483647 h 1635"/>
              <a:gd name="T70" fmla="*/ 2147483647 w 11065"/>
              <a:gd name="T71" fmla="*/ 2147483647 h 1635"/>
              <a:gd name="T72" fmla="*/ 2147483647 w 11065"/>
              <a:gd name="T73" fmla="*/ 2147483647 h 1635"/>
              <a:gd name="T74" fmla="*/ 2147483647 w 11065"/>
              <a:gd name="T75" fmla="*/ 2147483647 h 1635"/>
              <a:gd name="T76" fmla="*/ 2147483647 w 11065"/>
              <a:gd name="T77" fmla="*/ 2147483647 h 1635"/>
              <a:gd name="T78" fmla="*/ 2147483647 w 11065"/>
              <a:gd name="T79" fmla="*/ 2147483647 h 1635"/>
              <a:gd name="T80" fmla="*/ 2147483647 w 11065"/>
              <a:gd name="T81" fmla="*/ 2147483647 h 1635"/>
              <a:gd name="T82" fmla="*/ 2147483647 w 11065"/>
              <a:gd name="T83" fmla="*/ 2147483647 h 1635"/>
              <a:gd name="T84" fmla="*/ 2147483647 w 11065"/>
              <a:gd name="T85" fmla="*/ 2147483647 h 1635"/>
              <a:gd name="T86" fmla="*/ 2147483647 w 11065"/>
              <a:gd name="T87" fmla="*/ 2147483647 h 1635"/>
              <a:gd name="T88" fmla="*/ 2147483647 w 11065"/>
              <a:gd name="T89" fmla="*/ 2147483647 h 1635"/>
              <a:gd name="T90" fmla="*/ 2147483647 w 11065"/>
              <a:gd name="T91" fmla="*/ 2147483647 h 1635"/>
              <a:gd name="T92" fmla="*/ 2147483647 w 11065"/>
              <a:gd name="T93" fmla="*/ 2147483647 h 1635"/>
              <a:gd name="T94" fmla="*/ 2147483647 w 11065"/>
              <a:gd name="T95" fmla="*/ 2147483647 h 1635"/>
              <a:gd name="T96" fmla="*/ 2147483647 w 11065"/>
              <a:gd name="T97" fmla="*/ 2147483647 h 1635"/>
              <a:gd name="T98" fmla="*/ 2147483647 w 11065"/>
              <a:gd name="T99" fmla="*/ 2147483647 h 1635"/>
              <a:gd name="T100" fmla="*/ 2147483647 w 11065"/>
              <a:gd name="T101" fmla="*/ 2147483647 h 1635"/>
              <a:gd name="T102" fmla="*/ 2147483647 w 11065"/>
              <a:gd name="T103" fmla="*/ 2147483647 h 1635"/>
              <a:gd name="T104" fmla="*/ 2147483647 w 11065"/>
              <a:gd name="T105" fmla="*/ 2147483647 h 1635"/>
              <a:gd name="T106" fmla="*/ 2147483647 w 11065"/>
              <a:gd name="T107" fmla="*/ 2147483647 h 1635"/>
              <a:gd name="T108" fmla="*/ 2147483647 w 11065"/>
              <a:gd name="T109" fmla="*/ 2147483647 h 1635"/>
              <a:gd name="T110" fmla="*/ 2147483647 w 11065"/>
              <a:gd name="T111" fmla="*/ 2147483647 h 1635"/>
              <a:gd name="T112" fmla="*/ 2147483647 w 11065"/>
              <a:gd name="T113" fmla="*/ 2147483647 h 1635"/>
              <a:gd name="T114" fmla="*/ 2147483647 w 11065"/>
              <a:gd name="T115" fmla="*/ 2147483647 h 16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065" h="1635">
                <a:moveTo>
                  <a:pt x="10838" y="730"/>
                </a:moveTo>
                <a:lnTo>
                  <a:pt x="10740" y="637"/>
                </a:lnTo>
                <a:lnTo>
                  <a:pt x="10706" y="601"/>
                </a:lnTo>
                <a:lnTo>
                  <a:pt x="10692" y="584"/>
                </a:lnTo>
                <a:lnTo>
                  <a:pt x="10679" y="566"/>
                </a:lnTo>
                <a:lnTo>
                  <a:pt x="10661" y="533"/>
                </a:lnTo>
                <a:lnTo>
                  <a:pt x="10654" y="516"/>
                </a:lnTo>
                <a:lnTo>
                  <a:pt x="10648" y="498"/>
                </a:lnTo>
                <a:lnTo>
                  <a:pt x="10644" y="479"/>
                </a:lnTo>
                <a:lnTo>
                  <a:pt x="10641" y="458"/>
                </a:lnTo>
                <a:lnTo>
                  <a:pt x="10639" y="412"/>
                </a:lnTo>
                <a:lnTo>
                  <a:pt x="10639" y="330"/>
                </a:lnTo>
                <a:lnTo>
                  <a:pt x="10641" y="313"/>
                </a:lnTo>
                <a:lnTo>
                  <a:pt x="10646" y="297"/>
                </a:lnTo>
                <a:lnTo>
                  <a:pt x="10654" y="282"/>
                </a:lnTo>
                <a:lnTo>
                  <a:pt x="10663" y="270"/>
                </a:lnTo>
                <a:lnTo>
                  <a:pt x="10676" y="259"/>
                </a:lnTo>
                <a:lnTo>
                  <a:pt x="10691" y="252"/>
                </a:lnTo>
                <a:lnTo>
                  <a:pt x="10706" y="246"/>
                </a:lnTo>
                <a:lnTo>
                  <a:pt x="10723" y="245"/>
                </a:lnTo>
                <a:lnTo>
                  <a:pt x="10735" y="245"/>
                </a:lnTo>
                <a:lnTo>
                  <a:pt x="10752" y="246"/>
                </a:lnTo>
                <a:lnTo>
                  <a:pt x="10767" y="252"/>
                </a:lnTo>
                <a:lnTo>
                  <a:pt x="10782" y="259"/>
                </a:lnTo>
                <a:lnTo>
                  <a:pt x="10794" y="270"/>
                </a:lnTo>
                <a:lnTo>
                  <a:pt x="10805" y="282"/>
                </a:lnTo>
                <a:lnTo>
                  <a:pt x="10812" y="297"/>
                </a:lnTo>
                <a:lnTo>
                  <a:pt x="10817" y="313"/>
                </a:lnTo>
                <a:lnTo>
                  <a:pt x="10820" y="330"/>
                </a:lnTo>
                <a:lnTo>
                  <a:pt x="10820" y="454"/>
                </a:lnTo>
                <a:lnTo>
                  <a:pt x="11065" y="454"/>
                </a:lnTo>
                <a:lnTo>
                  <a:pt x="11065" y="330"/>
                </a:lnTo>
                <a:lnTo>
                  <a:pt x="11063" y="296"/>
                </a:lnTo>
                <a:lnTo>
                  <a:pt x="11057" y="263"/>
                </a:lnTo>
                <a:lnTo>
                  <a:pt x="11050" y="231"/>
                </a:lnTo>
                <a:lnTo>
                  <a:pt x="11038" y="201"/>
                </a:lnTo>
                <a:lnTo>
                  <a:pt x="11024" y="172"/>
                </a:lnTo>
                <a:lnTo>
                  <a:pt x="11008" y="145"/>
                </a:lnTo>
                <a:lnTo>
                  <a:pt x="10989" y="120"/>
                </a:lnTo>
                <a:lnTo>
                  <a:pt x="10967" y="96"/>
                </a:lnTo>
                <a:lnTo>
                  <a:pt x="10945" y="75"/>
                </a:lnTo>
                <a:lnTo>
                  <a:pt x="10919" y="56"/>
                </a:lnTo>
                <a:lnTo>
                  <a:pt x="10891" y="40"/>
                </a:lnTo>
                <a:lnTo>
                  <a:pt x="10863" y="26"/>
                </a:lnTo>
                <a:lnTo>
                  <a:pt x="10832" y="15"/>
                </a:lnTo>
                <a:lnTo>
                  <a:pt x="10801" y="6"/>
                </a:lnTo>
                <a:lnTo>
                  <a:pt x="10768" y="1"/>
                </a:lnTo>
                <a:lnTo>
                  <a:pt x="10735" y="0"/>
                </a:lnTo>
                <a:lnTo>
                  <a:pt x="10723" y="0"/>
                </a:lnTo>
                <a:lnTo>
                  <a:pt x="10690" y="1"/>
                </a:lnTo>
                <a:lnTo>
                  <a:pt x="10657" y="6"/>
                </a:lnTo>
                <a:lnTo>
                  <a:pt x="10626" y="15"/>
                </a:lnTo>
                <a:lnTo>
                  <a:pt x="10595" y="26"/>
                </a:lnTo>
                <a:lnTo>
                  <a:pt x="10566" y="40"/>
                </a:lnTo>
                <a:lnTo>
                  <a:pt x="10539" y="56"/>
                </a:lnTo>
                <a:lnTo>
                  <a:pt x="10513" y="75"/>
                </a:lnTo>
                <a:lnTo>
                  <a:pt x="10491" y="96"/>
                </a:lnTo>
                <a:lnTo>
                  <a:pt x="10469" y="120"/>
                </a:lnTo>
                <a:lnTo>
                  <a:pt x="10450" y="145"/>
                </a:lnTo>
                <a:lnTo>
                  <a:pt x="10434" y="172"/>
                </a:lnTo>
                <a:lnTo>
                  <a:pt x="10420" y="201"/>
                </a:lnTo>
                <a:lnTo>
                  <a:pt x="10408" y="231"/>
                </a:lnTo>
                <a:lnTo>
                  <a:pt x="10401" y="263"/>
                </a:lnTo>
                <a:lnTo>
                  <a:pt x="10396" y="296"/>
                </a:lnTo>
                <a:lnTo>
                  <a:pt x="10393" y="330"/>
                </a:lnTo>
                <a:lnTo>
                  <a:pt x="10393" y="423"/>
                </a:lnTo>
                <a:lnTo>
                  <a:pt x="10396" y="457"/>
                </a:lnTo>
                <a:lnTo>
                  <a:pt x="10398" y="489"/>
                </a:lnTo>
                <a:lnTo>
                  <a:pt x="10403" y="519"/>
                </a:lnTo>
                <a:lnTo>
                  <a:pt x="10408" y="548"/>
                </a:lnTo>
                <a:lnTo>
                  <a:pt x="10417" y="575"/>
                </a:lnTo>
                <a:lnTo>
                  <a:pt x="10427" y="601"/>
                </a:lnTo>
                <a:lnTo>
                  <a:pt x="10438" y="626"/>
                </a:lnTo>
                <a:lnTo>
                  <a:pt x="10451" y="650"/>
                </a:lnTo>
                <a:lnTo>
                  <a:pt x="10466" y="674"/>
                </a:lnTo>
                <a:lnTo>
                  <a:pt x="10483" y="696"/>
                </a:lnTo>
                <a:lnTo>
                  <a:pt x="10522" y="742"/>
                </a:lnTo>
                <a:lnTo>
                  <a:pt x="10568" y="790"/>
                </a:lnTo>
                <a:lnTo>
                  <a:pt x="10620" y="841"/>
                </a:lnTo>
                <a:lnTo>
                  <a:pt x="10648" y="866"/>
                </a:lnTo>
                <a:lnTo>
                  <a:pt x="10673" y="891"/>
                </a:lnTo>
                <a:lnTo>
                  <a:pt x="10715" y="938"/>
                </a:lnTo>
                <a:lnTo>
                  <a:pt x="10749" y="984"/>
                </a:lnTo>
                <a:lnTo>
                  <a:pt x="10776" y="1028"/>
                </a:lnTo>
                <a:lnTo>
                  <a:pt x="10795" y="1073"/>
                </a:lnTo>
                <a:lnTo>
                  <a:pt x="10808" y="1118"/>
                </a:lnTo>
                <a:lnTo>
                  <a:pt x="10813" y="1141"/>
                </a:lnTo>
                <a:lnTo>
                  <a:pt x="10816" y="1165"/>
                </a:lnTo>
                <a:lnTo>
                  <a:pt x="10818" y="1190"/>
                </a:lnTo>
                <a:lnTo>
                  <a:pt x="10820" y="1215"/>
                </a:lnTo>
                <a:lnTo>
                  <a:pt x="10820" y="1233"/>
                </a:lnTo>
                <a:lnTo>
                  <a:pt x="10820" y="1305"/>
                </a:lnTo>
                <a:lnTo>
                  <a:pt x="10817" y="1322"/>
                </a:lnTo>
                <a:lnTo>
                  <a:pt x="10813" y="1338"/>
                </a:lnTo>
                <a:lnTo>
                  <a:pt x="10806" y="1352"/>
                </a:lnTo>
                <a:lnTo>
                  <a:pt x="10795" y="1365"/>
                </a:lnTo>
                <a:lnTo>
                  <a:pt x="10782" y="1376"/>
                </a:lnTo>
                <a:lnTo>
                  <a:pt x="10768" y="1383"/>
                </a:lnTo>
                <a:lnTo>
                  <a:pt x="10752" y="1388"/>
                </a:lnTo>
                <a:lnTo>
                  <a:pt x="10735" y="1390"/>
                </a:lnTo>
                <a:lnTo>
                  <a:pt x="10724" y="1390"/>
                </a:lnTo>
                <a:lnTo>
                  <a:pt x="10707" y="1388"/>
                </a:lnTo>
                <a:lnTo>
                  <a:pt x="10691" y="1383"/>
                </a:lnTo>
                <a:lnTo>
                  <a:pt x="10677" y="1376"/>
                </a:lnTo>
                <a:lnTo>
                  <a:pt x="10664" y="1365"/>
                </a:lnTo>
                <a:lnTo>
                  <a:pt x="10654" y="1352"/>
                </a:lnTo>
                <a:lnTo>
                  <a:pt x="10646" y="1338"/>
                </a:lnTo>
                <a:lnTo>
                  <a:pt x="10641" y="1322"/>
                </a:lnTo>
                <a:lnTo>
                  <a:pt x="10640" y="1305"/>
                </a:lnTo>
                <a:lnTo>
                  <a:pt x="10640" y="1103"/>
                </a:lnTo>
                <a:lnTo>
                  <a:pt x="10394" y="1103"/>
                </a:lnTo>
                <a:lnTo>
                  <a:pt x="10394" y="1305"/>
                </a:lnTo>
                <a:lnTo>
                  <a:pt x="10397" y="1339"/>
                </a:lnTo>
                <a:lnTo>
                  <a:pt x="10402" y="1373"/>
                </a:lnTo>
                <a:lnTo>
                  <a:pt x="10409" y="1404"/>
                </a:lnTo>
                <a:lnTo>
                  <a:pt x="10421" y="1435"/>
                </a:lnTo>
                <a:lnTo>
                  <a:pt x="10435" y="1464"/>
                </a:lnTo>
                <a:lnTo>
                  <a:pt x="10452" y="1490"/>
                </a:lnTo>
                <a:lnTo>
                  <a:pt x="10470" y="1516"/>
                </a:lnTo>
                <a:lnTo>
                  <a:pt x="10492" y="1540"/>
                </a:lnTo>
                <a:lnTo>
                  <a:pt x="10515" y="1560"/>
                </a:lnTo>
                <a:lnTo>
                  <a:pt x="10541" y="1579"/>
                </a:lnTo>
                <a:lnTo>
                  <a:pt x="10568" y="1595"/>
                </a:lnTo>
                <a:lnTo>
                  <a:pt x="10597" y="1609"/>
                </a:lnTo>
                <a:lnTo>
                  <a:pt x="10627" y="1620"/>
                </a:lnTo>
                <a:lnTo>
                  <a:pt x="10658" y="1629"/>
                </a:lnTo>
                <a:lnTo>
                  <a:pt x="10690" y="1633"/>
                </a:lnTo>
                <a:lnTo>
                  <a:pt x="10724" y="1635"/>
                </a:lnTo>
                <a:lnTo>
                  <a:pt x="10735" y="1635"/>
                </a:lnTo>
                <a:lnTo>
                  <a:pt x="10769" y="1633"/>
                </a:lnTo>
                <a:lnTo>
                  <a:pt x="10801" y="1629"/>
                </a:lnTo>
                <a:lnTo>
                  <a:pt x="10833" y="1620"/>
                </a:lnTo>
                <a:lnTo>
                  <a:pt x="10863" y="1609"/>
                </a:lnTo>
                <a:lnTo>
                  <a:pt x="10892" y="1595"/>
                </a:lnTo>
                <a:lnTo>
                  <a:pt x="10919" y="1578"/>
                </a:lnTo>
                <a:lnTo>
                  <a:pt x="10945" y="1560"/>
                </a:lnTo>
                <a:lnTo>
                  <a:pt x="10968" y="1539"/>
                </a:lnTo>
                <a:lnTo>
                  <a:pt x="10990" y="1515"/>
                </a:lnTo>
                <a:lnTo>
                  <a:pt x="11008" y="1489"/>
                </a:lnTo>
                <a:lnTo>
                  <a:pt x="11025" y="1463"/>
                </a:lnTo>
                <a:lnTo>
                  <a:pt x="11039" y="1434"/>
                </a:lnTo>
                <a:lnTo>
                  <a:pt x="11050" y="1404"/>
                </a:lnTo>
                <a:lnTo>
                  <a:pt x="11058" y="1372"/>
                </a:lnTo>
                <a:lnTo>
                  <a:pt x="11063" y="1339"/>
                </a:lnTo>
                <a:lnTo>
                  <a:pt x="11065" y="1305"/>
                </a:lnTo>
                <a:lnTo>
                  <a:pt x="11065" y="1223"/>
                </a:lnTo>
                <a:lnTo>
                  <a:pt x="11064" y="1185"/>
                </a:lnTo>
                <a:lnTo>
                  <a:pt x="11061" y="1149"/>
                </a:lnTo>
                <a:lnTo>
                  <a:pt x="11056" y="1114"/>
                </a:lnTo>
                <a:lnTo>
                  <a:pt x="11050" y="1079"/>
                </a:lnTo>
                <a:lnTo>
                  <a:pt x="11041" y="1046"/>
                </a:lnTo>
                <a:lnTo>
                  <a:pt x="11031" y="1013"/>
                </a:lnTo>
                <a:lnTo>
                  <a:pt x="11019" y="982"/>
                </a:lnTo>
                <a:lnTo>
                  <a:pt x="11005" y="951"/>
                </a:lnTo>
                <a:lnTo>
                  <a:pt x="10990" y="921"/>
                </a:lnTo>
                <a:lnTo>
                  <a:pt x="10973" y="891"/>
                </a:lnTo>
                <a:lnTo>
                  <a:pt x="10953" y="863"/>
                </a:lnTo>
                <a:lnTo>
                  <a:pt x="10934" y="835"/>
                </a:lnTo>
                <a:lnTo>
                  <a:pt x="10912" y="807"/>
                </a:lnTo>
                <a:lnTo>
                  <a:pt x="10888" y="781"/>
                </a:lnTo>
                <a:lnTo>
                  <a:pt x="10838" y="730"/>
                </a:lnTo>
                <a:close/>
                <a:moveTo>
                  <a:pt x="6244" y="1057"/>
                </a:moveTo>
                <a:lnTo>
                  <a:pt x="6297" y="495"/>
                </a:lnTo>
                <a:lnTo>
                  <a:pt x="6350" y="1057"/>
                </a:lnTo>
                <a:lnTo>
                  <a:pt x="6244" y="1057"/>
                </a:lnTo>
                <a:close/>
                <a:moveTo>
                  <a:pt x="6342" y="11"/>
                </a:moveTo>
                <a:lnTo>
                  <a:pt x="6251" y="11"/>
                </a:lnTo>
                <a:lnTo>
                  <a:pt x="6173" y="11"/>
                </a:lnTo>
                <a:lnTo>
                  <a:pt x="6060" y="817"/>
                </a:lnTo>
                <a:lnTo>
                  <a:pt x="5946" y="1624"/>
                </a:lnTo>
                <a:lnTo>
                  <a:pt x="6191" y="1624"/>
                </a:lnTo>
                <a:lnTo>
                  <a:pt x="6224" y="1276"/>
                </a:lnTo>
                <a:lnTo>
                  <a:pt x="6370" y="1276"/>
                </a:lnTo>
                <a:lnTo>
                  <a:pt x="6402" y="1624"/>
                </a:lnTo>
                <a:lnTo>
                  <a:pt x="6648" y="1624"/>
                </a:lnTo>
                <a:lnTo>
                  <a:pt x="6534" y="817"/>
                </a:lnTo>
                <a:lnTo>
                  <a:pt x="6421" y="11"/>
                </a:lnTo>
                <a:lnTo>
                  <a:pt x="6342" y="11"/>
                </a:lnTo>
                <a:close/>
                <a:moveTo>
                  <a:pt x="1663" y="1057"/>
                </a:moveTo>
                <a:lnTo>
                  <a:pt x="1715" y="495"/>
                </a:lnTo>
                <a:lnTo>
                  <a:pt x="1768" y="1057"/>
                </a:lnTo>
                <a:lnTo>
                  <a:pt x="1663" y="1057"/>
                </a:lnTo>
                <a:close/>
                <a:moveTo>
                  <a:pt x="987" y="256"/>
                </a:moveTo>
                <a:lnTo>
                  <a:pt x="1004" y="257"/>
                </a:lnTo>
                <a:lnTo>
                  <a:pt x="1020" y="262"/>
                </a:lnTo>
                <a:lnTo>
                  <a:pt x="1034" y="270"/>
                </a:lnTo>
                <a:lnTo>
                  <a:pt x="1047" y="281"/>
                </a:lnTo>
                <a:lnTo>
                  <a:pt x="1057" y="293"/>
                </a:lnTo>
                <a:lnTo>
                  <a:pt x="1065" y="307"/>
                </a:lnTo>
                <a:lnTo>
                  <a:pt x="1070" y="323"/>
                </a:lnTo>
                <a:lnTo>
                  <a:pt x="1072" y="341"/>
                </a:lnTo>
                <a:lnTo>
                  <a:pt x="1072" y="553"/>
                </a:lnTo>
                <a:lnTo>
                  <a:pt x="1070" y="570"/>
                </a:lnTo>
                <a:lnTo>
                  <a:pt x="1065" y="585"/>
                </a:lnTo>
                <a:lnTo>
                  <a:pt x="1057" y="600"/>
                </a:lnTo>
                <a:lnTo>
                  <a:pt x="1047" y="613"/>
                </a:lnTo>
                <a:lnTo>
                  <a:pt x="1034" y="622"/>
                </a:lnTo>
                <a:lnTo>
                  <a:pt x="1020" y="630"/>
                </a:lnTo>
                <a:lnTo>
                  <a:pt x="1004" y="635"/>
                </a:lnTo>
                <a:lnTo>
                  <a:pt x="987" y="637"/>
                </a:lnTo>
                <a:lnTo>
                  <a:pt x="892" y="637"/>
                </a:lnTo>
                <a:lnTo>
                  <a:pt x="892" y="550"/>
                </a:lnTo>
                <a:lnTo>
                  <a:pt x="892" y="341"/>
                </a:lnTo>
                <a:lnTo>
                  <a:pt x="892" y="256"/>
                </a:lnTo>
                <a:lnTo>
                  <a:pt x="987" y="256"/>
                </a:lnTo>
                <a:close/>
                <a:moveTo>
                  <a:pt x="1760" y="11"/>
                </a:moveTo>
                <a:lnTo>
                  <a:pt x="1670" y="11"/>
                </a:lnTo>
                <a:lnTo>
                  <a:pt x="1591" y="11"/>
                </a:lnTo>
                <a:lnTo>
                  <a:pt x="1479" y="805"/>
                </a:lnTo>
                <a:lnTo>
                  <a:pt x="1367" y="1600"/>
                </a:lnTo>
                <a:lnTo>
                  <a:pt x="1119" y="817"/>
                </a:lnTo>
                <a:lnTo>
                  <a:pt x="1161" y="802"/>
                </a:lnTo>
                <a:lnTo>
                  <a:pt x="1198" y="782"/>
                </a:lnTo>
                <a:lnTo>
                  <a:pt x="1233" y="757"/>
                </a:lnTo>
                <a:lnTo>
                  <a:pt x="1248" y="742"/>
                </a:lnTo>
                <a:lnTo>
                  <a:pt x="1260" y="727"/>
                </a:lnTo>
                <a:lnTo>
                  <a:pt x="1284" y="693"/>
                </a:lnTo>
                <a:lnTo>
                  <a:pt x="1294" y="674"/>
                </a:lnTo>
                <a:lnTo>
                  <a:pt x="1302" y="653"/>
                </a:lnTo>
                <a:lnTo>
                  <a:pt x="1309" y="632"/>
                </a:lnTo>
                <a:lnTo>
                  <a:pt x="1313" y="609"/>
                </a:lnTo>
                <a:lnTo>
                  <a:pt x="1316" y="586"/>
                </a:lnTo>
                <a:lnTo>
                  <a:pt x="1317" y="561"/>
                </a:lnTo>
                <a:lnTo>
                  <a:pt x="1317" y="341"/>
                </a:lnTo>
                <a:lnTo>
                  <a:pt x="1315" y="306"/>
                </a:lnTo>
                <a:lnTo>
                  <a:pt x="1311" y="274"/>
                </a:lnTo>
                <a:lnTo>
                  <a:pt x="1302" y="242"/>
                </a:lnTo>
                <a:lnTo>
                  <a:pt x="1291" y="212"/>
                </a:lnTo>
                <a:lnTo>
                  <a:pt x="1277" y="183"/>
                </a:lnTo>
                <a:lnTo>
                  <a:pt x="1260" y="156"/>
                </a:lnTo>
                <a:lnTo>
                  <a:pt x="1242" y="131"/>
                </a:lnTo>
                <a:lnTo>
                  <a:pt x="1221" y="107"/>
                </a:lnTo>
                <a:lnTo>
                  <a:pt x="1197" y="86"/>
                </a:lnTo>
                <a:lnTo>
                  <a:pt x="1171" y="66"/>
                </a:lnTo>
                <a:lnTo>
                  <a:pt x="1145" y="50"/>
                </a:lnTo>
                <a:lnTo>
                  <a:pt x="1116" y="36"/>
                </a:lnTo>
                <a:lnTo>
                  <a:pt x="1086" y="26"/>
                </a:lnTo>
                <a:lnTo>
                  <a:pt x="1054" y="17"/>
                </a:lnTo>
                <a:lnTo>
                  <a:pt x="1022" y="12"/>
                </a:lnTo>
                <a:lnTo>
                  <a:pt x="987" y="11"/>
                </a:lnTo>
                <a:lnTo>
                  <a:pt x="892" y="11"/>
                </a:lnTo>
                <a:lnTo>
                  <a:pt x="867" y="11"/>
                </a:lnTo>
                <a:lnTo>
                  <a:pt x="647" y="11"/>
                </a:lnTo>
                <a:lnTo>
                  <a:pt x="647" y="341"/>
                </a:lnTo>
                <a:lnTo>
                  <a:pt x="647" y="353"/>
                </a:lnTo>
                <a:lnTo>
                  <a:pt x="647" y="507"/>
                </a:lnTo>
                <a:lnTo>
                  <a:pt x="647" y="1065"/>
                </a:lnTo>
                <a:lnTo>
                  <a:pt x="647" y="1624"/>
                </a:lnTo>
                <a:lnTo>
                  <a:pt x="892" y="1624"/>
                </a:lnTo>
                <a:lnTo>
                  <a:pt x="892" y="836"/>
                </a:lnTo>
                <a:lnTo>
                  <a:pt x="903" y="836"/>
                </a:lnTo>
                <a:lnTo>
                  <a:pt x="1130" y="1624"/>
                </a:lnTo>
                <a:lnTo>
                  <a:pt x="1364" y="1624"/>
                </a:lnTo>
                <a:lnTo>
                  <a:pt x="1375" y="1624"/>
                </a:lnTo>
                <a:lnTo>
                  <a:pt x="1609" y="1624"/>
                </a:lnTo>
                <a:lnTo>
                  <a:pt x="1643" y="1276"/>
                </a:lnTo>
                <a:lnTo>
                  <a:pt x="1788" y="1276"/>
                </a:lnTo>
                <a:lnTo>
                  <a:pt x="1820" y="1624"/>
                </a:lnTo>
                <a:lnTo>
                  <a:pt x="2066" y="1624"/>
                </a:lnTo>
                <a:lnTo>
                  <a:pt x="1952" y="817"/>
                </a:lnTo>
                <a:lnTo>
                  <a:pt x="1839" y="11"/>
                </a:lnTo>
                <a:lnTo>
                  <a:pt x="1760" y="11"/>
                </a:lnTo>
                <a:close/>
                <a:moveTo>
                  <a:pt x="9975" y="256"/>
                </a:moveTo>
                <a:lnTo>
                  <a:pt x="9992" y="257"/>
                </a:lnTo>
                <a:lnTo>
                  <a:pt x="10007" y="262"/>
                </a:lnTo>
                <a:lnTo>
                  <a:pt x="10022" y="270"/>
                </a:lnTo>
                <a:lnTo>
                  <a:pt x="10034" y="281"/>
                </a:lnTo>
                <a:lnTo>
                  <a:pt x="10044" y="293"/>
                </a:lnTo>
                <a:lnTo>
                  <a:pt x="10052" y="307"/>
                </a:lnTo>
                <a:lnTo>
                  <a:pt x="10057" y="323"/>
                </a:lnTo>
                <a:lnTo>
                  <a:pt x="10059" y="341"/>
                </a:lnTo>
                <a:lnTo>
                  <a:pt x="10059" y="553"/>
                </a:lnTo>
                <a:lnTo>
                  <a:pt x="10057" y="570"/>
                </a:lnTo>
                <a:lnTo>
                  <a:pt x="10052" y="585"/>
                </a:lnTo>
                <a:lnTo>
                  <a:pt x="10044" y="600"/>
                </a:lnTo>
                <a:lnTo>
                  <a:pt x="10034" y="613"/>
                </a:lnTo>
                <a:lnTo>
                  <a:pt x="10022" y="622"/>
                </a:lnTo>
                <a:lnTo>
                  <a:pt x="10007" y="630"/>
                </a:lnTo>
                <a:lnTo>
                  <a:pt x="9992" y="635"/>
                </a:lnTo>
                <a:lnTo>
                  <a:pt x="9975" y="637"/>
                </a:lnTo>
                <a:lnTo>
                  <a:pt x="9878" y="637"/>
                </a:lnTo>
                <a:lnTo>
                  <a:pt x="9878" y="550"/>
                </a:lnTo>
                <a:lnTo>
                  <a:pt x="9878" y="341"/>
                </a:lnTo>
                <a:lnTo>
                  <a:pt x="9878" y="256"/>
                </a:lnTo>
                <a:lnTo>
                  <a:pt x="9975" y="256"/>
                </a:lnTo>
                <a:close/>
                <a:moveTo>
                  <a:pt x="10305" y="561"/>
                </a:moveTo>
                <a:lnTo>
                  <a:pt x="10305" y="341"/>
                </a:lnTo>
                <a:lnTo>
                  <a:pt x="10302" y="306"/>
                </a:lnTo>
                <a:lnTo>
                  <a:pt x="10297" y="274"/>
                </a:lnTo>
                <a:lnTo>
                  <a:pt x="10290" y="242"/>
                </a:lnTo>
                <a:lnTo>
                  <a:pt x="10278" y="212"/>
                </a:lnTo>
                <a:lnTo>
                  <a:pt x="10264" y="183"/>
                </a:lnTo>
                <a:lnTo>
                  <a:pt x="10248" y="156"/>
                </a:lnTo>
                <a:lnTo>
                  <a:pt x="10228" y="131"/>
                </a:lnTo>
                <a:lnTo>
                  <a:pt x="10207" y="107"/>
                </a:lnTo>
                <a:lnTo>
                  <a:pt x="10185" y="86"/>
                </a:lnTo>
                <a:lnTo>
                  <a:pt x="10159" y="66"/>
                </a:lnTo>
                <a:lnTo>
                  <a:pt x="10131" y="50"/>
                </a:lnTo>
                <a:lnTo>
                  <a:pt x="10103" y="36"/>
                </a:lnTo>
                <a:lnTo>
                  <a:pt x="10072" y="26"/>
                </a:lnTo>
                <a:lnTo>
                  <a:pt x="10041" y="17"/>
                </a:lnTo>
                <a:lnTo>
                  <a:pt x="10008" y="12"/>
                </a:lnTo>
                <a:lnTo>
                  <a:pt x="9975" y="11"/>
                </a:lnTo>
                <a:lnTo>
                  <a:pt x="9878" y="11"/>
                </a:lnTo>
                <a:lnTo>
                  <a:pt x="9854" y="11"/>
                </a:lnTo>
                <a:lnTo>
                  <a:pt x="9633" y="11"/>
                </a:lnTo>
                <a:lnTo>
                  <a:pt x="9633" y="341"/>
                </a:lnTo>
                <a:lnTo>
                  <a:pt x="9633" y="353"/>
                </a:lnTo>
                <a:lnTo>
                  <a:pt x="9633" y="507"/>
                </a:lnTo>
                <a:lnTo>
                  <a:pt x="9633" y="1065"/>
                </a:lnTo>
                <a:lnTo>
                  <a:pt x="9633" y="1624"/>
                </a:lnTo>
                <a:lnTo>
                  <a:pt x="9878" y="1624"/>
                </a:lnTo>
                <a:lnTo>
                  <a:pt x="9878" y="836"/>
                </a:lnTo>
                <a:lnTo>
                  <a:pt x="9890" y="836"/>
                </a:lnTo>
                <a:lnTo>
                  <a:pt x="10117" y="1624"/>
                </a:lnTo>
                <a:lnTo>
                  <a:pt x="10362" y="1624"/>
                </a:lnTo>
                <a:lnTo>
                  <a:pt x="10106" y="817"/>
                </a:lnTo>
                <a:lnTo>
                  <a:pt x="10147" y="802"/>
                </a:lnTo>
                <a:lnTo>
                  <a:pt x="10186" y="782"/>
                </a:lnTo>
                <a:lnTo>
                  <a:pt x="10219" y="757"/>
                </a:lnTo>
                <a:lnTo>
                  <a:pt x="10234" y="742"/>
                </a:lnTo>
                <a:lnTo>
                  <a:pt x="10248" y="727"/>
                </a:lnTo>
                <a:lnTo>
                  <a:pt x="10271" y="693"/>
                </a:lnTo>
                <a:lnTo>
                  <a:pt x="10281" y="674"/>
                </a:lnTo>
                <a:lnTo>
                  <a:pt x="10288" y="653"/>
                </a:lnTo>
                <a:lnTo>
                  <a:pt x="10295" y="632"/>
                </a:lnTo>
                <a:lnTo>
                  <a:pt x="10300" y="609"/>
                </a:lnTo>
                <a:lnTo>
                  <a:pt x="10302" y="586"/>
                </a:lnTo>
                <a:lnTo>
                  <a:pt x="10305" y="561"/>
                </a:lnTo>
                <a:close/>
                <a:moveTo>
                  <a:pt x="7037" y="256"/>
                </a:moveTo>
                <a:lnTo>
                  <a:pt x="7055" y="257"/>
                </a:lnTo>
                <a:lnTo>
                  <a:pt x="7071" y="262"/>
                </a:lnTo>
                <a:lnTo>
                  <a:pt x="7085" y="270"/>
                </a:lnTo>
                <a:lnTo>
                  <a:pt x="7097" y="281"/>
                </a:lnTo>
                <a:lnTo>
                  <a:pt x="7107" y="293"/>
                </a:lnTo>
                <a:lnTo>
                  <a:pt x="7116" y="307"/>
                </a:lnTo>
                <a:lnTo>
                  <a:pt x="7120" y="323"/>
                </a:lnTo>
                <a:lnTo>
                  <a:pt x="7122" y="341"/>
                </a:lnTo>
                <a:lnTo>
                  <a:pt x="7122" y="553"/>
                </a:lnTo>
                <a:lnTo>
                  <a:pt x="7120" y="570"/>
                </a:lnTo>
                <a:lnTo>
                  <a:pt x="7116" y="585"/>
                </a:lnTo>
                <a:lnTo>
                  <a:pt x="7107" y="600"/>
                </a:lnTo>
                <a:lnTo>
                  <a:pt x="7097" y="613"/>
                </a:lnTo>
                <a:lnTo>
                  <a:pt x="7085" y="622"/>
                </a:lnTo>
                <a:lnTo>
                  <a:pt x="7071" y="630"/>
                </a:lnTo>
                <a:lnTo>
                  <a:pt x="7055" y="635"/>
                </a:lnTo>
                <a:lnTo>
                  <a:pt x="7037" y="637"/>
                </a:lnTo>
                <a:lnTo>
                  <a:pt x="6942" y="637"/>
                </a:lnTo>
                <a:lnTo>
                  <a:pt x="6942" y="550"/>
                </a:lnTo>
                <a:lnTo>
                  <a:pt x="6942" y="341"/>
                </a:lnTo>
                <a:lnTo>
                  <a:pt x="6942" y="256"/>
                </a:lnTo>
                <a:lnTo>
                  <a:pt x="7037" y="256"/>
                </a:lnTo>
                <a:close/>
                <a:moveTo>
                  <a:pt x="7367" y="561"/>
                </a:moveTo>
                <a:lnTo>
                  <a:pt x="7367" y="341"/>
                </a:lnTo>
                <a:lnTo>
                  <a:pt x="7365" y="306"/>
                </a:lnTo>
                <a:lnTo>
                  <a:pt x="7361" y="274"/>
                </a:lnTo>
                <a:lnTo>
                  <a:pt x="7352" y="242"/>
                </a:lnTo>
                <a:lnTo>
                  <a:pt x="7342" y="212"/>
                </a:lnTo>
                <a:lnTo>
                  <a:pt x="7328" y="183"/>
                </a:lnTo>
                <a:lnTo>
                  <a:pt x="7310" y="156"/>
                </a:lnTo>
                <a:lnTo>
                  <a:pt x="7291" y="131"/>
                </a:lnTo>
                <a:lnTo>
                  <a:pt x="7271" y="107"/>
                </a:lnTo>
                <a:lnTo>
                  <a:pt x="7247" y="86"/>
                </a:lnTo>
                <a:lnTo>
                  <a:pt x="7222" y="66"/>
                </a:lnTo>
                <a:lnTo>
                  <a:pt x="7195" y="50"/>
                </a:lnTo>
                <a:lnTo>
                  <a:pt x="7166" y="36"/>
                </a:lnTo>
                <a:lnTo>
                  <a:pt x="7135" y="26"/>
                </a:lnTo>
                <a:lnTo>
                  <a:pt x="7104" y="17"/>
                </a:lnTo>
                <a:lnTo>
                  <a:pt x="7071" y="12"/>
                </a:lnTo>
                <a:lnTo>
                  <a:pt x="7037" y="11"/>
                </a:lnTo>
                <a:lnTo>
                  <a:pt x="6942" y="11"/>
                </a:lnTo>
                <a:lnTo>
                  <a:pt x="6918" y="11"/>
                </a:lnTo>
                <a:lnTo>
                  <a:pt x="6697" y="11"/>
                </a:lnTo>
                <a:lnTo>
                  <a:pt x="6697" y="341"/>
                </a:lnTo>
                <a:lnTo>
                  <a:pt x="6697" y="353"/>
                </a:lnTo>
                <a:lnTo>
                  <a:pt x="6697" y="507"/>
                </a:lnTo>
                <a:lnTo>
                  <a:pt x="6697" y="1065"/>
                </a:lnTo>
                <a:lnTo>
                  <a:pt x="6697" y="1624"/>
                </a:lnTo>
                <a:lnTo>
                  <a:pt x="6942" y="1624"/>
                </a:lnTo>
                <a:lnTo>
                  <a:pt x="6942" y="836"/>
                </a:lnTo>
                <a:lnTo>
                  <a:pt x="6953" y="836"/>
                </a:lnTo>
                <a:lnTo>
                  <a:pt x="7180" y="1624"/>
                </a:lnTo>
                <a:lnTo>
                  <a:pt x="7425" y="1624"/>
                </a:lnTo>
                <a:lnTo>
                  <a:pt x="7169" y="817"/>
                </a:lnTo>
                <a:lnTo>
                  <a:pt x="7211" y="802"/>
                </a:lnTo>
                <a:lnTo>
                  <a:pt x="7248" y="782"/>
                </a:lnTo>
                <a:lnTo>
                  <a:pt x="7282" y="757"/>
                </a:lnTo>
                <a:lnTo>
                  <a:pt x="7297" y="742"/>
                </a:lnTo>
                <a:lnTo>
                  <a:pt x="7310" y="727"/>
                </a:lnTo>
                <a:lnTo>
                  <a:pt x="7334" y="693"/>
                </a:lnTo>
                <a:lnTo>
                  <a:pt x="7344" y="674"/>
                </a:lnTo>
                <a:lnTo>
                  <a:pt x="7351" y="653"/>
                </a:lnTo>
                <a:lnTo>
                  <a:pt x="7358" y="632"/>
                </a:lnTo>
                <a:lnTo>
                  <a:pt x="7363" y="609"/>
                </a:lnTo>
                <a:lnTo>
                  <a:pt x="7366" y="586"/>
                </a:lnTo>
                <a:lnTo>
                  <a:pt x="7367" y="561"/>
                </a:lnTo>
                <a:close/>
                <a:moveTo>
                  <a:pt x="4681" y="11"/>
                </a:moveTo>
                <a:lnTo>
                  <a:pt x="4582" y="557"/>
                </a:lnTo>
                <a:lnTo>
                  <a:pt x="4482" y="11"/>
                </a:lnTo>
                <a:lnTo>
                  <a:pt x="4237" y="11"/>
                </a:lnTo>
                <a:lnTo>
                  <a:pt x="4459" y="819"/>
                </a:lnTo>
                <a:lnTo>
                  <a:pt x="4459" y="1624"/>
                </a:lnTo>
                <a:lnTo>
                  <a:pt x="4704" y="1624"/>
                </a:lnTo>
                <a:lnTo>
                  <a:pt x="4704" y="819"/>
                </a:lnTo>
                <a:lnTo>
                  <a:pt x="4926" y="11"/>
                </a:lnTo>
                <a:lnTo>
                  <a:pt x="4681" y="11"/>
                </a:lnTo>
                <a:close/>
                <a:moveTo>
                  <a:pt x="8585" y="861"/>
                </a:moveTo>
                <a:lnTo>
                  <a:pt x="8348" y="11"/>
                </a:lnTo>
                <a:lnTo>
                  <a:pt x="8320" y="11"/>
                </a:lnTo>
                <a:lnTo>
                  <a:pt x="8168" y="11"/>
                </a:lnTo>
                <a:lnTo>
                  <a:pt x="8125" y="11"/>
                </a:lnTo>
                <a:lnTo>
                  <a:pt x="8125" y="817"/>
                </a:lnTo>
                <a:lnTo>
                  <a:pt x="8125" y="1624"/>
                </a:lnTo>
                <a:lnTo>
                  <a:pt x="8370" y="1624"/>
                </a:lnTo>
                <a:lnTo>
                  <a:pt x="8370" y="1174"/>
                </a:lnTo>
                <a:lnTo>
                  <a:pt x="8370" y="723"/>
                </a:lnTo>
                <a:lnTo>
                  <a:pt x="8497" y="1174"/>
                </a:lnTo>
                <a:lnTo>
                  <a:pt x="8625" y="1624"/>
                </a:lnTo>
                <a:lnTo>
                  <a:pt x="8830" y="1624"/>
                </a:lnTo>
                <a:lnTo>
                  <a:pt x="8830" y="817"/>
                </a:lnTo>
                <a:lnTo>
                  <a:pt x="8830" y="11"/>
                </a:lnTo>
                <a:lnTo>
                  <a:pt x="8585" y="11"/>
                </a:lnTo>
                <a:lnTo>
                  <a:pt x="8585" y="861"/>
                </a:lnTo>
                <a:close/>
                <a:moveTo>
                  <a:pt x="2581" y="861"/>
                </a:moveTo>
                <a:lnTo>
                  <a:pt x="2344" y="11"/>
                </a:lnTo>
                <a:lnTo>
                  <a:pt x="2316" y="11"/>
                </a:lnTo>
                <a:lnTo>
                  <a:pt x="2164" y="11"/>
                </a:lnTo>
                <a:lnTo>
                  <a:pt x="2120" y="11"/>
                </a:lnTo>
                <a:lnTo>
                  <a:pt x="2120" y="817"/>
                </a:lnTo>
                <a:lnTo>
                  <a:pt x="2120" y="1624"/>
                </a:lnTo>
                <a:lnTo>
                  <a:pt x="2365" y="1624"/>
                </a:lnTo>
                <a:lnTo>
                  <a:pt x="2365" y="1174"/>
                </a:lnTo>
                <a:lnTo>
                  <a:pt x="2365" y="723"/>
                </a:lnTo>
                <a:lnTo>
                  <a:pt x="2493" y="1174"/>
                </a:lnTo>
                <a:lnTo>
                  <a:pt x="2621" y="1624"/>
                </a:lnTo>
                <a:lnTo>
                  <a:pt x="2826" y="1624"/>
                </a:lnTo>
                <a:lnTo>
                  <a:pt x="2826" y="817"/>
                </a:lnTo>
                <a:lnTo>
                  <a:pt x="2826" y="11"/>
                </a:lnTo>
                <a:lnTo>
                  <a:pt x="2581" y="11"/>
                </a:lnTo>
                <a:lnTo>
                  <a:pt x="2581" y="861"/>
                </a:lnTo>
                <a:close/>
                <a:moveTo>
                  <a:pt x="4018" y="11"/>
                </a:moveTo>
                <a:lnTo>
                  <a:pt x="3774" y="11"/>
                </a:lnTo>
                <a:lnTo>
                  <a:pt x="3774" y="817"/>
                </a:lnTo>
                <a:lnTo>
                  <a:pt x="3774" y="1624"/>
                </a:lnTo>
                <a:lnTo>
                  <a:pt x="4006" y="1624"/>
                </a:lnTo>
                <a:lnTo>
                  <a:pt x="4018" y="1624"/>
                </a:lnTo>
                <a:lnTo>
                  <a:pt x="4346" y="1624"/>
                </a:lnTo>
                <a:lnTo>
                  <a:pt x="4346" y="1394"/>
                </a:lnTo>
                <a:lnTo>
                  <a:pt x="4018" y="1394"/>
                </a:lnTo>
                <a:lnTo>
                  <a:pt x="4018" y="702"/>
                </a:lnTo>
                <a:lnTo>
                  <a:pt x="4018" y="11"/>
                </a:lnTo>
                <a:close/>
                <a:moveTo>
                  <a:pt x="3684" y="11"/>
                </a:moveTo>
                <a:lnTo>
                  <a:pt x="3438" y="11"/>
                </a:lnTo>
                <a:lnTo>
                  <a:pt x="3223" y="663"/>
                </a:lnTo>
                <a:lnTo>
                  <a:pt x="3223" y="11"/>
                </a:lnTo>
                <a:lnTo>
                  <a:pt x="2979" y="11"/>
                </a:lnTo>
                <a:lnTo>
                  <a:pt x="2979" y="817"/>
                </a:lnTo>
                <a:lnTo>
                  <a:pt x="2979" y="1624"/>
                </a:lnTo>
                <a:lnTo>
                  <a:pt x="3223" y="1624"/>
                </a:lnTo>
                <a:lnTo>
                  <a:pt x="3223" y="830"/>
                </a:lnTo>
                <a:lnTo>
                  <a:pt x="3462" y="1624"/>
                </a:lnTo>
                <a:lnTo>
                  <a:pt x="3707" y="1624"/>
                </a:lnTo>
                <a:lnTo>
                  <a:pt x="3567" y="1184"/>
                </a:lnTo>
                <a:lnTo>
                  <a:pt x="3428" y="744"/>
                </a:lnTo>
                <a:lnTo>
                  <a:pt x="3684" y="11"/>
                </a:lnTo>
                <a:close/>
                <a:moveTo>
                  <a:pt x="232" y="11"/>
                </a:moveTo>
                <a:lnTo>
                  <a:pt x="0" y="11"/>
                </a:lnTo>
                <a:lnTo>
                  <a:pt x="0" y="817"/>
                </a:lnTo>
                <a:lnTo>
                  <a:pt x="0" y="1624"/>
                </a:lnTo>
                <a:lnTo>
                  <a:pt x="245" y="1624"/>
                </a:lnTo>
                <a:lnTo>
                  <a:pt x="245" y="856"/>
                </a:lnTo>
                <a:lnTo>
                  <a:pt x="470" y="856"/>
                </a:lnTo>
                <a:lnTo>
                  <a:pt x="470" y="636"/>
                </a:lnTo>
                <a:lnTo>
                  <a:pt x="245" y="636"/>
                </a:lnTo>
                <a:lnTo>
                  <a:pt x="245" y="240"/>
                </a:lnTo>
                <a:lnTo>
                  <a:pt x="574" y="240"/>
                </a:lnTo>
                <a:lnTo>
                  <a:pt x="574" y="11"/>
                </a:lnTo>
                <a:lnTo>
                  <a:pt x="245" y="11"/>
                </a:lnTo>
                <a:lnTo>
                  <a:pt x="232" y="11"/>
                </a:lnTo>
                <a:close/>
                <a:moveTo>
                  <a:pt x="7607" y="11"/>
                </a:moveTo>
                <a:lnTo>
                  <a:pt x="7399" y="11"/>
                </a:lnTo>
                <a:lnTo>
                  <a:pt x="7399" y="240"/>
                </a:lnTo>
                <a:lnTo>
                  <a:pt x="7607" y="240"/>
                </a:lnTo>
                <a:lnTo>
                  <a:pt x="7607" y="932"/>
                </a:lnTo>
                <a:lnTo>
                  <a:pt x="7607" y="1624"/>
                </a:lnTo>
                <a:lnTo>
                  <a:pt x="7852" y="1624"/>
                </a:lnTo>
                <a:lnTo>
                  <a:pt x="7852" y="932"/>
                </a:lnTo>
                <a:lnTo>
                  <a:pt x="7852" y="240"/>
                </a:lnTo>
                <a:lnTo>
                  <a:pt x="8060" y="240"/>
                </a:lnTo>
                <a:lnTo>
                  <a:pt x="8060" y="11"/>
                </a:lnTo>
                <a:lnTo>
                  <a:pt x="7852" y="11"/>
                </a:lnTo>
                <a:lnTo>
                  <a:pt x="7607" y="11"/>
                </a:lnTo>
                <a:close/>
                <a:moveTo>
                  <a:pt x="5756" y="547"/>
                </a:moveTo>
                <a:lnTo>
                  <a:pt x="5754" y="564"/>
                </a:lnTo>
                <a:lnTo>
                  <a:pt x="5749" y="580"/>
                </a:lnTo>
                <a:lnTo>
                  <a:pt x="5741" y="594"/>
                </a:lnTo>
                <a:lnTo>
                  <a:pt x="5731" y="607"/>
                </a:lnTo>
                <a:lnTo>
                  <a:pt x="5718" y="618"/>
                </a:lnTo>
                <a:lnTo>
                  <a:pt x="5704" y="625"/>
                </a:lnTo>
                <a:lnTo>
                  <a:pt x="5688" y="631"/>
                </a:lnTo>
                <a:lnTo>
                  <a:pt x="5671" y="632"/>
                </a:lnTo>
                <a:lnTo>
                  <a:pt x="5575" y="632"/>
                </a:lnTo>
                <a:lnTo>
                  <a:pt x="5575" y="547"/>
                </a:lnTo>
                <a:lnTo>
                  <a:pt x="5575" y="337"/>
                </a:lnTo>
                <a:lnTo>
                  <a:pt x="5575" y="256"/>
                </a:lnTo>
                <a:lnTo>
                  <a:pt x="5671" y="256"/>
                </a:lnTo>
                <a:lnTo>
                  <a:pt x="5688" y="257"/>
                </a:lnTo>
                <a:lnTo>
                  <a:pt x="5704" y="262"/>
                </a:lnTo>
                <a:lnTo>
                  <a:pt x="5718" y="270"/>
                </a:lnTo>
                <a:lnTo>
                  <a:pt x="5731" y="281"/>
                </a:lnTo>
                <a:lnTo>
                  <a:pt x="5741" y="293"/>
                </a:lnTo>
                <a:lnTo>
                  <a:pt x="5749" y="307"/>
                </a:lnTo>
                <a:lnTo>
                  <a:pt x="5754" y="323"/>
                </a:lnTo>
                <a:lnTo>
                  <a:pt x="5756" y="341"/>
                </a:lnTo>
                <a:lnTo>
                  <a:pt x="5756" y="547"/>
                </a:lnTo>
                <a:close/>
                <a:moveTo>
                  <a:pt x="6001" y="517"/>
                </a:moveTo>
                <a:lnTo>
                  <a:pt x="6001" y="371"/>
                </a:lnTo>
                <a:lnTo>
                  <a:pt x="6001" y="341"/>
                </a:lnTo>
                <a:lnTo>
                  <a:pt x="5999" y="306"/>
                </a:lnTo>
                <a:lnTo>
                  <a:pt x="5993" y="274"/>
                </a:lnTo>
                <a:lnTo>
                  <a:pt x="5986" y="242"/>
                </a:lnTo>
                <a:lnTo>
                  <a:pt x="5975" y="212"/>
                </a:lnTo>
                <a:lnTo>
                  <a:pt x="5961" y="183"/>
                </a:lnTo>
                <a:lnTo>
                  <a:pt x="5944" y="156"/>
                </a:lnTo>
                <a:lnTo>
                  <a:pt x="5925" y="131"/>
                </a:lnTo>
                <a:lnTo>
                  <a:pt x="5905" y="107"/>
                </a:lnTo>
                <a:lnTo>
                  <a:pt x="5881" y="86"/>
                </a:lnTo>
                <a:lnTo>
                  <a:pt x="5855" y="66"/>
                </a:lnTo>
                <a:lnTo>
                  <a:pt x="5828" y="50"/>
                </a:lnTo>
                <a:lnTo>
                  <a:pt x="5800" y="36"/>
                </a:lnTo>
                <a:lnTo>
                  <a:pt x="5769" y="26"/>
                </a:lnTo>
                <a:lnTo>
                  <a:pt x="5737" y="17"/>
                </a:lnTo>
                <a:lnTo>
                  <a:pt x="5704" y="12"/>
                </a:lnTo>
                <a:lnTo>
                  <a:pt x="5671" y="11"/>
                </a:lnTo>
                <a:lnTo>
                  <a:pt x="5575" y="11"/>
                </a:lnTo>
                <a:lnTo>
                  <a:pt x="5551" y="11"/>
                </a:lnTo>
                <a:lnTo>
                  <a:pt x="5331" y="11"/>
                </a:lnTo>
                <a:lnTo>
                  <a:pt x="5331" y="341"/>
                </a:lnTo>
                <a:lnTo>
                  <a:pt x="5331" y="353"/>
                </a:lnTo>
                <a:lnTo>
                  <a:pt x="5331" y="381"/>
                </a:lnTo>
                <a:lnTo>
                  <a:pt x="5331" y="507"/>
                </a:lnTo>
                <a:lnTo>
                  <a:pt x="5331" y="534"/>
                </a:lnTo>
                <a:lnTo>
                  <a:pt x="5331" y="547"/>
                </a:lnTo>
                <a:lnTo>
                  <a:pt x="5331" y="1086"/>
                </a:lnTo>
                <a:lnTo>
                  <a:pt x="5331" y="1624"/>
                </a:lnTo>
                <a:lnTo>
                  <a:pt x="5575" y="1624"/>
                </a:lnTo>
                <a:lnTo>
                  <a:pt x="5575" y="877"/>
                </a:lnTo>
                <a:lnTo>
                  <a:pt x="5671" y="877"/>
                </a:lnTo>
                <a:lnTo>
                  <a:pt x="5704" y="876"/>
                </a:lnTo>
                <a:lnTo>
                  <a:pt x="5737" y="871"/>
                </a:lnTo>
                <a:lnTo>
                  <a:pt x="5769" y="862"/>
                </a:lnTo>
                <a:lnTo>
                  <a:pt x="5800" y="851"/>
                </a:lnTo>
                <a:lnTo>
                  <a:pt x="5828" y="837"/>
                </a:lnTo>
                <a:lnTo>
                  <a:pt x="5855" y="821"/>
                </a:lnTo>
                <a:lnTo>
                  <a:pt x="5881" y="802"/>
                </a:lnTo>
                <a:lnTo>
                  <a:pt x="5905" y="781"/>
                </a:lnTo>
                <a:lnTo>
                  <a:pt x="5925" y="757"/>
                </a:lnTo>
                <a:lnTo>
                  <a:pt x="5944" y="731"/>
                </a:lnTo>
                <a:lnTo>
                  <a:pt x="5961" y="705"/>
                </a:lnTo>
                <a:lnTo>
                  <a:pt x="5975" y="676"/>
                </a:lnTo>
                <a:lnTo>
                  <a:pt x="5986" y="646"/>
                </a:lnTo>
                <a:lnTo>
                  <a:pt x="5993" y="614"/>
                </a:lnTo>
                <a:lnTo>
                  <a:pt x="5999" y="581"/>
                </a:lnTo>
                <a:lnTo>
                  <a:pt x="6001" y="547"/>
                </a:lnTo>
                <a:lnTo>
                  <a:pt x="6001" y="517"/>
                </a:lnTo>
                <a:close/>
                <a:moveTo>
                  <a:pt x="9197" y="11"/>
                </a:moveTo>
                <a:lnTo>
                  <a:pt x="8965" y="11"/>
                </a:lnTo>
                <a:lnTo>
                  <a:pt x="8965" y="817"/>
                </a:lnTo>
                <a:lnTo>
                  <a:pt x="8965" y="1624"/>
                </a:lnTo>
                <a:lnTo>
                  <a:pt x="9197" y="1624"/>
                </a:lnTo>
                <a:lnTo>
                  <a:pt x="9210" y="1624"/>
                </a:lnTo>
                <a:lnTo>
                  <a:pt x="9538" y="1624"/>
                </a:lnTo>
                <a:lnTo>
                  <a:pt x="9538" y="1394"/>
                </a:lnTo>
                <a:lnTo>
                  <a:pt x="9210" y="1394"/>
                </a:lnTo>
                <a:lnTo>
                  <a:pt x="9210" y="856"/>
                </a:lnTo>
                <a:lnTo>
                  <a:pt x="9435" y="856"/>
                </a:lnTo>
                <a:lnTo>
                  <a:pt x="9435" y="636"/>
                </a:lnTo>
                <a:lnTo>
                  <a:pt x="9210" y="636"/>
                </a:lnTo>
                <a:lnTo>
                  <a:pt x="9210" y="240"/>
                </a:lnTo>
                <a:lnTo>
                  <a:pt x="9538" y="240"/>
                </a:lnTo>
                <a:lnTo>
                  <a:pt x="9538" y="11"/>
                </a:lnTo>
                <a:lnTo>
                  <a:pt x="9210" y="11"/>
                </a:lnTo>
                <a:lnTo>
                  <a:pt x="9197" y="11"/>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5497" fontAlgn="base">
              <a:spcBef>
                <a:spcPct val="0"/>
              </a:spcBef>
              <a:spcAft>
                <a:spcPct val="0"/>
              </a:spcAft>
            </a:pPr>
            <a:endParaRPr lang="en-US" sz="1802">
              <a:solidFill>
                <a:prstClr val="black"/>
              </a:solidFill>
              <a:latin typeface="Georgia" charset="0"/>
              <a:ea typeface="ＭＳ Ｐゴシック" charset="0"/>
              <a:cs typeface="ＭＳ Ｐゴシック" charset="0"/>
            </a:endParaRPr>
          </a:p>
        </p:txBody>
      </p:sp>
      <p:sp>
        <p:nvSpPr>
          <p:cNvPr id="2" name="TextBox 1"/>
          <p:cNvSpPr txBox="1"/>
          <p:nvPr/>
        </p:nvSpPr>
        <p:spPr>
          <a:xfrm>
            <a:off x="3413833" y="5423052"/>
            <a:ext cx="2327450" cy="196056"/>
          </a:xfrm>
          <a:prstGeom prst="rect">
            <a:avLst/>
          </a:prstGeom>
          <a:noFill/>
        </p:spPr>
        <p:txBody>
          <a:bodyPr wrap="square" lIns="36044" tIns="36044" rIns="36044" bIns="36044" rtlCol="0">
            <a:spAutoFit/>
          </a:bodyPr>
          <a:lstStyle/>
          <a:p>
            <a:pPr algn="ctr"/>
            <a:endParaRPr lang="en-US" sz="801">
              <a:solidFill>
                <a:srgbClr val="EFCF9D"/>
              </a:solidFill>
              <a:latin typeface="Georgia"/>
            </a:endParaRPr>
          </a:p>
        </p:txBody>
      </p:sp>
      <p:sp>
        <p:nvSpPr>
          <p:cNvPr id="7" name="Footer Placeholder 6"/>
          <p:cNvSpPr>
            <a:spLocks noGrp="1"/>
          </p:cNvSpPr>
          <p:nvPr>
            <p:ph type="ftr" sz="quarter" idx="3"/>
          </p:nvPr>
        </p:nvSpPr>
        <p:spPr>
          <a:xfrm>
            <a:off x="3127997" y="4773149"/>
            <a:ext cx="2899119" cy="274976"/>
          </a:xfrm>
          <a:prstGeom prst="rect">
            <a:avLst/>
          </a:prstGeom>
        </p:spPr>
        <p:txBody>
          <a:bodyPr vert="horz" lIns="91440" tIns="45720" rIns="91440" bIns="45720" rtlCol="0" anchor="ctr"/>
          <a:lstStyle>
            <a:lvl1pPr algn="ctr">
              <a:defRPr sz="801">
                <a:solidFill>
                  <a:schemeClr val="bg2"/>
                </a:solidFill>
                <a:latin typeface="Century Gothic"/>
                <a:cs typeface="Century Gothic"/>
              </a:defRPr>
            </a:lvl1pPr>
          </a:lstStyle>
          <a:p>
            <a:r>
              <a:rPr lang="en-US">
                <a:solidFill>
                  <a:srgbClr val="B2AA9B"/>
                </a:solidFill>
              </a:rPr>
              <a:t>All rights reserved © Frankly Partners</a:t>
            </a:r>
          </a:p>
        </p:txBody>
      </p:sp>
    </p:spTree>
    <p:extLst>
      <p:ext uri="{BB962C8B-B14F-4D97-AF65-F5344CB8AC3E}">
        <p14:creationId xmlns:p14="http://schemas.microsoft.com/office/powerpoint/2010/main" val="110215028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8" r:id="rId32"/>
    <p:sldLayoutId id="2147483759" r:id="rId33"/>
    <p:sldLayoutId id="2147483760" r:id="rId34"/>
    <p:sldLayoutId id="2147483761" r:id="rId35"/>
    <p:sldLayoutId id="2147483762" r:id="rId36"/>
    <p:sldLayoutId id="2147483763" r:id="rId37"/>
    <p:sldLayoutId id="2147483764" r:id="rId38"/>
  </p:sldLayoutIdLst>
  <p:transition spd="med">
    <p:fade/>
  </p:transition>
  <p:hf sldNum="0" hdr="0" dt="0"/>
  <p:txStyles>
    <p:titleStyle>
      <a:lvl1pPr algn="l" rtl="0" eaLnBrk="1" fontAlgn="base" hangingPunct="1">
        <a:spcBef>
          <a:spcPct val="0"/>
        </a:spcBef>
        <a:spcAft>
          <a:spcPct val="0"/>
        </a:spcAft>
        <a:defRPr sz="2803" b="1" i="0" kern="1200">
          <a:solidFill>
            <a:schemeClr val="tx2"/>
          </a:solidFill>
          <a:latin typeface="Century Gothic"/>
          <a:ea typeface="ＭＳ Ｐゴシック" charset="0"/>
          <a:cs typeface="Century Gothic"/>
        </a:defRPr>
      </a:lvl1pPr>
      <a:lvl2pPr algn="l" rtl="0" eaLnBrk="1" fontAlgn="base" hangingPunct="1">
        <a:spcBef>
          <a:spcPct val="0"/>
        </a:spcBef>
        <a:spcAft>
          <a:spcPct val="0"/>
        </a:spcAft>
        <a:defRPr sz="2803" b="1" i="1">
          <a:solidFill>
            <a:srgbClr val="F5E2C4"/>
          </a:solidFill>
          <a:latin typeface="Georgia" charset="0"/>
          <a:ea typeface="ＭＳ Ｐゴシック" charset="0"/>
          <a:cs typeface="ＭＳ Ｐゴシック" charset="0"/>
        </a:defRPr>
      </a:lvl2pPr>
      <a:lvl3pPr algn="l" rtl="0" eaLnBrk="1" fontAlgn="base" hangingPunct="1">
        <a:spcBef>
          <a:spcPct val="0"/>
        </a:spcBef>
        <a:spcAft>
          <a:spcPct val="0"/>
        </a:spcAft>
        <a:defRPr sz="2803" b="1" i="1">
          <a:solidFill>
            <a:srgbClr val="F5E2C4"/>
          </a:solidFill>
          <a:latin typeface="Georgia" charset="0"/>
          <a:ea typeface="ＭＳ Ｐゴシック" charset="0"/>
          <a:cs typeface="ＭＳ Ｐゴシック" charset="0"/>
        </a:defRPr>
      </a:lvl3pPr>
      <a:lvl4pPr algn="l" rtl="0" eaLnBrk="1" fontAlgn="base" hangingPunct="1">
        <a:spcBef>
          <a:spcPct val="0"/>
        </a:spcBef>
        <a:spcAft>
          <a:spcPct val="0"/>
        </a:spcAft>
        <a:defRPr sz="2803" b="1" i="1">
          <a:solidFill>
            <a:srgbClr val="F5E2C4"/>
          </a:solidFill>
          <a:latin typeface="Georgia" charset="0"/>
          <a:ea typeface="ＭＳ Ｐゴシック" charset="0"/>
          <a:cs typeface="ＭＳ Ｐゴシック" charset="0"/>
        </a:defRPr>
      </a:lvl4pPr>
      <a:lvl5pPr algn="l" rtl="0" eaLnBrk="1" fontAlgn="base" hangingPunct="1">
        <a:spcBef>
          <a:spcPct val="0"/>
        </a:spcBef>
        <a:spcAft>
          <a:spcPct val="0"/>
        </a:spcAft>
        <a:defRPr sz="2803" b="1" i="1">
          <a:solidFill>
            <a:srgbClr val="F5E2C4"/>
          </a:solidFill>
          <a:latin typeface="Georgia" charset="0"/>
          <a:ea typeface="ＭＳ Ｐゴシック" charset="0"/>
          <a:cs typeface="ＭＳ Ｐゴシック" charset="0"/>
        </a:defRPr>
      </a:lvl5pPr>
      <a:lvl6pPr marL="457749" algn="l" rtl="0" eaLnBrk="1" fontAlgn="base" hangingPunct="1">
        <a:spcBef>
          <a:spcPct val="0"/>
        </a:spcBef>
        <a:spcAft>
          <a:spcPct val="0"/>
        </a:spcAft>
        <a:defRPr sz="2803" b="1" i="1">
          <a:solidFill>
            <a:srgbClr val="F5E2C4"/>
          </a:solidFill>
          <a:latin typeface="Georgia" charset="0"/>
          <a:ea typeface="ＭＳ Ｐゴシック" charset="0"/>
          <a:cs typeface="ＭＳ Ｐゴシック" charset="0"/>
        </a:defRPr>
      </a:lvl6pPr>
      <a:lvl7pPr marL="915497" algn="l" rtl="0" eaLnBrk="1" fontAlgn="base" hangingPunct="1">
        <a:spcBef>
          <a:spcPct val="0"/>
        </a:spcBef>
        <a:spcAft>
          <a:spcPct val="0"/>
        </a:spcAft>
        <a:defRPr sz="2803" b="1" i="1">
          <a:solidFill>
            <a:srgbClr val="F5E2C4"/>
          </a:solidFill>
          <a:latin typeface="Georgia" charset="0"/>
          <a:ea typeface="ＭＳ Ｐゴシック" charset="0"/>
          <a:cs typeface="ＭＳ Ｐゴシック" charset="0"/>
        </a:defRPr>
      </a:lvl7pPr>
      <a:lvl8pPr marL="1373246" algn="l" rtl="0" eaLnBrk="1" fontAlgn="base" hangingPunct="1">
        <a:spcBef>
          <a:spcPct val="0"/>
        </a:spcBef>
        <a:spcAft>
          <a:spcPct val="0"/>
        </a:spcAft>
        <a:defRPr sz="2803" b="1" i="1">
          <a:solidFill>
            <a:srgbClr val="F5E2C4"/>
          </a:solidFill>
          <a:latin typeface="Georgia" charset="0"/>
          <a:ea typeface="ＭＳ Ｐゴシック" charset="0"/>
          <a:cs typeface="ＭＳ Ｐゴシック" charset="0"/>
        </a:defRPr>
      </a:lvl8pPr>
      <a:lvl9pPr marL="1830995" algn="l" rtl="0" eaLnBrk="1" fontAlgn="base" hangingPunct="1">
        <a:spcBef>
          <a:spcPct val="0"/>
        </a:spcBef>
        <a:spcAft>
          <a:spcPct val="0"/>
        </a:spcAft>
        <a:defRPr sz="2803" b="1" i="1">
          <a:solidFill>
            <a:srgbClr val="F5E2C4"/>
          </a:solidFill>
          <a:latin typeface="Georgia" charset="0"/>
          <a:ea typeface="ＭＳ Ｐゴシック" charset="0"/>
          <a:cs typeface="ＭＳ Ｐゴシック" charset="0"/>
        </a:defRPr>
      </a:lvl9pPr>
    </p:titleStyle>
    <p:bodyStyle>
      <a:lvl1pPr marL="267020" indent="-267020" algn="l" rtl="0" eaLnBrk="1" fontAlgn="base" hangingPunct="1">
        <a:spcBef>
          <a:spcPts val="601"/>
        </a:spcBef>
        <a:spcAft>
          <a:spcPct val="0"/>
        </a:spcAft>
        <a:buFont typeface="Arial" charset="0"/>
        <a:buChar char="•"/>
        <a:defRPr sz="1802" kern="1200">
          <a:solidFill>
            <a:schemeClr val="tx2"/>
          </a:solidFill>
          <a:latin typeface="Century Gothic"/>
          <a:ea typeface="ＭＳ Ｐゴシック" charset="0"/>
          <a:cs typeface="Century Gothic"/>
        </a:defRPr>
      </a:lvl1pPr>
      <a:lvl2pPr marL="540398" indent="-273378" algn="l" rtl="0" eaLnBrk="1" fontAlgn="base" hangingPunct="1">
        <a:spcBef>
          <a:spcPts val="601"/>
        </a:spcBef>
        <a:spcAft>
          <a:spcPct val="0"/>
        </a:spcAft>
        <a:buFont typeface="Arial" charset="0"/>
        <a:buChar char="–"/>
        <a:defRPr sz="1602" kern="1200">
          <a:solidFill>
            <a:schemeClr val="tx2"/>
          </a:solidFill>
          <a:latin typeface="Century Gothic"/>
          <a:ea typeface="ＭＳ Ｐゴシック" charset="0"/>
          <a:cs typeface="Century Gothic"/>
        </a:defRPr>
      </a:lvl2pPr>
      <a:lvl3pPr marL="807418" indent="-267020" algn="l" rtl="0" eaLnBrk="1" fontAlgn="base" hangingPunct="1">
        <a:spcBef>
          <a:spcPts val="601"/>
        </a:spcBef>
        <a:spcAft>
          <a:spcPct val="0"/>
        </a:spcAft>
        <a:buFont typeface="Arial" charset="0"/>
        <a:buChar char="•"/>
        <a:defRPr sz="1402" kern="1200">
          <a:solidFill>
            <a:schemeClr val="tx2"/>
          </a:solidFill>
          <a:latin typeface="Century Gothic"/>
          <a:ea typeface="ＭＳ Ｐゴシック" charset="0"/>
          <a:cs typeface="Century Gothic"/>
        </a:defRPr>
      </a:lvl3pPr>
      <a:lvl4pPr marL="1072849" indent="-265431" algn="l" rtl="0" eaLnBrk="1" fontAlgn="base" hangingPunct="1">
        <a:spcBef>
          <a:spcPts val="601"/>
        </a:spcBef>
        <a:spcAft>
          <a:spcPct val="0"/>
        </a:spcAft>
        <a:buFont typeface="Arial" charset="0"/>
        <a:buChar char="–"/>
        <a:defRPr sz="1201" kern="1200">
          <a:solidFill>
            <a:schemeClr val="tx2"/>
          </a:solidFill>
          <a:latin typeface="Century Gothic"/>
          <a:ea typeface="ＭＳ Ｐゴシック" charset="0"/>
          <a:cs typeface="Century Gothic"/>
        </a:defRPr>
      </a:lvl4pPr>
      <a:lvl5pPr marL="1347815" indent="-274968" algn="l" rtl="0" eaLnBrk="1" fontAlgn="base" hangingPunct="1">
        <a:spcBef>
          <a:spcPts val="601"/>
        </a:spcBef>
        <a:spcAft>
          <a:spcPct val="0"/>
        </a:spcAft>
        <a:buFont typeface="Arial" charset="0"/>
        <a:buChar char="•"/>
        <a:defRPr sz="1201" kern="1200">
          <a:solidFill>
            <a:schemeClr val="tx2"/>
          </a:solidFill>
          <a:latin typeface="Century Gothic"/>
          <a:ea typeface="ＭＳ Ｐゴシック" charset="0"/>
          <a:cs typeface="Century Gothic"/>
        </a:defRPr>
      </a:lvl5pPr>
      <a:lvl6pPr marL="2517618" indent="-228874" algn="l" defTabSz="915497"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6pPr>
      <a:lvl7pPr marL="2975366" indent="-228874" algn="l" defTabSz="915497"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7pPr>
      <a:lvl8pPr marL="3433115" indent="-228874" algn="l" defTabSz="915497"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8pPr>
      <a:lvl9pPr marL="3890863" indent="-228874" algn="l" defTabSz="915497"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9pPr>
    </p:bodyStyle>
    <p:otherStyle>
      <a:defPPr>
        <a:defRPr lang="fi-FI"/>
      </a:defPPr>
      <a:lvl1pPr marL="0" algn="l" defTabSz="915497" rtl="0" eaLnBrk="1" latinLnBrk="0" hangingPunct="1">
        <a:defRPr sz="1802" kern="1200">
          <a:solidFill>
            <a:schemeClr val="tx1"/>
          </a:solidFill>
          <a:latin typeface="+mn-lt"/>
          <a:ea typeface="+mn-ea"/>
          <a:cs typeface="+mn-cs"/>
        </a:defRPr>
      </a:lvl1pPr>
      <a:lvl2pPr marL="457749" algn="l" defTabSz="915497" rtl="0" eaLnBrk="1" latinLnBrk="0" hangingPunct="1">
        <a:defRPr sz="1802" kern="1200">
          <a:solidFill>
            <a:schemeClr val="tx1"/>
          </a:solidFill>
          <a:latin typeface="+mn-lt"/>
          <a:ea typeface="+mn-ea"/>
          <a:cs typeface="+mn-cs"/>
        </a:defRPr>
      </a:lvl2pPr>
      <a:lvl3pPr marL="915497" algn="l" defTabSz="915497" rtl="0" eaLnBrk="1" latinLnBrk="0" hangingPunct="1">
        <a:defRPr sz="1802" kern="1200">
          <a:solidFill>
            <a:schemeClr val="tx1"/>
          </a:solidFill>
          <a:latin typeface="+mn-lt"/>
          <a:ea typeface="+mn-ea"/>
          <a:cs typeface="+mn-cs"/>
        </a:defRPr>
      </a:lvl3pPr>
      <a:lvl4pPr marL="1373246" algn="l" defTabSz="915497" rtl="0" eaLnBrk="1" latinLnBrk="0" hangingPunct="1">
        <a:defRPr sz="1802" kern="1200">
          <a:solidFill>
            <a:schemeClr val="tx1"/>
          </a:solidFill>
          <a:latin typeface="+mn-lt"/>
          <a:ea typeface="+mn-ea"/>
          <a:cs typeface="+mn-cs"/>
        </a:defRPr>
      </a:lvl4pPr>
      <a:lvl5pPr marL="1830995" algn="l" defTabSz="915497" rtl="0" eaLnBrk="1" latinLnBrk="0" hangingPunct="1">
        <a:defRPr sz="1802" kern="1200">
          <a:solidFill>
            <a:schemeClr val="tx1"/>
          </a:solidFill>
          <a:latin typeface="+mn-lt"/>
          <a:ea typeface="+mn-ea"/>
          <a:cs typeface="+mn-cs"/>
        </a:defRPr>
      </a:lvl5pPr>
      <a:lvl6pPr marL="2288743" algn="l" defTabSz="915497" rtl="0" eaLnBrk="1" latinLnBrk="0" hangingPunct="1">
        <a:defRPr sz="1802" kern="1200">
          <a:solidFill>
            <a:schemeClr val="tx1"/>
          </a:solidFill>
          <a:latin typeface="+mn-lt"/>
          <a:ea typeface="+mn-ea"/>
          <a:cs typeface="+mn-cs"/>
        </a:defRPr>
      </a:lvl6pPr>
      <a:lvl7pPr marL="2746492" algn="l" defTabSz="915497" rtl="0" eaLnBrk="1" latinLnBrk="0" hangingPunct="1">
        <a:defRPr sz="1802" kern="1200">
          <a:solidFill>
            <a:schemeClr val="tx1"/>
          </a:solidFill>
          <a:latin typeface="+mn-lt"/>
          <a:ea typeface="+mn-ea"/>
          <a:cs typeface="+mn-cs"/>
        </a:defRPr>
      </a:lvl7pPr>
      <a:lvl8pPr marL="3204240" algn="l" defTabSz="915497" rtl="0" eaLnBrk="1" latinLnBrk="0" hangingPunct="1">
        <a:defRPr sz="1802" kern="1200">
          <a:solidFill>
            <a:schemeClr val="tx1"/>
          </a:solidFill>
          <a:latin typeface="+mn-lt"/>
          <a:ea typeface="+mn-ea"/>
          <a:cs typeface="+mn-cs"/>
        </a:defRPr>
      </a:lvl8pPr>
      <a:lvl9pPr marL="3661989" algn="l" defTabSz="915497" rtl="0" eaLnBrk="1" latinLnBrk="0" hangingPunct="1">
        <a:defRPr sz="18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3">
            <a:extLst>
              <a:ext uri="{FF2B5EF4-FFF2-40B4-BE49-F238E27FC236}">
                <a16:creationId xmlns:a16="http://schemas.microsoft.com/office/drawing/2014/main" id="{E9EA8E8B-757D-406B-9BFA-556563318C3A}"/>
              </a:ext>
            </a:extLst>
          </p:cNvPr>
          <p:cNvSpPr txBox="1">
            <a:spLocks/>
          </p:cNvSpPr>
          <p:nvPr/>
        </p:nvSpPr>
        <p:spPr>
          <a:xfrm>
            <a:off x="257076" y="236888"/>
            <a:ext cx="6715511" cy="491056"/>
          </a:xfrm>
          <a:prstGeom prst="rect">
            <a:avLst/>
          </a:prstGeom>
        </p:spPr>
        <p:txBody>
          <a:bodyPr lIns="68663" tIns="34332" rIns="68663" bIns="34332" anchor="t"/>
          <a:lstStyle>
            <a:lvl1pPr algn="ctr" eaLnBrk="1" hangingPunct="1">
              <a:defRPr sz="4000">
                <a:latin typeface="Verdana" charset="0"/>
                <a:ea typeface="Verdana" charset="0"/>
                <a:cs typeface="Verdana" charset="0"/>
              </a:defRPr>
            </a:lvl1pPr>
          </a:lstStyle>
          <a:p>
            <a:pPr defTabSz="686623">
              <a:defRPr/>
            </a:pPr>
            <a:r>
              <a:rPr lang="fi-FI" sz="2400" b="1" dirty="0">
                <a:solidFill>
                  <a:srgbClr val="333334"/>
                </a:solidFill>
              </a:rPr>
              <a:t>Esimerkkiyhdistyksen hallinnon vuosi</a:t>
            </a:r>
          </a:p>
          <a:p>
            <a:pPr defTabSz="686623">
              <a:defRPr/>
            </a:pPr>
            <a:r>
              <a:rPr lang="fi-FI" sz="2400" b="1" kern="0" dirty="0">
                <a:solidFill>
                  <a:srgbClr val="333334"/>
                </a:solidFill>
                <a:latin typeface="Verdana"/>
                <a:ea typeface="Verdana"/>
              </a:rPr>
              <a:t> </a:t>
            </a:r>
            <a:endParaRPr lang="fi-FI" sz="2400" dirty="0">
              <a:solidFill>
                <a:srgbClr val="333334"/>
              </a:solidFill>
              <a:latin typeface="Verdana"/>
              <a:ea typeface="Verdana"/>
            </a:endParaRPr>
          </a:p>
        </p:txBody>
      </p:sp>
      <p:cxnSp>
        <p:nvCxnSpPr>
          <p:cNvPr id="4" name="Suora yhdysviiva 3">
            <a:extLst>
              <a:ext uri="{FF2B5EF4-FFF2-40B4-BE49-F238E27FC236}">
                <a16:creationId xmlns:a16="http://schemas.microsoft.com/office/drawing/2014/main" id="{A031C0D6-30B3-7A6B-8C99-738C99441B27}"/>
              </a:ext>
            </a:extLst>
          </p:cNvPr>
          <p:cNvCxnSpPr>
            <a:cxnSpLocks/>
          </p:cNvCxnSpPr>
          <p:nvPr/>
        </p:nvCxnSpPr>
        <p:spPr>
          <a:xfrm>
            <a:off x="149140" y="2564723"/>
            <a:ext cx="8822624" cy="3062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Tekstiruutu 26">
            <a:extLst>
              <a:ext uri="{FF2B5EF4-FFF2-40B4-BE49-F238E27FC236}">
                <a16:creationId xmlns:a16="http://schemas.microsoft.com/office/drawing/2014/main" id="{67806648-10F1-DC0B-E293-07E9779AAAB9}"/>
              </a:ext>
            </a:extLst>
          </p:cNvPr>
          <p:cNvSpPr txBox="1"/>
          <p:nvPr/>
        </p:nvSpPr>
        <p:spPr>
          <a:xfrm>
            <a:off x="21264" y="3799061"/>
            <a:ext cx="1211195" cy="400110"/>
          </a:xfrm>
          <a:prstGeom prst="rect">
            <a:avLst/>
          </a:prstGeom>
          <a:noFill/>
        </p:spPr>
        <p:txBody>
          <a:bodyPr wrap="square" rtlCol="0">
            <a:spAutoFit/>
          </a:bodyPr>
          <a:lstStyle/>
          <a:p>
            <a:pPr algn="ctr" defTabSz="686623">
              <a:defRPr/>
            </a:pPr>
            <a:r>
              <a:rPr lang="fi-FI" sz="1000" dirty="0">
                <a:solidFill>
                  <a:srgbClr val="333334"/>
                </a:solidFill>
                <a:latin typeface="Verdana" panose="020B0604030504040204"/>
              </a:rPr>
              <a:t>Jäsenkirjeen lähettäminen</a:t>
            </a:r>
          </a:p>
        </p:txBody>
      </p:sp>
      <p:sp>
        <p:nvSpPr>
          <p:cNvPr id="28" name="Tekstiruutu 27">
            <a:extLst>
              <a:ext uri="{FF2B5EF4-FFF2-40B4-BE49-F238E27FC236}">
                <a16:creationId xmlns:a16="http://schemas.microsoft.com/office/drawing/2014/main" id="{A369073C-36C8-AF09-A5A5-2D65461EBC5B}"/>
              </a:ext>
            </a:extLst>
          </p:cNvPr>
          <p:cNvSpPr txBox="1"/>
          <p:nvPr/>
        </p:nvSpPr>
        <p:spPr>
          <a:xfrm>
            <a:off x="6972587" y="1126076"/>
            <a:ext cx="2153598" cy="553998"/>
          </a:xfrm>
          <a:prstGeom prst="rect">
            <a:avLst/>
          </a:prstGeom>
          <a:noFill/>
        </p:spPr>
        <p:txBody>
          <a:bodyPr wrap="square" rtlCol="0">
            <a:spAutoFit/>
          </a:bodyPr>
          <a:lstStyle/>
          <a:p>
            <a:pPr algn="ctr" defTabSz="686623">
              <a:defRPr/>
            </a:pPr>
            <a:r>
              <a:rPr lang="fi-FI" sz="1000" dirty="0">
                <a:latin typeface="Verdana" panose="020B0604030504040204"/>
              </a:rPr>
              <a:t>Ensi vuoden jäsenmaksut ilmoitettava liittoon</a:t>
            </a:r>
          </a:p>
          <a:p>
            <a:pPr algn="ctr" defTabSz="686623">
              <a:defRPr/>
            </a:pPr>
            <a:r>
              <a:rPr lang="fi-FI" sz="1000" dirty="0">
                <a:latin typeface="Verdana" panose="020B0604030504040204"/>
              </a:rPr>
              <a:t> </a:t>
            </a:r>
            <a:r>
              <a:rPr lang="fi-FI" sz="1000" b="1" dirty="0">
                <a:latin typeface="Verdana" panose="020B0604030504040204"/>
              </a:rPr>
              <a:t>viim. 15.12</a:t>
            </a:r>
            <a:r>
              <a:rPr lang="fi-FI" sz="1000" dirty="0">
                <a:latin typeface="Verdana" panose="020B0604030504040204"/>
              </a:rPr>
              <a:t>.</a:t>
            </a:r>
          </a:p>
        </p:txBody>
      </p:sp>
      <p:sp>
        <p:nvSpPr>
          <p:cNvPr id="29" name="Tekstiruutu 28">
            <a:extLst>
              <a:ext uri="{FF2B5EF4-FFF2-40B4-BE49-F238E27FC236}">
                <a16:creationId xmlns:a16="http://schemas.microsoft.com/office/drawing/2014/main" id="{3503FFF6-19E3-3A7F-90A2-269A888E0B6F}"/>
              </a:ext>
            </a:extLst>
          </p:cNvPr>
          <p:cNvSpPr txBox="1"/>
          <p:nvPr/>
        </p:nvSpPr>
        <p:spPr>
          <a:xfrm>
            <a:off x="6924420" y="3719634"/>
            <a:ext cx="1948774" cy="761832"/>
          </a:xfrm>
          <a:prstGeom prst="rect">
            <a:avLst/>
          </a:prstGeom>
          <a:noFill/>
        </p:spPr>
        <p:txBody>
          <a:bodyPr wrap="square" lIns="68663" tIns="34332" rIns="68663" bIns="34332" rtlCol="0" anchor="t">
            <a:spAutoFit/>
          </a:bodyPr>
          <a:lstStyle/>
          <a:p>
            <a:pPr algn="ctr" defTabSz="400530">
              <a:lnSpc>
                <a:spcPct val="90000"/>
              </a:lnSpc>
              <a:spcBef>
                <a:spcPct val="0"/>
              </a:spcBef>
              <a:defRPr/>
            </a:pPr>
            <a:r>
              <a:rPr lang="fi-FI" sz="1000" dirty="0">
                <a:solidFill>
                  <a:srgbClr val="333334"/>
                </a:solidFill>
                <a:latin typeface="Verdana" panose="020B0604030504040204"/>
              </a:rPr>
              <a:t>Yhdistyksen syyskokous</a:t>
            </a:r>
          </a:p>
          <a:p>
            <a:pPr algn="ctr" defTabSz="400530">
              <a:lnSpc>
                <a:spcPct val="90000"/>
              </a:lnSpc>
              <a:spcBef>
                <a:spcPct val="0"/>
              </a:spcBef>
              <a:defRPr/>
            </a:pPr>
            <a:r>
              <a:rPr lang="fi-FI" sz="1000" dirty="0">
                <a:solidFill>
                  <a:srgbClr val="333334"/>
                </a:solidFill>
                <a:latin typeface="Verdana" panose="020B0604030504040204"/>
              </a:rPr>
              <a:t> </a:t>
            </a:r>
            <a:r>
              <a:rPr lang="fi-FI" sz="1000" b="1" dirty="0">
                <a:solidFill>
                  <a:srgbClr val="333334"/>
                </a:solidFill>
                <a:latin typeface="Verdana" panose="020B0604030504040204"/>
              </a:rPr>
              <a:t>30.11. mennessä</a:t>
            </a:r>
            <a:r>
              <a:rPr lang="fi-FI" sz="1000" dirty="0">
                <a:solidFill>
                  <a:srgbClr val="333334"/>
                </a:solidFill>
                <a:latin typeface="Verdana" panose="020B0604030504040204"/>
              </a:rPr>
              <a:t>*: toimintasuunnitelma ja talousarvio, henkilövalinnat</a:t>
            </a:r>
          </a:p>
          <a:p>
            <a:pPr algn="ctr" defTabSz="400530">
              <a:lnSpc>
                <a:spcPct val="90000"/>
              </a:lnSpc>
              <a:spcBef>
                <a:spcPct val="0"/>
              </a:spcBef>
              <a:defRPr/>
            </a:pPr>
            <a:endParaRPr lang="fi-FI" sz="1000" dirty="0">
              <a:solidFill>
                <a:srgbClr val="333334"/>
              </a:solidFill>
              <a:latin typeface="Verdana" panose="020B0604030504040204"/>
            </a:endParaRPr>
          </a:p>
        </p:txBody>
      </p:sp>
      <p:cxnSp>
        <p:nvCxnSpPr>
          <p:cNvPr id="33" name="Suora yhdysviiva 32">
            <a:extLst>
              <a:ext uri="{FF2B5EF4-FFF2-40B4-BE49-F238E27FC236}">
                <a16:creationId xmlns:a16="http://schemas.microsoft.com/office/drawing/2014/main" id="{FDB80629-CD4F-7BED-6B3C-0D8E1380852A}"/>
              </a:ext>
            </a:extLst>
          </p:cNvPr>
          <p:cNvCxnSpPr>
            <a:cxnSpLocks/>
            <a:stCxn id="11" idx="2"/>
          </p:cNvCxnSpPr>
          <p:nvPr/>
        </p:nvCxnSpPr>
        <p:spPr>
          <a:xfrm>
            <a:off x="5220749" y="1174130"/>
            <a:ext cx="4880" cy="140938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uora yhdysviiva 34">
            <a:extLst>
              <a:ext uri="{FF2B5EF4-FFF2-40B4-BE49-F238E27FC236}">
                <a16:creationId xmlns:a16="http://schemas.microsoft.com/office/drawing/2014/main" id="{60081D0D-1E5E-0B9E-FC1E-E7AFF2052BA3}"/>
              </a:ext>
            </a:extLst>
          </p:cNvPr>
          <p:cNvCxnSpPr>
            <a:cxnSpLocks/>
          </p:cNvCxnSpPr>
          <p:nvPr/>
        </p:nvCxnSpPr>
        <p:spPr>
          <a:xfrm>
            <a:off x="2777356" y="3460666"/>
            <a:ext cx="0" cy="377103"/>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uora yhdysviiva 37">
            <a:extLst>
              <a:ext uri="{FF2B5EF4-FFF2-40B4-BE49-F238E27FC236}">
                <a16:creationId xmlns:a16="http://schemas.microsoft.com/office/drawing/2014/main" id="{E4325392-8AB6-1B89-D96D-FDFBF877BE22}"/>
              </a:ext>
            </a:extLst>
          </p:cNvPr>
          <p:cNvCxnSpPr>
            <a:cxnSpLocks/>
          </p:cNvCxnSpPr>
          <p:nvPr/>
        </p:nvCxnSpPr>
        <p:spPr>
          <a:xfrm>
            <a:off x="473100" y="3441205"/>
            <a:ext cx="0" cy="3578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uora yhdysviiva 38">
            <a:extLst>
              <a:ext uri="{FF2B5EF4-FFF2-40B4-BE49-F238E27FC236}">
                <a16:creationId xmlns:a16="http://schemas.microsoft.com/office/drawing/2014/main" id="{1A3E7CDD-16EB-D0A0-42D9-ECB8DC8F500C}"/>
              </a:ext>
            </a:extLst>
          </p:cNvPr>
          <p:cNvCxnSpPr>
            <a:cxnSpLocks/>
          </p:cNvCxnSpPr>
          <p:nvPr/>
        </p:nvCxnSpPr>
        <p:spPr>
          <a:xfrm>
            <a:off x="7898807" y="3452116"/>
            <a:ext cx="0" cy="202929"/>
          </a:xfrm>
          <a:prstGeom prst="line">
            <a:avLst/>
          </a:prstGeom>
        </p:spPr>
        <p:style>
          <a:lnRef idx="2">
            <a:schemeClr val="accent1"/>
          </a:lnRef>
          <a:fillRef idx="0">
            <a:schemeClr val="accent1"/>
          </a:fillRef>
          <a:effectRef idx="1">
            <a:schemeClr val="accent1"/>
          </a:effectRef>
          <a:fontRef idx="minor">
            <a:schemeClr val="tx1"/>
          </a:fontRef>
        </p:style>
      </p:cxnSp>
      <p:sp>
        <p:nvSpPr>
          <p:cNvPr id="2" name="Alatunnisteen paikkamerkki 3">
            <a:extLst>
              <a:ext uri="{FF2B5EF4-FFF2-40B4-BE49-F238E27FC236}">
                <a16:creationId xmlns:a16="http://schemas.microsoft.com/office/drawing/2014/main" id="{89DB24FE-B19E-3398-0ADB-662DEC1C9724}"/>
              </a:ext>
            </a:extLst>
          </p:cNvPr>
          <p:cNvSpPr>
            <a:spLocks noGrp="1"/>
          </p:cNvSpPr>
          <p:nvPr>
            <p:ph type="ftr" sz="quarter" idx="11"/>
          </p:nvPr>
        </p:nvSpPr>
        <p:spPr>
          <a:xfrm>
            <a:off x="391474" y="4782614"/>
            <a:ext cx="6726419" cy="274177"/>
          </a:xfrm>
        </p:spPr>
        <p:txBody>
          <a:bodyPr/>
          <a:lstStyle/>
          <a:p>
            <a:pPr defTabSz="686623">
              <a:defRPr/>
            </a:pPr>
            <a:r>
              <a:rPr lang="en-GB" sz="1000" dirty="0">
                <a:solidFill>
                  <a:srgbClr val="ED1B2E"/>
                </a:solidFill>
                <a:latin typeface="Verdana" panose="020B0604030504040204"/>
                <a:ea typeface="+mn-ea"/>
                <a:cs typeface="+mn-cs"/>
              </a:rPr>
              <a:t>sydan.fi</a:t>
            </a:r>
            <a:endParaRPr lang="en-FI" sz="1000" dirty="0">
              <a:solidFill>
                <a:srgbClr val="ED1B2E"/>
              </a:solidFill>
              <a:latin typeface="Verdana" panose="020B0604030504040204"/>
              <a:ea typeface="+mn-ea"/>
              <a:cs typeface="+mn-cs"/>
            </a:endParaRPr>
          </a:p>
        </p:txBody>
      </p:sp>
      <p:sp>
        <p:nvSpPr>
          <p:cNvPr id="3" name="Tekstiruutu 2">
            <a:extLst>
              <a:ext uri="{FF2B5EF4-FFF2-40B4-BE49-F238E27FC236}">
                <a16:creationId xmlns:a16="http://schemas.microsoft.com/office/drawing/2014/main" id="{34818743-8872-D548-370A-EC48148F2A2A}"/>
              </a:ext>
            </a:extLst>
          </p:cNvPr>
          <p:cNvSpPr txBox="1"/>
          <p:nvPr/>
        </p:nvSpPr>
        <p:spPr>
          <a:xfrm>
            <a:off x="5325270" y="1191810"/>
            <a:ext cx="2040363" cy="707886"/>
          </a:xfrm>
          <a:prstGeom prst="rect">
            <a:avLst/>
          </a:prstGeom>
          <a:noFill/>
        </p:spPr>
        <p:txBody>
          <a:bodyPr wrap="square" rtlCol="0">
            <a:spAutoFit/>
          </a:bodyPr>
          <a:lstStyle/>
          <a:p>
            <a:pPr algn="ctr" defTabSz="686623">
              <a:defRPr/>
            </a:pPr>
            <a:r>
              <a:rPr lang="fi-FI" sz="1000" dirty="0">
                <a:solidFill>
                  <a:schemeClr val="accent3">
                    <a:lumMod val="50000"/>
                  </a:schemeClr>
                </a:solidFill>
                <a:latin typeface="Verdana" panose="020B0604030504040204"/>
              </a:rPr>
              <a:t>Piirin/alueen </a:t>
            </a:r>
          </a:p>
          <a:p>
            <a:pPr algn="ctr" defTabSz="686623">
              <a:defRPr/>
            </a:pPr>
            <a:r>
              <a:rPr lang="fi-FI" sz="1000" dirty="0">
                <a:solidFill>
                  <a:schemeClr val="accent3">
                    <a:lumMod val="50000"/>
                  </a:schemeClr>
                </a:solidFill>
                <a:latin typeface="Verdana" panose="020B0604030504040204"/>
              </a:rPr>
              <a:t>syyskokous </a:t>
            </a:r>
            <a:r>
              <a:rPr lang="fi-FI" sz="1000" b="1" dirty="0">
                <a:solidFill>
                  <a:schemeClr val="accent3">
                    <a:lumMod val="50000"/>
                  </a:schemeClr>
                </a:solidFill>
                <a:latin typeface="Verdana" panose="020B0604030504040204"/>
              </a:rPr>
              <a:t>lokakuussa</a:t>
            </a:r>
            <a:r>
              <a:rPr lang="fi-FI" sz="1000" dirty="0">
                <a:solidFill>
                  <a:schemeClr val="accent3">
                    <a:lumMod val="50000"/>
                  </a:schemeClr>
                </a:solidFill>
                <a:latin typeface="Verdana" panose="020B0604030504040204"/>
              </a:rPr>
              <a:t>:</a:t>
            </a:r>
          </a:p>
          <a:p>
            <a:pPr algn="ctr" defTabSz="686623">
              <a:defRPr/>
            </a:pPr>
            <a:r>
              <a:rPr lang="fi-FI" sz="1000" dirty="0">
                <a:solidFill>
                  <a:schemeClr val="accent3">
                    <a:lumMod val="50000"/>
                  </a:schemeClr>
                </a:solidFill>
                <a:latin typeface="Verdana" panose="020B0604030504040204"/>
              </a:rPr>
              <a:t>toimintasuunnitelma ja talousarvio, henkilövalinnat</a:t>
            </a:r>
          </a:p>
        </p:txBody>
      </p:sp>
      <p:sp>
        <p:nvSpPr>
          <p:cNvPr id="5" name="Tekstiruutu 4">
            <a:extLst>
              <a:ext uri="{FF2B5EF4-FFF2-40B4-BE49-F238E27FC236}">
                <a16:creationId xmlns:a16="http://schemas.microsoft.com/office/drawing/2014/main" id="{E8800C6D-B7B7-7B02-4C59-DBC35B78D5A7}"/>
              </a:ext>
            </a:extLst>
          </p:cNvPr>
          <p:cNvSpPr txBox="1"/>
          <p:nvPr/>
        </p:nvSpPr>
        <p:spPr>
          <a:xfrm>
            <a:off x="5035862" y="3818641"/>
            <a:ext cx="1730056" cy="861774"/>
          </a:xfrm>
          <a:prstGeom prst="rect">
            <a:avLst/>
          </a:prstGeom>
          <a:noFill/>
        </p:spPr>
        <p:txBody>
          <a:bodyPr wrap="square" rtlCol="0">
            <a:spAutoFit/>
          </a:bodyPr>
          <a:lstStyle/>
          <a:p>
            <a:pPr algn="ctr" defTabSz="686623">
              <a:defRPr/>
            </a:pPr>
            <a:r>
              <a:rPr lang="fi-FI" sz="1000" dirty="0">
                <a:solidFill>
                  <a:schemeClr val="accent3">
                    <a:lumMod val="50000"/>
                  </a:schemeClr>
                </a:solidFill>
                <a:latin typeface="Verdana" panose="020B0604030504040204"/>
              </a:rPr>
              <a:t>Liiton syyskokous</a:t>
            </a:r>
          </a:p>
          <a:p>
            <a:pPr algn="ctr" defTabSz="686623">
              <a:defRPr/>
            </a:pPr>
            <a:r>
              <a:rPr lang="fi-FI" sz="1000" dirty="0">
                <a:solidFill>
                  <a:schemeClr val="accent3">
                    <a:lumMod val="50000"/>
                  </a:schemeClr>
                </a:solidFill>
                <a:latin typeface="Verdana" panose="020B0604030504040204"/>
              </a:rPr>
              <a:t> </a:t>
            </a:r>
            <a:r>
              <a:rPr lang="fi-FI" sz="1000" b="1" dirty="0">
                <a:solidFill>
                  <a:schemeClr val="accent3">
                    <a:lumMod val="50000"/>
                  </a:schemeClr>
                </a:solidFill>
                <a:latin typeface="Verdana" panose="020B0604030504040204"/>
              </a:rPr>
              <a:t>lokakuussa: </a:t>
            </a:r>
            <a:r>
              <a:rPr lang="fi-FI" sz="1000" dirty="0">
                <a:solidFill>
                  <a:schemeClr val="accent3">
                    <a:lumMod val="50000"/>
                  </a:schemeClr>
                </a:solidFill>
                <a:latin typeface="Verdana" panose="020B0604030504040204"/>
              </a:rPr>
              <a:t>toimintasuunnitelma, talousarvio, henkilövalinnat</a:t>
            </a:r>
          </a:p>
        </p:txBody>
      </p:sp>
      <p:cxnSp>
        <p:nvCxnSpPr>
          <p:cNvPr id="7" name="Suora yhdysviiva 6">
            <a:extLst>
              <a:ext uri="{FF2B5EF4-FFF2-40B4-BE49-F238E27FC236}">
                <a16:creationId xmlns:a16="http://schemas.microsoft.com/office/drawing/2014/main" id="{B0F1DF20-C99A-CADD-01CB-41A1819608D4}"/>
              </a:ext>
            </a:extLst>
          </p:cNvPr>
          <p:cNvCxnSpPr>
            <a:cxnSpLocks/>
          </p:cNvCxnSpPr>
          <p:nvPr/>
        </p:nvCxnSpPr>
        <p:spPr>
          <a:xfrm>
            <a:off x="8177956" y="1730360"/>
            <a:ext cx="0" cy="842913"/>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uora yhdysviiva 8">
            <a:extLst>
              <a:ext uri="{FF2B5EF4-FFF2-40B4-BE49-F238E27FC236}">
                <a16:creationId xmlns:a16="http://schemas.microsoft.com/office/drawing/2014/main" id="{CF59409B-D2CA-6236-7289-AA5C8C71099A}"/>
              </a:ext>
            </a:extLst>
          </p:cNvPr>
          <p:cNvCxnSpPr>
            <a:cxnSpLocks/>
          </p:cNvCxnSpPr>
          <p:nvPr/>
        </p:nvCxnSpPr>
        <p:spPr>
          <a:xfrm>
            <a:off x="4289524" y="3460666"/>
            <a:ext cx="0" cy="423359"/>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kstiruutu 9">
            <a:extLst>
              <a:ext uri="{FF2B5EF4-FFF2-40B4-BE49-F238E27FC236}">
                <a16:creationId xmlns:a16="http://schemas.microsoft.com/office/drawing/2014/main" id="{06C20367-769A-ED0C-9F83-CD6D7E40A00F}"/>
              </a:ext>
            </a:extLst>
          </p:cNvPr>
          <p:cNvSpPr txBox="1"/>
          <p:nvPr/>
        </p:nvSpPr>
        <p:spPr>
          <a:xfrm>
            <a:off x="-12850" y="1455347"/>
            <a:ext cx="1653102" cy="553998"/>
          </a:xfrm>
          <a:prstGeom prst="rect">
            <a:avLst/>
          </a:prstGeom>
          <a:noFill/>
        </p:spPr>
        <p:txBody>
          <a:bodyPr wrap="square" rtlCol="0">
            <a:spAutoFit/>
          </a:bodyPr>
          <a:lstStyle/>
          <a:p>
            <a:pPr algn="ctr" defTabSz="686623">
              <a:defRPr/>
            </a:pPr>
            <a:r>
              <a:rPr lang="fi-FI" sz="1000" dirty="0">
                <a:solidFill>
                  <a:srgbClr val="333334"/>
                </a:solidFill>
                <a:latin typeface="Verdana" panose="020B0604030504040204"/>
              </a:rPr>
              <a:t>Uusien luottamushenkilöiden perehdytys</a:t>
            </a:r>
          </a:p>
        </p:txBody>
      </p:sp>
      <p:cxnSp>
        <p:nvCxnSpPr>
          <p:cNvPr id="8" name="Suora yhdysviiva 7">
            <a:extLst>
              <a:ext uri="{FF2B5EF4-FFF2-40B4-BE49-F238E27FC236}">
                <a16:creationId xmlns:a16="http://schemas.microsoft.com/office/drawing/2014/main" id="{50F9AC08-038D-9E1B-2DCF-9A613EB73385}"/>
              </a:ext>
            </a:extLst>
          </p:cNvPr>
          <p:cNvCxnSpPr>
            <a:cxnSpLocks/>
          </p:cNvCxnSpPr>
          <p:nvPr/>
        </p:nvCxnSpPr>
        <p:spPr>
          <a:xfrm>
            <a:off x="3473790" y="2108336"/>
            <a:ext cx="0" cy="456387"/>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kstiruutu 10">
            <a:extLst>
              <a:ext uri="{FF2B5EF4-FFF2-40B4-BE49-F238E27FC236}">
                <a16:creationId xmlns:a16="http://schemas.microsoft.com/office/drawing/2014/main" id="{65EC5F92-71A0-2183-41D4-669D8AB89724}"/>
              </a:ext>
            </a:extLst>
          </p:cNvPr>
          <p:cNvSpPr txBox="1"/>
          <p:nvPr/>
        </p:nvSpPr>
        <p:spPr>
          <a:xfrm>
            <a:off x="4497193" y="920086"/>
            <a:ext cx="1447111" cy="254044"/>
          </a:xfrm>
          <a:prstGeom prst="rect">
            <a:avLst/>
          </a:prstGeom>
          <a:noFill/>
        </p:spPr>
        <p:txBody>
          <a:bodyPr wrap="square" rtlCol="0">
            <a:spAutoFit/>
          </a:bodyPr>
          <a:lstStyle/>
          <a:p>
            <a:pPr algn="ctr" defTabSz="686623">
              <a:defRPr/>
            </a:pPr>
            <a:r>
              <a:rPr lang="fi-FI" sz="1000" dirty="0">
                <a:solidFill>
                  <a:schemeClr val="accent3">
                    <a:lumMod val="50000"/>
                  </a:schemeClr>
                </a:solidFill>
                <a:latin typeface="Verdana" panose="020B0604030504040204"/>
              </a:rPr>
              <a:t>Syksyn aluepäivät</a:t>
            </a:r>
          </a:p>
        </p:txBody>
      </p:sp>
      <p:sp>
        <p:nvSpPr>
          <p:cNvPr id="12" name="Tekstiruutu 11">
            <a:extLst>
              <a:ext uri="{FF2B5EF4-FFF2-40B4-BE49-F238E27FC236}">
                <a16:creationId xmlns:a16="http://schemas.microsoft.com/office/drawing/2014/main" id="{AF568CAA-4C8B-2295-6B1B-64221944202D}"/>
              </a:ext>
            </a:extLst>
          </p:cNvPr>
          <p:cNvSpPr txBox="1"/>
          <p:nvPr/>
        </p:nvSpPr>
        <p:spPr>
          <a:xfrm>
            <a:off x="813701" y="4119886"/>
            <a:ext cx="1311819" cy="553998"/>
          </a:xfrm>
          <a:prstGeom prst="rect">
            <a:avLst/>
          </a:prstGeom>
          <a:noFill/>
        </p:spPr>
        <p:txBody>
          <a:bodyPr wrap="square" rtlCol="0">
            <a:spAutoFit/>
          </a:bodyPr>
          <a:lstStyle/>
          <a:p>
            <a:pPr algn="ctr" defTabSz="686623">
              <a:defRPr/>
            </a:pPr>
            <a:r>
              <a:rPr lang="fi-FI" sz="1000" dirty="0">
                <a:solidFill>
                  <a:schemeClr val="accent3">
                    <a:lumMod val="50000"/>
                  </a:schemeClr>
                </a:solidFill>
                <a:latin typeface="Verdana" panose="020B0604030504040204"/>
              </a:rPr>
              <a:t>Kevään </a:t>
            </a:r>
          </a:p>
          <a:p>
            <a:pPr algn="ctr" defTabSz="686623">
              <a:defRPr/>
            </a:pPr>
            <a:r>
              <a:rPr lang="fi-FI" sz="1000" dirty="0">
                <a:solidFill>
                  <a:schemeClr val="accent3">
                    <a:lumMod val="50000"/>
                  </a:schemeClr>
                </a:solidFill>
                <a:latin typeface="Verdana" panose="020B0604030504040204"/>
              </a:rPr>
              <a:t>aluepäivät (valinnainen)</a:t>
            </a:r>
          </a:p>
        </p:txBody>
      </p:sp>
      <p:sp>
        <p:nvSpPr>
          <p:cNvPr id="14" name="Tekstiruutu 13">
            <a:extLst>
              <a:ext uri="{FF2B5EF4-FFF2-40B4-BE49-F238E27FC236}">
                <a16:creationId xmlns:a16="http://schemas.microsoft.com/office/drawing/2014/main" id="{CACB0FB9-51D6-CAF0-D83A-F67560C3E879}"/>
              </a:ext>
            </a:extLst>
          </p:cNvPr>
          <p:cNvSpPr txBox="1"/>
          <p:nvPr/>
        </p:nvSpPr>
        <p:spPr>
          <a:xfrm>
            <a:off x="1978798" y="3845036"/>
            <a:ext cx="1597116" cy="861774"/>
          </a:xfrm>
          <a:prstGeom prst="rect">
            <a:avLst/>
          </a:prstGeom>
          <a:noFill/>
        </p:spPr>
        <p:txBody>
          <a:bodyPr wrap="square" rtlCol="0">
            <a:spAutoFit/>
          </a:bodyPr>
          <a:lstStyle/>
          <a:p>
            <a:pPr algn="ctr" defTabSz="686623">
              <a:defRPr/>
            </a:pPr>
            <a:r>
              <a:rPr lang="fi-FI" sz="1000" dirty="0">
                <a:solidFill>
                  <a:srgbClr val="333334"/>
                </a:solidFill>
                <a:latin typeface="Verdana" panose="020B0604030504040204"/>
              </a:rPr>
              <a:t>Yhdistyksen kevätkokous </a:t>
            </a:r>
            <a:r>
              <a:rPr lang="fi-FI" sz="1000" b="1" dirty="0">
                <a:solidFill>
                  <a:srgbClr val="333334"/>
                </a:solidFill>
                <a:latin typeface="Verdana" panose="020B0604030504040204"/>
              </a:rPr>
              <a:t>touko-maaliskuu</a:t>
            </a:r>
            <a:r>
              <a:rPr lang="fi-FI" sz="1000" dirty="0">
                <a:solidFill>
                  <a:srgbClr val="333334"/>
                </a:solidFill>
                <a:latin typeface="Verdana" panose="020B0604030504040204"/>
              </a:rPr>
              <a:t> */ vuosikokous </a:t>
            </a:r>
            <a:r>
              <a:rPr lang="fi-FI" sz="1000" b="1" dirty="0">
                <a:solidFill>
                  <a:srgbClr val="333334"/>
                </a:solidFill>
                <a:latin typeface="Verdana" panose="020B0604030504040204"/>
              </a:rPr>
              <a:t>tammi-toukokuu</a:t>
            </a:r>
            <a:r>
              <a:rPr lang="fi-FI" sz="1000" dirty="0">
                <a:solidFill>
                  <a:srgbClr val="333334"/>
                </a:solidFill>
                <a:latin typeface="Verdana" panose="020B0604030504040204"/>
              </a:rPr>
              <a:t>*</a:t>
            </a:r>
          </a:p>
        </p:txBody>
      </p:sp>
      <p:sp>
        <p:nvSpPr>
          <p:cNvPr id="15" name="Tekstiruutu 14">
            <a:extLst>
              <a:ext uri="{FF2B5EF4-FFF2-40B4-BE49-F238E27FC236}">
                <a16:creationId xmlns:a16="http://schemas.microsoft.com/office/drawing/2014/main" id="{770D7469-DE9F-624C-E544-CAF15E047369}"/>
              </a:ext>
            </a:extLst>
          </p:cNvPr>
          <p:cNvSpPr txBox="1"/>
          <p:nvPr/>
        </p:nvSpPr>
        <p:spPr>
          <a:xfrm>
            <a:off x="624628" y="927652"/>
            <a:ext cx="2289231" cy="400110"/>
          </a:xfrm>
          <a:prstGeom prst="rect">
            <a:avLst/>
          </a:prstGeom>
          <a:noFill/>
        </p:spPr>
        <p:txBody>
          <a:bodyPr wrap="square" rtlCol="0">
            <a:spAutoFit/>
          </a:bodyPr>
          <a:lstStyle/>
          <a:p>
            <a:pPr algn="ctr" defTabSz="686623">
              <a:defRPr/>
            </a:pPr>
            <a:r>
              <a:rPr lang="fi-FI" sz="1000" dirty="0">
                <a:solidFill>
                  <a:srgbClr val="333334"/>
                </a:solidFill>
                <a:latin typeface="Verdana" panose="020B0604030504040204"/>
              </a:rPr>
              <a:t>Toimintatiedustelu</a:t>
            </a:r>
          </a:p>
          <a:p>
            <a:pPr algn="ctr" defTabSz="686623">
              <a:defRPr/>
            </a:pPr>
            <a:r>
              <a:rPr lang="fi-FI" sz="1000" b="1" dirty="0">
                <a:solidFill>
                  <a:srgbClr val="333334"/>
                </a:solidFill>
                <a:latin typeface="Verdana" panose="020B0604030504040204"/>
              </a:rPr>
              <a:t>tammikuussa</a:t>
            </a:r>
          </a:p>
        </p:txBody>
      </p:sp>
      <p:sp>
        <p:nvSpPr>
          <p:cNvPr id="16" name="Tekstiruutu 15">
            <a:extLst>
              <a:ext uri="{FF2B5EF4-FFF2-40B4-BE49-F238E27FC236}">
                <a16:creationId xmlns:a16="http://schemas.microsoft.com/office/drawing/2014/main" id="{4FEE8CD5-4D9B-C342-5952-BE303D296425}"/>
              </a:ext>
            </a:extLst>
          </p:cNvPr>
          <p:cNvSpPr txBox="1"/>
          <p:nvPr/>
        </p:nvSpPr>
        <p:spPr>
          <a:xfrm>
            <a:off x="2422197" y="1071836"/>
            <a:ext cx="2155359" cy="415755"/>
          </a:xfrm>
          <a:prstGeom prst="rect">
            <a:avLst/>
          </a:prstGeom>
          <a:noFill/>
        </p:spPr>
        <p:txBody>
          <a:bodyPr wrap="square" rtlCol="0">
            <a:spAutoFit/>
          </a:bodyPr>
          <a:lstStyle/>
          <a:p>
            <a:pPr algn="ctr" defTabSz="686623">
              <a:defRPr/>
            </a:pPr>
            <a:r>
              <a:rPr lang="fi-FI" sz="1000" dirty="0">
                <a:solidFill>
                  <a:schemeClr val="accent3">
                    <a:lumMod val="50000"/>
                  </a:schemeClr>
                </a:solidFill>
                <a:latin typeface="Verdana" panose="020B0604030504040204"/>
              </a:rPr>
              <a:t>Piirin/alueen </a:t>
            </a:r>
          </a:p>
          <a:p>
            <a:pPr algn="ctr" defTabSz="686623">
              <a:defRPr/>
            </a:pPr>
            <a:r>
              <a:rPr lang="fi-FI" sz="1000" dirty="0">
                <a:solidFill>
                  <a:schemeClr val="accent3">
                    <a:lumMod val="50000"/>
                  </a:schemeClr>
                </a:solidFill>
                <a:latin typeface="Verdana" panose="020B0604030504040204"/>
              </a:rPr>
              <a:t>kevätkokous </a:t>
            </a:r>
            <a:r>
              <a:rPr lang="fi-FI" sz="1000" b="1" dirty="0">
                <a:solidFill>
                  <a:schemeClr val="accent3">
                    <a:lumMod val="50000"/>
                  </a:schemeClr>
                </a:solidFill>
                <a:latin typeface="Verdana" panose="020B0604030504040204"/>
              </a:rPr>
              <a:t>toukokuussa</a:t>
            </a:r>
          </a:p>
        </p:txBody>
      </p:sp>
      <p:sp>
        <p:nvSpPr>
          <p:cNvPr id="17" name="Tekstiruutu 16">
            <a:extLst>
              <a:ext uri="{FF2B5EF4-FFF2-40B4-BE49-F238E27FC236}">
                <a16:creationId xmlns:a16="http://schemas.microsoft.com/office/drawing/2014/main" id="{6AC1F0B2-C851-C8FE-AAD4-90A8E7CDD3DC}"/>
              </a:ext>
            </a:extLst>
          </p:cNvPr>
          <p:cNvSpPr txBox="1"/>
          <p:nvPr/>
        </p:nvSpPr>
        <p:spPr>
          <a:xfrm>
            <a:off x="3504376" y="3930394"/>
            <a:ext cx="1635749" cy="861774"/>
          </a:xfrm>
          <a:prstGeom prst="rect">
            <a:avLst/>
          </a:prstGeom>
          <a:noFill/>
        </p:spPr>
        <p:txBody>
          <a:bodyPr wrap="square" rtlCol="0">
            <a:spAutoFit/>
          </a:bodyPr>
          <a:lstStyle/>
          <a:p>
            <a:pPr algn="ctr" defTabSz="686623">
              <a:defRPr/>
            </a:pPr>
            <a:r>
              <a:rPr lang="fi-FI" sz="1000" dirty="0">
                <a:solidFill>
                  <a:schemeClr val="accent3">
                    <a:lumMod val="50000"/>
                  </a:schemeClr>
                </a:solidFill>
                <a:latin typeface="Verdana" panose="020B0604030504040204"/>
              </a:rPr>
              <a:t>Liiton kevätkokous </a:t>
            </a:r>
            <a:r>
              <a:rPr lang="fi-FI" sz="1000" b="1" dirty="0">
                <a:solidFill>
                  <a:schemeClr val="accent3">
                    <a:lumMod val="50000"/>
                  </a:schemeClr>
                </a:solidFill>
                <a:latin typeface="Verdana" panose="020B0604030504040204"/>
              </a:rPr>
              <a:t>toukokuussa: </a:t>
            </a:r>
          </a:p>
          <a:p>
            <a:pPr algn="ctr" defTabSz="686623">
              <a:defRPr/>
            </a:pPr>
            <a:r>
              <a:rPr lang="fi-FI" sz="1000" dirty="0">
                <a:solidFill>
                  <a:schemeClr val="accent3">
                    <a:lumMod val="50000"/>
                  </a:schemeClr>
                </a:solidFill>
                <a:latin typeface="Verdana" panose="020B0604030504040204"/>
              </a:rPr>
              <a:t>toiminnan suuntaviivat ja jäsenmaksuosuus</a:t>
            </a:r>
          </a:p>
        </p:txBody>
      </p:sp>
      <p:cxnSp>
        <p:nvCxnSpPr>
          <p:cNvPr id="21" name="Suora yhdysviiva 20">
            <a:extLst>
              <a:ext uri="{FF2B5EF4-FFF2-40B4-BE49-F238E27FC236}">
                <a16:creationId xmlns:a16="http://schemas.microsoft.com/office/drawing/2014/main" id="{00D10D36-9441-3AE3-1DDE-01D7BF771022}"/>
              </a:ext>
            </a:extLst>
          </p:cNvPr>
          <p:cNvCxnSpPr>
            <a:cxnSpLocks/>
          </p:cNvCxnSpPr>
          <p:nvPr/>
        </p:nvCxnSpPr>
        <p:spPr>
          <a:xfrm>
            <a:off x="1481212" y="3440555"/>
            <a:ext cx="0" cy="624574"/>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uora yhdysviiva 21">
            <a:extLst>
              <a:ext uri="{FF2B5EF4-FFF2-40B4-BE49-F238E27FC236}">
                <a16:creationId xmlns:a16="http://schemas.microsoft.com/office/drawing/2014/main" id="{D7201CA9-112F-D8D5-3DC3-176922778089}"/>
              </a:ext>
            </a:extLst>
          </p:cNvPr>
          <p:cNvCxnSpPr>
            <a:cxnSpLocks/>
          </p:cNvCxnSpPr>
          <p:nvPr/>
        </p:nvCxnSpPr>
        <p:spPr>
          <a:xfrm>
            <a:off x="1728990" y="1390653"/>
            <a:ext cx="15023" cy="1163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uora yhdysviiva 23">
            <a:extLst>
              <a:ext uri="{FF2B5EF4-FFF2-40B4-BE49-F238E27FC236}">
                <a16:creationId xmlns:a16="http://schemas.microsoft.com/office/drawing/2014/main" id="{043EA333-3E7A-F8A8-79E4-8D34664BB052}"/>
              </a:ext>
            </a:extLst>
          </p:cNvPr>
          <p:cNvCxnSpPr>
            <a:cxnSpLocks/>
          </p:cNvCxnSpPr>
          <p:nvPr/>
        </p:nvCxnSpPr>
        <p:spPr>
          <a:xfrm>
            <a:off x="5873700" y="3434436"/>
            <a:ext cx="0" cy="403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uora yhdysviiva 25">
            <a:extLst>
              <a:ext uri="{FF2B5EF4-FFF2-40B4-BE49-F238E27FC236}">
                <a16:creationId xmlns:a16="http://schemas.microsoft.com/office/drawing/2014/main" id="{2DEC9020-CF3C-C0C8-EAF6-3A0DCE9C062A}"/>
              </a:ext>
            </a:extLst>
          </p:cNvPr>
          <p:cNvCxnSpPr>
            <a:cxnSpLocks/>
          </p:cNvCxnSpPr>
          <p:nvPr/>
        </p:nvCxnSpPr>
        <p:spPr>
          <a:xfrm>
            <a:off x="787526" y="2032813"/>
            <a:ext cx="10547" cy="52167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uora yhdysviiva 31">
            <a:extLst>
              <a:ext uri="{FF2B5EF4-FFF2-40B4-BE49-F238E27FC236}">
                <a16:creationId xmlns:a16="http://schemas.microsoft.com/office/drawing/2014/main" id="{C2EBA5B7-387A-042D-AE06-5512EC7F81DD}"/>
              </a:ext>
            </a:extLst>
          </p:cNvPr>
          <p:cNvCxnSpPr>
            <a:cxnSpLocks/>
          </p:cNvCxnSpPr>
          <p:nvPr/>
        </p:nvCxnSpPr>
        <p:spPr>
          <a:xfrm>
            <a:off x="6377756" y="1940558"/>
            <a:ext cx="0" cy="6547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uora yhdysviiva 45">
            <a:extLst>
              <a:ext uri="{FF2B5EF4-FFF2-40B4-BE49-F238E27FC236}">
                <a16:creationId xmlns:a16="http://schemas.microsoft.com/office/drawing/2014/main" id="{17EF16D1-1AF3-1401-28D5-AAD944B454A6}"/>
              </a:ext>
            </a:extLst>
          </p:cNvPr>
          <p:cNvCxnSpPr>
            <a:cxnSpLocks/>
          </p:cNvCxnSpPr>
          <p:nvPr/>
        </p:nvCxnSpPr>
        <p:spPr>
          <a:xfrm>
            <a:off x="149140" y="3452116"/>
            <a:ext cx="8822624" cy="85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8" name="Tekstiruutu 47">
            <a:extLst>
              <a:ext uri="{FF2B5EF4-FFF2-40B4-BE49-F238E27FC236}">
                <a16:creationId xmlns:a16="http://schemas.microsoft.com/office/drawing/2014/main" id="{97FAC213-1D50-28DE-365B-543E0126B2EA}"/>
              </a:ext>
            </a:extLst>
          </p:cNvPr>
          <p:cNvSpPr txBox="1"/>
          <p:nvPr/>
        </p:nvSpPr>
        <p:spPr>
          <a:xfrm>
            <a:off x="149141" y="2637076"/>
            <a:ext cx="8822622" cy="707886"/>
          </a:xfrm>
          <a:prstGeom prst="rect">
            <a:avLst/>
          </a:prstGeom>
          <a:solidFill>
            <a:srgbClr val="FFE4D3"/>
          </a:solidFill>
        </p:spPr>
        <p:txBody>
          <a:bodyPr wrap="square" rtlCol="0">
            <a:spAutoFit/>
          </a:bodyPr>
          <a:lstStyle/>
          <a:p>
            <a:pPr algn="ctr"/>
            <a:r>
              <a:rPr lang="fi-FI" sz="1000" b="1" dirty="0">
                <a:latin typeface="Verdana" panose="020B0604030504040204" pitchFamily="34" charset="0"/>
                <a:ea typeface="Verdana" panose="020B0604030504040204" pitchFamily="34" charset="0"/>
              </a:rPr>
              <a:t>YMPÄRI VUODEN</a:t>
            </a:r>
          </a:p>
          <a:p>
            <a:pPr algn="ctr"/>
            <a:r>
              <a:rPr lang="fi-FI" sz="1000" b="1" dirty="0">
                <a:latin typeface="Verdana" panose="020B0604030504040204" pitchFamily="34" charset="0"/>
                <a:ea typeface="Verdana" panose="020B0604030504040204" pitchFamily="34" charset="0"/>
              </a:rPr>
              <a:t> </a:t>
            </a:r>
            <a:r>
              <a:rPr lang="fi-FI" sz="1000" dirty="0">
                <a:latin typeface="Verdana" panose="020B0604030504040204" pitchFamily="34" charset="0"/>
                <a:ea typeface="Verdana" panose="020B0604030504040204" pitchFamily="34" charset="0"/>
              </a:rPr>
              <a:t>Tietojen päivitys Killassa, järjestötyöpalkinnon haku, toiminnan tilastointi, Järjestötiedote hallituksen kokouksissa, verkkosivujen päivitys</a:t>
            </a:r>
          </a:p>
          <a:p>
            <a:pPr algn="ctr"/>
            <a:endParaRPr lang="fi-FI" sz="1000" dirty="0">
              <a:latin typeface="Verdana" panose="020B0604030504040204" pitchFamily="34" charset="0"/>
              <a:ea typeface="Verdana" panose="020B0604030504040204" pitchFamily="34" charset="0"/>
            </a:endParaRPr>
          </a:p>
        </p:txBody>
      </p:sp>
      <p:sp>
        <p:nvSpPr>
          <p:cNvPr id="19" name="Tekstiruutu 18">
            <a:extLst>
              <a:ext uri="{FF2B5EF4-FFF2-40B4-BE49-F238E27FC236}">
                <a16:creationId xmlns:a16="http://schemas.microsoft.com/office/drawing/2014/main" id="{A46DCFDC-B65A-37D7-7982-6D26A285B53A}"/>
              </a:ext>
            </a:extLst>
          </p:cNvPr>
          <p:cNvSpPr txBox="1"/>
          <p:nvPr/>
        </p:nvSpPr>
        <p:spPr>
          <a:xfrm>
            <a:off x="8610004" y="4850167"/>
            <a:ext cx="812145" cy="246221"/>
          </a:xfrm>
          <a:prstGeom prst="rect">
            <a:avLst/>
          </a:prstGeom>
          <a:noFill/>
        </p:spPr>
        <p:txBody>
          <a:bodyPr wrap="square" rtlCol="0">
            <a:spAutoFit/>
          </a:bodyPr>
          <a:lstStyle/>
          <a:p>
            <a:r>
              <a:rPr lang="fi-FI" sz="1000" dirty="0"/>
              <a:t>2025</a:t>
            </a:r>
          </a:p>
        </p:txBody>
      </p:sp>
      <p:sp>
        <p:nvSpPr>
          <p:cNvPr id="30" name="Tekstiruutu 29">
            <a:extLst>
              <a:ext uri="{FF2B5EF4-FFF2-40B4-BE49-F238E27FC236}">
                <a16:creationId xmlns:a16="http://schemas.microsoft.com/office/drawing/2014/main" id="{EA7BBB0E-EA11-06DB-A1BE-6D18AD7D4DEA}"/>
              </a:ext>
            </a:extLst>
          </p:cNvPr>
          <p:cNvSpPr txBox="1"/>
          <p:nvPr/>
        </p:nvSpPr>
        <p:spPr>
          <a:xfrm>
            <a:off x="5668211" y="4793621"/>
            <a:ext cx="2230596" cy="246221"/>
          </a:xfrm>
          <a:prstGeom prst="rect">
            <a:avLst/>
          </a:prstGeom>
          <a:noFill/>
        </p:spPr>
        <p:txBody>
          <a:bodyPr wrap="square" rtlCol="0">
            <a:spAutoFit/>
          </a:bodyPr>
          <a:lstStyle/>
          <a:p>
            <a:r>
              <a:rPr lang="fi-FI" sz="1000" dirty="0"/>
              <a:t>* Laki ja säännöt määräävät</a:t>
            </a:r>
          </a:p>
        </p:txBody>
      </p:sp>
      <p:sp>
        <p:nvSpPr>
          <p:cNvPr id="41" name="Tekstiruutu 40">
            <a:extLst>
              <a:ext uri="{FF2B5EF4-FFF2-40B4-BE49-F238E27FC236}">
                <a16:creationId xmlns:a16="http://schemas.microsoft.com/office/drawing/2014/main" id="{17915B64-AB2D-F6DB-4DA6-CD43A7EB963D}"/>
              </a:ext>
            </a:extLst>
          </p:cNvPr>
          <p:cNvSpPr txBox="1"/>
          <p:nvPr/>
        </p:nvSpPr>
        <p:spPr>
          <a:xfrm>
            <a:off x="-66277" y="2108336"/>
            <a:ext cx="864350" cy="400110"/>
          </a:xfrm>
          <a:prstGeom prst="rect">
            <a:avLst/>
          </a:prstGeom>
          <a:noFill/>
        </p:spPr>
        <p:txBody>
          <a:bodyPr wrap="square" rtlCol="0">
            <a:spAutoFit/>
          </a:bodyPr>
          <a:lstStyle/>
          <a:p>
            <a:pPr algn="ctr"/>
            <a:r>
              <a:rPr lang="fi-FI" sz="1000" b="1" dirty="0">
                <a:latin typeface="Verdana" panose="020B0604030504040204" pitchFamily="34" charset="0"/>
                <a:ea typeface="Verdana" panose="020B0604030504040204" pitchFamily="34" charset="0"/>
              </a:rPr>
              <a:t>TAMMI-</a:t>
            </a:r>
          </a:p>
          <a:p>
            <a:pPr algn="ctr"/>
            <a:r>
              <a:rPr lang="fi-FI" sz="1000" b="1" dirty="0">
                <a:latin typeface="Verdana" panose="020B0604030504040204" pitchFamily="34" charset="0"/>
                <a:ea typeface="Verdana" panose="020B0604030504040204" pitchFamily="34" charset="0"/>
              </a:rPr>
              <a:t>KUU</a:t>
            </a:r>
          </a:p>
        </p:txBody>
      </p:sp>
      <p:sp>
        <p:nvSpPr>
          <p:cNvPr id="13" name="Tekstiruutu 12">
            <a:extLst>
              <a:ext uri="{FF2B5EF4-FFF2-40B4-BE49-F238E27FC236}">
                <a16:creationId xmlns:a16="http://schemas.microsoft.com/office/drawing/2014/main" id="{3AB74EFB-7EF1-B72C-13E0-55A080F236A4}"/>
              </a:ext>
            </a:extLst>
          </p:cNvPr>
          <p:cNvSpPr txBox="1"/>
          <p:nvPr/>
        </p:nvSpPr>
        <p:spPr>
          <a:xfrm>
            <a:off x="8258523" y="2033808"/>
            <a:ext cx="757553" cy="400110"/>
          </a:xfrm>
          <a:prstGeom prst="rect">
            <a:avLst/>
          </a:prstGeom>
          <a:noFill/>
        </p:spPr>
        <p:txBody>
          <a:bodyPr wrap="square" rtlCol="0">
            <a:spAutoFit/>
          </a:bodyPr>
          <a:lstStyle/>
          <a:p>
            <a:pPr algn="ctr"/>
            <a:r>
              <a:rPr lang="fi-FI" sz="1000" b="1" dirty="0">
                <a:latin typeface="Verdana" panose="020B0604030504040204" pitchFamily="34" charset="0"/>
                <a:ea typeface="Verdana" panose="020B0604030504040204" pitchFamily="34" charset="0"/>
              </a:rPr>
              <a:t>JOULU-</a:t>
            </a:r>
          </a:p>
          <a:p>
            <a:pPr algn="ctr"/>
            <a:r>
              <a:rPr lang="fi-FI" sz="1000" b="1" dirty="0">
                <a:latin typeface="Verdana" panose="020B0604030504040204" pitchFamily="34" charset="0"/>
                <a:ea typeface="Verdana" panose="020B0604030504040204" pitchFamily="34" charset="0"/>
              </a:rPr>
              <a:t>KUU</a:t>
            </a:r>
          </a:p>
        </p:txBody>
      </p:sp>
      <p:sp>
        <p:nvSpPr>
          <p:cNvPr id="25" name="Tekstiruutu 24">
            <a:extLst>
              <a:ext uri="{FF2B5EF4-FFF2-40B4-BE49-F238E27FC236}">
                <a16:creationId xmlns:a16="http://schemas.microsoft.com/office/drawing/2014/main" id="{54795D3E-8025-3881-BF04-834B93732D2F}"/>
              </a:ext>
            </a:extLst>
          </p:cNvPr>
          <p:cNvSpPr txBox="1"/>
          <p:nvPr/>
        </p:nvSpPr>
        <p:spPr>
          <a:xfrm>
            <a:off x="2723205" y="1449273"/>
            <a:ext cx="1799462" cy="807913"/>
          </a:xfrm>
          <a:prstGeom prst="rect">
            <a:avLst/>
          </a:prstGeom>
          <a:noFill/>
        </p:spPr>
        <p:txBody>
          <a:bodyPr wrap="square">
            <a:spAutoFit/>
          </a:bodyPr>
          <a:lstStyle/>
          <a:p>
            <a:r>
              <a:rPr lang="fi-FI" sz="1050" dirty="0"/>
              <a:t>– </a:t>
            </a:r>
            <a:r>
              <a:rPr lang="fi-FI" sz="900" dirty="0" err="1"/>
              <a:t>huom</a:t>
            </a:r>
            <a:r>
              <a:rPr lang="fi-FI" sz="900" dirty="0"/>
              <a:t> esitysten/aloitteiden aikataulu</a:t>
            </a:r>
          </a:p>
          <a:p>
            <a:r>
              <a:rPr lang="fi-FI" sz="900" dirty="0"/>
              <a:t>– </a:t>
            </a:r>
            <a:r>
              <a:rPr lang="fi-FI" sz="900" dirty="0" err="1"/>
              <a:t>huom</a:t>
            </a:r>
            <a:r>
              <a:rPr lang="fi-FI" sz="900" dirty="0"/>
              <a:t>  joustomallissa valittava henkilöjäsenten edustajat ennen kokousta</a:t>
            </a:r>
          </a:p>
        </p:txBody>
      </p:sp>
      <p:sp>
        <p:nvSpPr>
          <p:cNvPr id="34" name="Tekstiruutu 33">
            <a:extLst>
              <a:ext uri="{FF2B5EF4-FFF2-40B4-BE49-F238E27FC236}">
                <a16:creationId xmlns:a16="http://schemas.microsoft.com/office/drawing/2014/main" id="{57AECAEB-6FF5-9B54-DF82-B604A23AE0CD}"/>
              </a:ext>
            </a:extLst>
          </p:cNvPr>
          <p:cNvSpPr txBox="1"/>
          <p:nvPr/>
        </p:nvSpPr>
        <p:spPr>
          <a:xfrm>
            <a:off x="5428465" y="1951248"/>
            <a:ext cx="2353065" cy="253916"/>
          </a:xfrm>
          <a:prstGeom prst="rect">
            <a:avLst/>
          </a:prstGeom>
          <a:noFill/>
        </p:spPr>
        <p:txBody>
          <a:bodyPr wrap="square">
            <a:spAutoFit/>
          </a:bodyPr>
          <a:lstStyle/>
          <a:p>
            <a:pPr defTabSz="686623">
              <a:defRPr/>
            </a:pPr>
            <a:r>
              <a:rPr lang="fi-FI" sz="1050" dirty="0"/>
              <a:t>– </a:t>
            </a:r>
            <a:r>
              <a:rPr lang="fi-FI" sz="900" dirty="0" err="1"/>
              <a:t>huom</a:t>
            </a:r>
            <a:r>
              <a:rPr lang="fi-FI" sz="900" dirty="0"/>
              <a:t> esitysten/aloitteiden aikataulu</a:t>
            </a:r>
            <a:endParaRPr lang="fi-FI" sz="1050" dirty="0">
              <a:solidFill>
                <a:srgbClr val="333334"/>
              </a:solidFill>
              <a:latin typeface="Verdana" panose="020B0604030504040204"/>
            </a:endParaRPr>
          </a:p>
        </p:txBody>
      </p:sp>
      <p:sp>
        <p:nvSpPr>
          <p:cNvPr id="37" name="Tekstiruutu 36">
            <a:extLst>
              <a:ext uri="{FF2B5EF4-FFF2-40B4-BE49-F238E27FC236}">
                <a16:creationId xmlns:a16="http://schemas.microsoft.com/office/drawing/2014/main" id="{413A358C-9447-D5CB-2B4B-53AB2339FCF5}"/>
              </a:ext>
            </a:extLst>
          </p:cNvPr>
          <p:cNvSpPr txBox="1"/>
          <p:nvPr/>
        </p:nvSpPr>
        <p:spPr>
          <a:xfrm>
            <a:off x="7100294" y="129754"/>
            <a:ext cx="1898183" cy="5539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r>
              <a:rPr lang="fi-FI" sz="1000" dirty="0">
                <a:solidFill>
                  <a:schemeClr val="bg1"/>
                </a:solidFill>
                <a:latin typeface="Verdana" panose="020B0604030504040204"/>
              </a:rPr>
              <a:t>Huom. Kokousten aikataulu on uusien mallisääntöjen mukainen.</a:t>
            </a:r>
            <a:endParaRPr lang="fi-FI" sz="1000" dirty="0">
              <a:solidFill>
                <a:schemeClr val="bg1"/>
              </a:solidFill>
            </a:endParaRPr>
          </a:p>
        </p:txBody>
      </p:sp>
    </p:spTree>
    <p:extLst>
      <p:ext uri="{BB962C8B-B14F-4D97-AF65-F5344CB8AC3E}">
        <p14:creationId xmlns:p14="http://schemas.microsoft.com/office/powerpoint/2010/main" val="2555661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3">
            <a:extLst>
              <a:ext uri="{FF2B5EF4-FFF2-40B4-BE49-F238E27FC236}">
                <a16:creationId xmlns:a16="http://schemas.microsoft.com/office/drawing/2014/main" id="{E9EA8E8B-757D-406B-9BFA-556563318C3A}"/>
              </a:ext>
            </a:extLst>
          </p:cNvPr>
          <p:cNvSpPr txBox="1">
            <a:spLocks/>
          </p:cNvSpPr>
          <p:nvPr/>
        </p:nvSpPr>
        <p:spPr>
          <a:xfrm>
            <a:off x="473100" y="185963"/>
            <a:ext cx="8280919" cy="491056"/>
          </a:xfrm>
          <a:prstGeom prst="rect">
            <a:avLst/>
          </a:prstGeom>
        </p:spPr>
        <p:txBody>
          <a:bodyPr lIns="68663" tIns="34332" rIns="68663" bIns="34332" anchor="t"/>
          <a:lstStyle>
            <a:lvl1pPr algn="ctr" eaLnBrk="1" hangingPunct="1">
              <a:defRPr sz="4000">
                <a:latin typeface="Verdana" charset="0"/>
                <a:ea typeface="Verdana" charset="0"/>
                <a:cs typeface="Verdana" charset="0"/>
              </a:defRPr>
            </a:lvl1pPr>
          </a:lstStyle>
          <a:p>
            <a:pPr defTabSz="686623">
              <a:defRPr/>
            </a:pPr>
            <a:r>
              <a:rPr lang="fi-FI" sz="2400" b="1" dirty="0">
                <a:solidFill>
                  <a:srgbClr val="333334"/>
                </a:solidFill>
              </a:rPr>
              <a:t>Liiton hoitamat hallintoasiat yhdistyksiin päin</a:t>
            </a:r>
            <a:r>
              <a:rPr lang="fi-FI" sz="2400" b="1" kern="0" dirty="0">
                <a:solidFill>
                  <a:srgbClr val="333334"/>
                </a:solidFill>
                <a:latin typeface="Verdana"/>
                <a:ea typeface="Verdana"/>
              </a:rPr>
              <a:t> </a:t>
            </a:r>
            <a:endParaRPr lang="fi-FI" sz="2400" dirty="0">
              <a:solidFill>
                <a:srgbClr val="333334"/>
              </a:solidFill>
              <a:latin typeface="Verdana"/>
              <a:ea typeface="Verdana"/>
            </a:endParaRPr>
          </a:p>
        </p:txBody>
      </p:sp>
      <p:cxnSp>
        <p:nvCxnSpPr>
          <p:cNvPr id="4" name="Suora yhdysviiva 3">
            <a:extLst>
              <a:ext uri="{FF2B5EF4-FFF2-40B4-BE49-F238E27FC236}">
                <a16:creationId xmlns:a16="http://schemas.microsoft.com/office/drawing/2014/main" id="{A031C0D6-30B3-7A6B-8C99-738C99441B27}"/>
              </a:ext>
            </a:extLst>
          </p:cNvPr>
          <p:cNvCxnSpPr>
            <a:cxnSpLocks/>
          </p:cNvCxnSpPr>
          <p:nvPr/>
        </p:nvCxnSpPr>
        <p:spPr>
          <a:xfrm>
            <a:off x="75794" y="2570815"/>
            <a:ext cx="8921270" cy="157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Suorakulmio 19">
            <a:extLst>
              <a:ext uri="{FF2B5EF4-FFF2-40B4-BE49-F238E27FC236}">
                <a16:creationId xmlns:a16="http://schemas.microsoft.com/office/drawing/2014/main" id="{8EC9950C-D71D-B716-0FD1-8AA0A700C00E}"/>
              </a:ext>
            </a:extLst>
          </p:cNvPr>
          <p:cNvSpPr/>
          <p:nvPr/>
        </p:nvSpPr>
        <p:spPr>
          <a:xfrm>
            <a:off x="4523106" y="4342360"/>
            <a:ext cx="3127139" cy="6131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algn="ctr"/>
            <a:endParaRPr lang="fi-FI" sz="1000" dirty="0">
              <a:latin typeface="Verdana" panose="020B0604030504040204" pitchFamily="34" charset="0"/>
              <a:ea typeface="Verdana" panose="020B0604030504040204" pitchFamily="34" charset="0"/>
            </a:endParaRPr>
          </a:p>
        </p:txBody>
      </p:sp>
      <p:cxnSp>
        <p:nvCxnSpPr>
          <p:cNvPr id="33" name="Suora yhdysviiva 32">
            <a:extLst>
              <a:ext uri="{FF2B5EF4-FFF2-40B4-BE49-F238E27FC236}">
                <a16:creationId xmlns:a16="http://schemas.microsoft.com/office/drawing/2014/main" id="{FDB80629-CD4F-7BED-6B3C-0D8E1380852A}"/>
              </a:ext>
            </a:extLst>
          </p:cNvPr>
          <p:cNvCxnSpPr>
            <a:cxnSpLocks/>
          </p:cNvCxnSpPr>
          <p:nvPr/>
        </p:nvCxnSpPr>
        <p:spPr>
          <a:xfrm>
            <a:off x="4833517" y="3392116"/>
            <a:ext cx="0" cy="332917"/>
          </a:xfrm>
          <a:prstGeom prst="line">
            <a:avLst/>
          </a:prstGeom>
        </p:spPr>
        <p:style>
          <a:lnRef idx="2">
            <a:schemeClr val="accent1"/>
          </a:lnRef>
          <a:fillRef idx="0">
            <a:schemeClr val="accent1"/>
          </a:fillRef>
          <a:effectRef idx="1">
            <a:schemeClr val="accent1"/>
          </a:effectRef>
          <a:fontRef idx="minor">
            <a:schemeClr val="tx1"/>
          </a:fontRef>
        </p:style>
      </p:cxnSp>
      <p:sp>
        <p:nvSpPr>
          <p:cNvPr id="2" name="Alatunnisteen paikkamerkki 3">
            <a:extLst>
              <a:ext uri="{FF2B5EF4-FFF2-40B4-BE49-F238E27FC236}">
                <a16:creationId xmlns:a16="http://schemas.microsoft.com/office/drawing/2014/main" id="{89DB24FE-B19E-3398-0ADB-662DEC1C9724}"/>
              </a:ext>
            </a:extLst>
          </p:cNvPr>
          <p:cNvSpPr>
            <a:spLocks noGrp="1"/>
          </p:cNvSpPr>
          <p:nvPr>
            <p:ph type="ftr" sz="quarter" idx="11"/>
          </p:nvPr>
        </p:nvSpPr>
        <p:spPr>
          <a:xfrm>
            <a:off x="391474" y="4782614"/>
            <a:ext cx="6726419" cy="274177"/>
          </a:xfrm>
        </p:spPr>
        <p:txBody>
          <a:bodyPr/>
          <a:lstStyle/>
          <a:p>
            <a:pPr defTabSz="686623">
              <a:defRPr/>
            </a:pPr>
            <a:r>
              <a:rPr lang="en-GB" sz="1000" dirty="0">
                <a:solidFill>
                  <a:srgbClr val="ED1B2E"/>
                </a:solidFill>
                <a:latin typeface="Verdana" panose="020B0604030504040204"/>
                <a:ea typeface="+mn-ea"/>
                <a:cs typeface="+mn-cs"/>
              </a:rPr>
              <a:t>sydan.fi</a:t>
            </a:r>
            <a:endParaRPr lang="en-FI" sz="1000" dirty="0">
              <a:solidFill>
                <a:srgbClr val="ED1B2E"/>
              </a:solidFill>
              <a:latin typeface="Verdana" panose="020B0604030504040204"/>
              <a:ea typeface="+mn-ea"/>
              <a:cs typeface="+mn-cs"/>
            </a:endParaRPr>
          </a:p>
        </p:txBody>
      </p:sp>
      <p:cxnSp>
        <p:nvCxnSpPr>
          <p:cNvPr id="7" name="Suora yhdysviiva 6">
            <a:extLst>
              <a:ext uri="{FF2B5EF4-FFF2-40B4-BE49-F238E27FC236}">
                <a16:creationId xmlns:a16="http://schemas.microsoft.com/office/drawing/2014/main" id="{B0F1DF20-C99A-CADD-01CB-41A1819608D4}"/>
              </a:ext>
            </a:extLst>
          </p:cNvPr>
          <p:cNvCxnSpPr>
            <a:cxnSpLocks/>
          </p:cNvCxnSpPr>
          <p:nvPr/>
        </p:nvCxnSpPr>
        <p:spPr>
          <a:xfrm flipH="1">
            <a:off x="8249964" y="1882908"/>
            <a:ext cx="8559" cy="69579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uora yhdysviiva 8">
            <a:extLst>
              <a:ext uri="{FF2B5EF4-FFF2-40B4-BE49-F238E27FC236}">
                <a16:creationId xmlns:a16="http://schemas.microsoft.com/office/drawing/2014/main" id="{CF59409B-D2CA-6236-7289-AA5C8C71099A}"/>
              </a:ext>
            </a:extLst>
          </p:cNvPr>
          <p:cNvCxnSpPr>
            <a:cxnSpLocks/>
          </p:cNvCxnSpPr>
          <p:nvPr/>
        </p:nvCxnSpPr>
        <p:spPr>
          <a:xfrm>
            <a:off x="2201292" y="3407910"/>
            <a:ext cx="0" cy="148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uora yhdysviiva 7">
            <a:extLst>
              <a:ext uri="{FF2B5EF4-FFF2-40B4-BE49-F238E27FC236}">
                <a16:creationId xmlns:a16="http://schemas.microsoft.com/office/drawing/2014/main" id="{50F9AC08-038D-9E1B-2DCF-9A613EB73385}"/>
              </a:ext>
            </a:extLst>
          </p:cNvPr>
          <p:cNvCxnSpPr>
            <a:cxnSpLocks/>
          </p:cNvCxnSpPr>
          <p:nvPr/>
        </p:nvCxnSpPr>
        <p:spPr>
          <a:xfrm>
            <a:off x="3754683" y="1469543"/>
            <a:ext cx="0" cy="1102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uora yhdysviiva 20">
            <a:extLst>
              <a:ext uri="{FF2B5EF4-FFF2-40B4-BE49-F238E27FC236}">
                <a16:creationId xmlns:a16="http://schemas.microsoft.com/office/drawing/2014/main" id="{00D10D36-9441-3AE3-1DDE-01D7BF771022}"/>
              </a:ext>
            </a:extLst>
          </p:cNvPr>
          <p:cNvCxnSpPr>
            <a:cxnSpLocks/>
          </p:cNvCxnSpPr>
          <p:nvPr/>
        </p:nvCxnSpPr>
        <p:spPr>
          <a:xfrm>
            <a:off x="1347749" y="3425881"/>
            <a:ext cx="0" cy="80729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uora yhdysviiva 21">
            <a:extLst>
              <a:ext uri="{FF2B5EF4-FFF2-40B4-BE49-F238E27FC236}">
                <a16:creationId xmlns:a16="http://schemas.microsoft.com/office/drawing/2014/main" id="{D7201CA9-112F-D8D5-3DC3-176922778089}"/>
              </a:ext>
            </a:extLst>
          </p:cNvPr>
          <p:cNvCxnSpPr>
            <a:cxnSpLocks/>
          </p:cNvCxnSpPr>
          <p:nvPr/>
        </p:nvCxnSpPr>
        <p:spPr>
          <a:xfrm>
            <a:off x="2489324" y="2281280"/>
            <a:ext cx="0" cy="291839"/>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uora yhdysviiva 23">
            <a:extLst>
              <a:ext uri="{FF2B5EF4-FFF2-40B4-BE49-F238E27FC236}">
                <a16:creationId xmlns:a16="http://schemas.microsoft.com/office/drawing/2014/main" id="{043EA333-3E7A-F8A8-79E4-8D34664BB052}"/>
              </a:ext>
            </a:extLst>
          </p:cNvPr>
          <p:cNvCxnSpPr>
            <a:cxnSpLocks/>
          </p:cNvCxnSpPr>
          <p:nvPr/>
        </p:nvCxnSpPr>
        <p:spPr>
          <a:xfrm>
            <a:off x="6377756" y="3392116"/>
            <a:ext cx="0" cy="99159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uora yhdysviiva 25">
            <a:extLst>
              <a:ext uri="{FF2B5EF4-FFF2-40B4-BE49-F238E27FC236}">
                <a16:creationId xmlns:a16="http://schemas.microsoft.com/office/drawing/2014/main" id="{2DEC9020-CF3C-C0C8-EAF6-3A0DCE9C062A}"/>
              </a:ext>
            </a:extLst>
          </p:cNvPr>
          <p:cNvCxnSpPr>
            <a:cxnSpLocks/>
          </p:cNvCxnSpPr>
          <p:nvPr/>
        </p:nvCxnSpPr>
        <p:spPr>
          <a:xfrm>
            <a:off x="665475" y="1769125"/>
            <a:ext cx="52" cy="76711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uora yhdysviiva 31">
            <a:extLst>
              <a:ext uri="{FF2B5EF4-FFF2-40B4-BE49-F238E27FC236}">
                <a16:creationId xmlns:a16="http://schemas.microsoft.com/office/drawing/2014/main" id="{C2EBA5B7-387A-042D-AE06-5512EC7F81DD}"/>
              </a:ext>
            </a:extLst>
          </p:cNvPr>
          <p:cNvCxnSpPr>
            <a:cxnSpLocks/>
          </p:cNvCxnSpPr>
          <p:nvPr/>
        </p:nvCxnSpPr>
        <p:spPr>
          <a:xfrm>
            <a:off x="5811470" y="1832073"/>
            <a:ext cx="0" cy="760836"/>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uora yhdysviiva 45">
            <a:extLst>
              <a:ext uri="{FF2B5EF4-FFF2-40B4-BE49-F238E27FC236}">
                <a16:creationId xmlns:a16="http://schemas.microsoft.com/office/drawing/2014/main" id="{17EF16D1-1AF3-1401-28D5-AAD944B454A6}"/>
              </a:ext>
            </a:extLst>
          </p:cNvPr>
          <p:cNvCxnSpPr>
            <a:cxnSpLocks/>
          </p:cNvCxnSpPr>
          <p:nvPr/>
        </p:nvCxnSpPr>
        <p:spPr>
          <a:xfrm>
            <a:off x="75794" y="3400101"/>
            <a:ext cx="888769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8" name="Tekstiruutu 47">
            <a:extLst>
              <a:ext uri="{FF2B5EF4-FFF2-40B4-BE49-F238E27FC236}">
                <a16:creationId xmlns:a16="http://schemas.microsoft.com/office/drawing/2014/main" id="{97FAC213-1D50-28DE-365B-543E0126B2EA}"/>
              </a:ext>
            </a:extLst>
          </p:cNvPr>
          <p:cNvSpPr txBox="1"/>
          <p:nvPr/>
        </p:nvSpPr>
        <p:spPr>
          <a:xfrm>
            <a:off x="94803" y="2640864"/>
            <a:ext cx="8921273" cy="707886"/>
          </a:xfrm>
          <a:prstGeom prst="rect">
            <a:avLst/>
          </a:prstGeom>
          <a:solidFill>
            <a:srgbClr val="FFE4D3"/>
          </a:solidFill>
        </p:spPr>
        <p:txBody>
          <a:bodyPr wrap="square" rtlCol="0">
            <a:spAutoFit/>
          </a:bodyPr>
          <a:lstStyle/>
          <a:p>
            <a:pPr algn="ctr"/>
            <a:r>
              <a:rPr lang="fi-FI" sz="1000" b="1" dirty="0">
                <a:latin typeface="Verdana" panose="020B0604030504040204" pitchFamily="34" charset="0"/>
                <a:ea typeface="Verdana" panose="020B0604030504040204" pitchFamily="34" charset="0"/>
              </a:rPr>
              <a:t>YMPÄRI VUODEN</a:t>
            </a:r>
          </a:p>
          <a:p>
            <a:pPr algn="ctr"/>
            <a:r>
              <a:rPr lang="fi-FI" sz="1000" dirty="0">
                <a:latin typeface="Verdana" panose="020B0604030504040204" pitchFamily="34" charset="0"/>
                <a:ea typeface="Verdana" panose="020B0604030504040204" pitchFamily="34" charset="0"/>
              </a:rPr>
              <a:t>Kuukausittain (ei heinäkuu) jäsenmaksutilitys liitolta yhdistykselle</a:t>
            </a:r>
          </a:p>
          <a:p>
            <a:pPr algn="ctr"/>
            <a:r>
              <a:rPr lang="fi-FI" sz="1000" dirty="0">
                <a:latin typeface="Verdana" panose="020B0604030504040204" pitchFamily="34" charset="0"/>
                <a:ea typeface="Verdana" panose="020B0604030504040204" pitchFamily="34" charset="0"/>
              </a:rPr>
              <a:t>Uusien jäsenten laskutus</a:t>
            </a:r>
          </a:p>
          <a:p>
            <a:pPr algn="ctr"/>
            <a:r>
              <a:rPr lang="fi-FI" sz="1000" dirty="0">
                <a:solidFill>
                  <a:srgbClr val="333334"/>
                </a:solidFill>
                <a:latin typeface="Verdana" panose="020B0604030504040204"/>
              </a:rPr>
              <a:t>Ansiomerkkien myöntäminen liiton hallituksen kokouksissa</a:t>
            </a:r>
            <a:endParaRPr lang="fi-FI" sz="1000" dirty="0">
              <a:latin typeface="Verdana" panose="020B0604030504040204" pitchFamily="34" charset="0"/>
              <a:ea typeface="Verdana" panose="020B0604030504040204" pitchFamily="34" charset="0"/>
            </a:endParaRPr>
          </a:p>
        </p:txBody>
      </p:sp>
      <p:sp>
        <p:nvSpPr>
          <p:cNvPr id="19" name="Tekstiruutu 18">
            <a:extLst>
              <a:ext uri="{FF2B5EF4-FFF2-40B4-BE49-F238E27FC236}">
                <a16:creationId xmlns:a16="http://schemas.microsoft.com/office/drawing/2014/main" id="{A589429E-A88B-BA66-2631-5686BA214F45}"/>
              </a:ext>
            </a:extLst>
          </p:cNvPr>
          <p:cNvSpPr txBox="1"/>
          <p:nvPr/>
        </p:nvSpPr>
        <p:spPr>
          <a:xfrm>
            <a:off x="8610004" y="4850167"/>
            <a:ext cx="812145" cy="246221"/>
          </a:xfrm>
          <a:prstGeom prst="rect">
            <a:avLst/>
          </a:prstGeom>
          <a:noFill/>
        </p:spPr>
        <p:txBody>
          <a:bodyPr wrap="square" rtlCol="0">
            <a:spAutoFit/>
          </a:bodyPr>
          <a:lstStyle/>
          <a:p>
            <a:r>
              <a:rPr lang="fi-FI" sz="1000" dirty="0"/>
              <a:t>2025</a:t>
            </a:r>
          </a:p>
        </p:txBody>
      </p:sp>
      <p:sp>
        <p:nvSpPr>
          <p:cNvPr id="3" name="Tekstiruutu 2">
            <a:extLst>
              <a:ext uri="{FF2B5EF4-FFF2-40B4-BE49-F238E27FC236}">
                <a16:creationId xmlns:a16="http://schemas.microsoft.com/office/drawing/2014/main" id="{F9EFF234-D946-3DB8-547C-6C2E3FFC1BC7}"/>
              </a:ext>
            </a:extLst>
          </p:cNvPr>
          <p:cNvSpPr txBox="1"/>
          <p:nvPr/>
        </p:nvSpPr>
        <p:spPr>
          <a:xfrm>
            <a:off x="-13112" y="797454"/>
            <a:ext cx="1593428" cy="861774"/>
          </a:xfrm>
          <a:prstGeom prst="rect">
            <a:avLst/>
          </a:prstGeom>
          <a:noFill/>
        </p:spPr>
        <p:txBody>
          <a:bodyPr wrap="square">
            <a:spAutoFit/>
          </a:bodyPr>
          <a:lstStyle/>
          <a:p>
            <a:pPr algn="ctr"/>
            <a:r>
              <a:rPr lang="fi-FI" sz="1000" dirty="0">
                <a:latin typeface="Verdana" panose="020B0604030504040204" pitchFamily="34" charset="0"/>
                <a:ea typeface="Verdana" panose="020B0604030504040204" pitchFamily="34" charset="0"/>
              </a:rPr>
              <a:t>Jäsenlaskujen </a:t>
            </a:r>
          </a:p>
          <a:p>
            <a:pPr algn="ctr"/>
            <a:r>
              <a:rPr lang="fi-FI" sz="1000" dirty="0">
                <a:latin typeface="Verdana" panose="020B0604030504040204" pitchFamily="34" charset="0"/>
                <a:ea typeface="Verdana" panose="020B0604030504040204" pitchFamily="34" charset="0"/>
              </a:rPr>
              <a:t>lähettäminen Sydän-lehden nro 1. mukana </a:t>
            </a:r>
            <a:r>
              <a:rPr lang="fi-FI" sz="1000" b="1" dirty="0">
                <a:latin typeface="Verdana" panose="020B0604030504040204" pitchFamily="34" charset="0"/>
                <a:ea typeface="Verdana" panose="020B0604030504040204" pitchFamily="34" charset="0"/>
              </a:rPr>
              <a:t>tammi-helmikuussa</a:t>
            </a:r>
          </a:p>
        </p:txBody>
      </p:sp>
      <p:sp>
        <p:nvSpPr>
          <p:cNvPr id="5" name="Tekstiruutu 4">
            <a:extLst>
              <a:ext uri="{FF2B5EF4-FFF2-40B4-BE49-F238E27FC236}">
                <a16:creationId xmlns:a16="http://schemas.microsoft.com/office/drawing/2014/main" id="{D6219060-4CC4-F155-C04A-7C9643B2C0FD}"/>
              </a:ext>
            </a:extLst>
          </p:cNvPr>
          <p:cNvSpPr txBox="1"/>
          <p:nvPr/>
        </p:nvSpPr>
        <p:spPr>
          <a:xfrm>
            <a:off x="-72455" y="2052792"/>
            <a:ext cx="757553" cy="400110"/>
          </a:xfrm>
          <a:prstGeom prst="rect">
            <a:avLst/>
          </a:prstGeom>
          <a:noFill/>
        </p:spPr>
        <p:txBody>
          <a:bodyPr wrap="square" rtlCol="0">
            <a:spAutoFit/>
          </a:bodyPr>
          <a:lstStyle/>
          <a:p>
            <a:pPr algn="ctr"/>
            <a:r>
              <a:rPr lang="fi-FI" sz="1000" b="1" dirty="0">
                <a:latin typeface="Verdana" panose="020B0604030504040204" pitchFamily="34" charset="0"/>
                <a:ea typeface="Verdana" panose="020B0604030504040204" pitchFamily="34" charset="0"/>
              </a:rPr>
              <a:t>TAMMI-</a:t>
            </a:r>
          </a:p>
          <a:p>
            <a:pPr algn="ctr"/>
            <a:r>
              <a:rPr lang="fi-FI" sz="1000" b="1" dirty="0">
                <a:latin typeface="Verdana" panose="020B0604030504040204" pitchFamily="34" charset="0"/>
                <a:ea typeface="Verdana" panose="020B0604030504040204" pitchFamily="34" charset="0"/>
              </a:rPr>
              <a:t>KUU</a:t>
            </a:r>
          </a:p>
        </p:txBody>
      </p:sp>
      <p:sp>
        <p:nvSpPr>
          <p:cNvPr id="10" name="Tekstiruutu 9">
            <a:extLst>
              <a:ext uri="{FF2B5EF4-FFF2-40B4-BE49-F238E27FC236}">
                <a16:creationId xmlns:a16="http://schemas.microsoft.com/office/drawing/2014/main" id="{1D173CC5-867C-9338-9EA5-1B3C28E9C320}"/>
              </a:ext>
            </a:extLst>
          </p:cNvPr>
          <p:cNvSpPr txBox="1"/>
          <p:nvPr/>
        </p:nvSpPr>
        <p:spPr>
          <a:xfrm>
            <a:off x="8258523" y="2033808"/>
            <a:ext cx="757553" cy="400110"/>
          </a:xfrm>
          <a:prstGeom prst="rect">
            <a:avLst/>
          </a:prstGeom>
          <a:noFill/>
        </p:spPr>
        <p:txBody>
          <a:bodyPr wrap="square" rtlCol="0">
            <a:spAutoFit/>
          </a:bodyPr>
          <a:lstStyle/>
          <a:p>
            <a:pPr algn="ctr"/>
            <a:r>
              <a:rPr lang="fi-FI" sz="1000" b="1" dirty="0">
                <a:latin typeface="Verdana" panose="020B0604030504040204" pitchFamily="34" charset="0"/>
                <a:ea typeface="Verdana" panose="020B0604030504040204" pitchFamily="34" charset="0"/>
              </a:rPr>
              <a:t>JOULU-</a:t>
            </a:r>
          </a:p>
          <a:p>
            <a:pPr algn="ctr"/>
            <a:r>
              <a:rPr lang="fi-FI" sz="1000" b="1" dirty="0">
                <a:latin typeface="Verdana" panose="020B0604030504040204" pitchFamily="34" charset="0"/>
                <a:ea typeface="Verdana" panose="020B0604030504040204" pitchFamily="34" charset="0"/>
              </a:rPr>
              <a:t>KUU</a:t>
            </a:r>
          </a:p>
        </p:txBody>
      </p:sp>
      <p:sp>
        <p:nvSpPr>
          <p:cNvPr id="13" name="Tekstiruutu 12">
            <a:extLst>
              <a:ext uri="{FF2B5EF4-FFF2-40B4-BE49-F238E27FC236}">
                <a16:creationId xmlns:a16="http://schemas.microsoft.com/office/drawing/2014/main" id="{630E4E6B-3C83-9A2C-D82F-FB8D98F6BAD9}"/>
              </a:ext>
            </a:extLst>
          </p:cNvPr>
          <p:cNvSpPr txBox="1"/>
          <p:nvPr/>
        </p:nvSpPr>
        <p:spPr>
          <a:xfrm>
            <a:off x="2139750" y="908199"/>
            <a:ext cx="2947574" cy="553998"/>
          </a:xfrm>
          <a:prstGeom prst="rect">
            <a:avLst/>
          </a:prstGeom>
          <a:noFill/>
        </p:spPr>
        <p:txBody>
          <a:bodyPr wrap="square">
            <a:spAutoFit/>
          </a:bodyPr>
          <a:lstStyle/>
          <a:p>
            <a:pPr algn="ctr" defTabSz="686623">
              <a:defRPr/>
            </a:pPr>
            <a:r>
              <a:rPr lang="fi-FI" sz="1000" dirty="0">
                <a:solidFill>
                  <a:srgbClr val="333334"/>
                </a:solidFill>
                <a:latin typeface="Verdana" panose="020B0604030504040204"/>
              </a:rPr>
              <a:t>Liiton kevätkokous </a:t>
            </a:r>
            <a:r>
              <a:rPr lang="fi-FI" sz="1000" b="1" dirty="0">
                <a:solidFill>
                  <a:srgbClr val="333334"/>
                </a:solidFill>
                <a:latin typeface="Verdana" panose="020B0604030504040204"/>
              </a:rPr>
              <a:t>toukokuussa</a:t>
            </a:r>
            <a:r>
              <a:rPr lang="fi-FI" sz="1000" dirty="0">
                <a:solidFill>
                  <a:srgbClr val="333334"/>
                </a:solidFill>
                <a:latin typeface="Verdana" panose="020B0604030504040204"/>
              </a:rPr>
              <a:t>: </a:t>
            </a:r>
            <a:r>
              <a:rPr lang="fi-FI" sz="1000" dirty="0">
                <a:latin typeface="Verdana" panose="020B0604030504040204" pitchFamily="34" charset="0"/>
                <a:ea typeface="Verdana" panose="020B0604030504040204" pitchFamily="34" charset="0"/>
              </a:rPr>
              <a:t>ensi vuoden toiminnan suuntaviivat ja jäsenmaksuosuus</a:t>
            </a:r>
            <a:endParaRPr lang="fi-FI" sz="1000" dirty="0">
              <a:solidFill>
                <a:srgbClr val="333334"/>
              </a:solidFill>
              <a:latin typeface="Verdana" panose="020B0604030504040204"/>
            </a:endParaRPr>
          </a:p>
        </p:txBody>
      </p:sp>
      <p:sp>
        <p:nvSpPr>
          <p:cNvPr id="15" name="Tekstiruutu 14">
            <a:extLst>
              <a:ext uri="{FF2B5EF4-FFF2-40B4-BE49-F238E27FC236}">
                <a16:creationId xmlns:a16="http://schemas.microsoft.com/office/drawing/2014/main" id="{6FA3509A-6BB5-B15E-5B74-F0C57E5B9CCA}"/>
              </a:ext>
            </a:extLst>
          </p:cNvPr>
          <p:cNvSpPr txBox="1"/>
          <p:nvPr/>
        </p:nvSpPr>
        <p:spPr>
          <a:xfrm>
            <a:off x="4423588" y="1325561"/>
            <a:ext cx="2740191" cy="553998"/>
          </a:xfrm>
          <a:prstGeom prst="rect">
            <a:avLst/>
          </a:prstGeom>
          <a:noFill/>
        </p:spPr>
        <p:txBody>
          <a:bodyPr wrap="square">
            <a:spAutoFit/>
          </a:bodyPr>
          <a:lstStyle/>
          <a:p>
            <a:pPr algn="ctr" defTabSz="686623">
              <a:defRPr/>
            </a:pPr>
            <a:r>
              <a:rPr lang="fi-FI" sz="1000" dirty="0">
                <a:solidFill>
                  <a:srgbClr val="333334"/>
                </a:solidFill>
                <a:latin typeface="Verdana" panose="020B0604030504040204"/>
              </a:rPr>
              <a:t>Liiton syyskokous </a:t>
            </a:r>
            <a:r>
              <a:rPr lang="fi-FI" sz="1000" b="1" dirty="0">
                <a:solidFill>
                  <a:srgbClr val="333334"/>
                </a:solidFill>
                <a:latin typeface="Verdana" panose="020B0604030504040204"/>
              </a:rPr>
              <a:t>lokakuussa</a:t>
            </a:r>
            <a:r>
              <a:rPr lang="fi-FI" sz="1000" dirty="0">
                <a:solidFill>
                  <a:srgbClr val="333334"/>
                </a:solidFill>
                <a:latin typeface="Verdana" panose="020B0604030504040204"/>
              </a:rPr>
              <a:t>: toimintasuunnitelma ja talousarvio, henkilövalinnat</a:t>
            </a:r>
          </a:p>
        </p:txBody>
      </p:sp>
      <p:sp>
        <p:nvSpPr>
          <p:cNvPr id="18" name="Tekstiruutu 17">
            <a:extLst>
              <a:ext uri="{FF2B5EF4-FFF2-40B4-BE49-F238E27FC236}">
                <a16:creationId xmlns:a16="http://schemas.microsoft.com/office/drawing/2014/main" id="{C0806D70-7183-7EC4-A492-47B9C3859153}"/>
              </a:ext>
            </a:extLst>
          </p:cNvPr>
          <p:cNvSpPr txBox="1"/>
          <p:nvPr/>
        </p:nvSpPr>
        <p:spPr>
          <a:xfrm>
            <a:off x="7042158" y="1009660"/>
            <a:ext cx="2037742" cy="861774"/>
          </a:xfrm>
          <a:prstGeom prst="rect">
            <a:avLst/>
          </a:prstGeom>
          <a:noFill/>
        </p:spPr>
        <p:txBody>
          <a:bodyPr wrap="square">
            <a:spAutoFit/>
          </a:bodyPr>
          <a:lstStyle/>
          <a:p>
            <a:pPr algn="ctr" defTabSz="686623">
              <a:defRPr/>
            </a:pPr>
            <a:r>
              <a:rPr lang="fi-FI" sz="1000" dirty="0">
                <a:latin typeface="Verdana" panose="020B0604030504040204"/>
              </a:rPr>
              <a:t>Seuraavan vuoden jäsenmaksujen ilmoittaminen liittoon </a:t>
            </a:r>
            <a:r>
              <a:rPr lang="fi-FI" sz="1000" b="1" dirty="0">
                <a:latin typeface="Verdana" panose="020B0604030504040204"/>
              </a:rPr>
              <a:t>15.12. mennessä: </a:t>
            </a:r>
            <a:r>
              <a:rPr lang="fi-FI" sz="1000" dirty="0">
                <a:latin typeface="Verdana" panose="020B0604030504040204"/>
              </a:rPr>
              <a:t>päivitetään Kiltaan</a:t>
            </a:r>
          </a:p>
        </p:txBody>
      </p:sp>
      <p:sp>
        <p:nvSpPr>
          <p:cNvPr id="27" name="Tekstiruutu 26">
            <a:extLst>
              <a:ext uri="{FF2B5EF4-FFF2-40B4-BE49-F238E27FC236}">
                <a16:creationId xmlns:a16="http://schemas.microsoft.com/office/drawing/2014/main" id="{729F8CF1-4815-9031-ED85-00BC6FDE9D66}"/>
              </a:ext>
            </a:extLst>
          </p:cNvPr>
          <p:cNvSpPr txBox="1"/>
          <p:nvPr/>
        </p:nvSpPr>
        <p:spPr>
          <a:xfrm>
            <a:off x="-84581" y="4218331"/>
            <a:ext cx="2861937" cy="400110"/>
          </a:xfrm>
          <a:prstGeom prst="rect">
            <a:avLst/>
          </a:prstGeom>
          <a:noFill/>
        </p:spPr>
        <p:txBody>
          <a:bodyPr wrap="square">
            <a:spAutoFit/>
          </a:bodyPr>
          <a:lstStyle/>
          <a:p>
            <a:pPr algn="ctr"/>
            <a:r>
              <a:rPr lang="fi-FI" sz="1000" dirty="0">
                <a:latin typeface="Verdana" panose="020B0604030504040204" pitchFamily="34" charset="0"/>
                <a:ea typeface="Verdana" panose="020B0604030504040204" pitchFamily="34" charset="0"/>
              </a:rPr>
              <a:t>Tekstiviestimuistutus maksamattomille </a:t>
            </a:r>
            <a:r>
              <a:rPr lang="fi-FI" sz="1000" b="1" dirty="0">
                <a:latin typeface="Verdana" panose="020B0604030504040204" pitchFamily="34" charset="0"/>
                <a:ea typeface="Verdana" panose="020B0604030504040204" pitchFamily="34" charset="0"/>
              </a:rPr>
              <a:t>maaliskuussa</a:t>
            </a:r>
          </a:p>
        </p:txBody>
      </p:sp>
      <p:sp>
        <p:nvSpPr>
          <p:cNvPr id="37" name="Tekstiruutu 36">
            <a:extLst>
              <a:ext uri="{FF2B5EF4-FFF2-40B4-BE49-F238E27FC236}">
                <a16:creationId xmlns:a16="http://schemas.microsoft.com/office/drawing/2014/main" id="{CF6F9CF2-0E1E-F12E-51DF-C3C9051D105A}"/>
              </a:ext>
            </a:extLst>
          </p:cNvPr>
          <p:cNvSpPr txBox="1"/>
          <p:nvPr/>
        </p:nvSpPr>
        <p:spPr>
          <a:xfrm>
            <a:off x="1261511" y="1699462"/>
            <a:ext cx="2500062" cy="553998"/>
          </a:xfrm>
          <a:prstGeom prst="rect">
            <a:avLst/>
          </a:prstGeom>
          <a:noFill/>
        </p:spPr>
        <p:txBody>
          <a:bodyPr wrap="square">
            <a:spAutoFit/>
          </a:bodyPr>
          <a:lstStyle/>
          <a:p>
            <a:pPr algn="ctr"/>
            <a:r>
              <a:rPr lang="fi-FI" sz="1000" dirty="0">
                <a:latin typeface="Verdana" panose="020B0604030504040204" pitchFamily="34" charset="0"/>
                <a:ea typeface="Verdana" panose="020B0604030504040204" pitchFamily="34" charset="0"/>
              </a:rPr>
              <a:t>Karhulaskujen postitus </a:t>
            </a:r>
            <a:r>
              <a:rPr lang="fi-FI" sz="1000" b="1" dirty="0">
                <a:latin typeface="Verdana" panose="020B0604030504040204" pitchFamily="34" charset="0"/>
                <a:ea typeface="Verdana" panose="020B0604030504040204" pitchFamily="34" charset="0"/>
              </a:rPr>
              <a:t>huhti-toukokuussa</a:t>
            </a:r>
            <a:r>
              <a:rPr lang="fi-FI" sz="1000" dirty="0">
                <a:latin typeface="Verdana" panose="020B0604030504040204" pitchFamily="34" charset="0"/>
                <a:ea typeface="Verdana" panose="020B0604030504040204" pitchFamily="34" charset="0"/>
              </a:rPr>
              <a:t> (1 vuosi maksamatta)</a:t>
            </a:r>
          </a:p>
        </p:txBody>
      </p:sp>
      <p:sp>
        <p:nvSpPr>
          <p:cNvPr id="42" name="Tekstiruutu 41">
            <a:extLst>
              <a:ext uri="{FF2B5EF4-FFF2-40B4-BE49-F238E27FC236}">
                <a16:creationId xmlns:a16="http://schemas.microsoft.com/office/drawing/2014/main" id="{25E5AE5D-DA02-8635-3809-F55E1BD7DE85}"/>
              </a:ext>
            </a:extLst>
          </p:cNvPr>
          <p:cNvSpPr txBox="1"/>
          <p:nvPr/>
        </p:nvSpPr>
        <p:spPr>
          <a:xfrm>
            <a:off x="1231433" y="3556067"/>
            <a:ext cx="2119386" cy="553998"/>
          </a:xfrm>
          <a:prstGeom prst="rect">
            <a:avLst/>
          </a:prstGeom>
          <a:noFill/>
        </p:spPr>
        <p:txBody>
          <a:bodyPr wrap="square">
            <a:spAutoFit/>
          </a:bodyPr>
          <a:lstStyle/>
          <a:p>
            <a:pPr algn="ctr"/>
            <a:r>
              <a:rPr lang="fi-FI" sz="1000" dirty="0">
                <a:latin typeface="Verdana" panose="020B0604030504040204" pitchFamily="34" charset="0"/>
                <a:ea typeface="Verdana" panose="020B0604030504040204" pitchFamily="34" charset="0"/>
              </a:rPr>
              <a:t>2 vuotta maksamattomien jäsenyydet päätetään </a:t>
            </a:r>
            <a:r>
              <a:rPr lang="fi-FI" sz="1000" b="1" dirty="0">
                <a:latin typeface="Verdana" panose="020B0604030504040204" pitchFamily="34" charset="0"/>
                <a:ea typeface="Verdana" panose="020B0604030504040204" pitchFamily="34" charset="0"/>
              </a:rPr>
              <a:t>huhtikuussa</a:t>
            </a:r>
          </a:p>
        </p:txBody>
      </p:sp>
      <p:sp>
        <p:nvSpPr>
          <p:cNvPr id="47" name="Tekstiruutu 46">
            <a:extLst>
              <a:ext uri="{FF2B5EF4-FFF2-40B4-BE49-F238E27FC236}">
                <a16:creationId xmlns:a16="http://schemas.microsoft.com/office/drawing/2014/main" id="{97FC9898-855F-257D-20B9-3F8749D477D3}"/>
              </a:ext>
            </a:extLst>
          </p:cNvPr>
          <p:cNvSpPr txBox="1"/>
          <p:nvPr/>
        </p:nvSpPr>
        <p:spPr>
          <a:xfrm>
            <a:off x="5860007" y="4418386"/>
            <a:ext cx="2607543" cy="400110"/>
          </a:xfrm>
          <a:prstGeom prst="rect">
            <a:avLst/>
          </a:prstGeom>
          <a:noFill/>
        </p:spPr>
        <p:txBody>
          <a:bodyPr wrap="square">
            <a:spAutoFit/>
          </a:bodyPr>
          <a:lstStyle/>
          <a:p>
            <a:r>
              <a:rPr lang="fi-FI" sz="1000" dirty="0">
                <a:latin typeface="Verdana" panose="020B0604030504040204"/>
              </a:rPr>
              <a:t>Ns. ilmainen kausi </a:t>
            </a:r>
            <a:r>
              <a:rPr lang="fi-FI" sz="1000" b="1" dirty="0">
                <a:latin typeface="Verdana" panose="020B0604030504040204"/>
              </a:rPr>
              <a:t>loka-joulukuu:</a:t>
            </a:r>
            <a:r>
              <a:rPr lang="fi-FI" sz="1000" dirty="0">
                <a:latin typeface="Verdana" panose="020B0604030504040204"/>
              </a:rPr>
              <a:t> jäsenmaksua ei laskuteta uusilta</a:t>
            </a:r>
            <a:endParaRPr lang="fi-FI" sz="1000" dirty="0"/>
          </a:p>
        </p:txBody>
      </p:sp>
      <p:sp>
        <p:nvSpPr>
          <p:cNvPr id="60" name="Tekstiruutu 59">
            <a:extLst>
              <a:ext uri="{FF2B5EF4-FFF2-40B4-BE49-F238E27FC236}">
                <a16:creationId xmlns:a16="http://schemas.microsoft.com/office/drawing/2014/main" id="{EF5BBD59-F7CE-B68A-3E34-48ED9D82C80F}"/>
              </a:ext>
            </a:extLst>
          </p:cNvPr>
          <p:cNvSpPr txBox="1"/>
          <p:nvPr/>
        </p:nvSpPr>
        <p:spPr>
          <a:xfrm>
            <a:off x="4034009" y="3789437"/>
            <a:ext cx="1605289" cy="400110"/>
          </a:xfrm>
          <a:prstGeom prst="rect">
            <a:avLst/>
          </a:prstGeom>
          <a:noFill/>
        </p:spPr>
        <p:txBody>
          <a:bodyPr wrap="square">
            <a:spAutoFit/>
          </a:bodyPr>
          <a:lstStyle/>
          <a:p>
            <a:pPr algn="ctr" defTabSz="686623">
              <a:defRPr/>
            </a:pPr>
            <a:r>
              <a:rPr lang="fi-FI" sz="1000" dirty="0">
                <a:solidFill>
                  <a:srgbClr val="333334"/>
                </a:solidFill>
                <a:latin typeface="Verdana" panose="020B0604030504040204"/>
              </a:rPr>
              <a:t>Liiton toimisto kiinni heinäkuun</a:t>
            </a:r>
          </a:p>
        </p:txBody>
      </p:sp>
      <p:cxnSp>
        <p:nvCxnSpPr>
          <p:cNvPr id="64" name="Suora yhdysviiva 63">
            <a:extLst>
              <a:ext uri="{FF2B5EF4-FFF2-40B4-BE49-F238E27FC236}">
                <a16:creationId xmlns:a16="http://schemas.microsoft.com/office/drawing/2014/main" id="{C129211C-E302-929C-31B9-1A0897C162D3}"/>
              </a:ext>
            </a:extLst>
          </p:cNvPr>
          <p:cNvCxnSpPr>
            <a:cxnSpLocks/>
          </p:cNvCxnSpPr>
          <p:nvPr/>
        </p:nvCxnSpPr>
        <p:spPr>
          <a:xfrm>
            <a:off x="7389194" y="3400101"/>
            <a:ext cx="0" cy="233531"/>
          </a:xfrm>
          <a:prstGeom prst="line">
            <a:avLst/>
          </a:prstGeom>
        </p:spPr>
        <p:style>
          <a:lnRef idx="2">
            <a:schemeClr val="accent1"/>
          </a:lnRef>
          <a:fillRef idx="0">
            <a:schemeClr val="accent1"/>
          </a:fillRef>
          <a:effectRef idx="1">
            <a:schemeClr val="accent1"/>
          </a:effectRef>
          <a:fontRef idx="minor">
            <a:schemeClr val="tx1"/>
          </a:fontRef>
        </p:style>
      </p:cxnSp>
      <p:sp>
        <p:nvSpPr>
          <p:cNvPr id="69" name="Tekstiruutu 68">
            <a:extLst>
              <a:ext uri="{FF2B5EF4-FFF2-40B4-BE49-F238E27FC236}">
                <a16:creationId xmlns:a16="http://schemas.microsoft.com/office/drawing/2014/main" id="{CE2D585B-E5C5-F664-B614-DF544507B856}"/>
              </a:ext>
            </a:extLst>
          </p:cNvPr>
          <p:cNvSpPr txBox="1"/>
          <p:nvPr/>
        </p:nvSpPr>
        <p:spPr>
          <a:xfrm>
            <a:off x="6344246" y="3622876"/>
            <a:ext cx="2732978" cy="707886"/>
          </a:xfrm>
          <a:prstGeom prst="rect">
            <a:avLst/>
          </a:prstGeom>
          <a:noFill/>
        </p:spPr>
        <p:txBody>
          <a:bodyPr wrap="square">
            <a:spAutoFit/>
          </a:bodyPr>
          <a:lstStyle/>
          <a:p>
            <a:pPr algn="ctr"/>
            <a:r>
              <a:rPr lang="fi-FI" sz="1000" dirty="0">
                <a:solidFill>
                  <a:srgbClr val="333334"/>
                </a:solidFill>
                <a:latin typeface="Verdana" panose="020B0604030504040204"/>
              </a:rPr>
              <a:t>Lopettavien/yhdistyvien yhdistysten jäsensiirroista ja kotisivuista sopiminen jäsenpalvelun kanssa viim. </a:t>
            </a:r>
            <a:r>
              <a:rPr lang="fi-FI" sz="1000" b="1" dirty="0">
                <a:solidFill>
                  <a:srgbClr val="333334"/>
                </a:solidFill>
                <a:latin typeface="Verdana" panose="020B0604030504040204"/>
              </a:rPr>
              <a:t>loka-marraskuussa</a:t>
            </a:r>
            <a:endParaRPr lang="fi-FI" sz="1000" b="1" dirty="0"/>
          </a:p>
        </p:txBody>
      </p:sp>
    </p:spTree>
    <p:extLst>
      <p:ext uri="{BB962C8B-B14F-4D97-AF65-F5344CB8AC3E}">
        <p14:creationId xmlns:p14="http://schemas.microsoft.com/office/powerpoint/2010/main" val="2039049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3">
            <a:extLst>
              <a:ext uri="{FF2B5EF4-FFF2-40B4-BE49-F238E27FC236}">
                <a16:creationId xmlns:a16="http://schemas.microsoft.com/office/drawing/2014/main" id="{E9EA8E8B-757D-406B-9BFA-556563318C3A}"/>
              </a:ext>
            </a:extLst>
          </p:cNvPr>
          <p:cNvSpPr txBox="1">
            <a:spLocks/>
          </p:cNvSpPr>
          <p:nvPr/>
        </p:nvSpPr>
        <p:spPr>
          <a:xfrm>
            <a:off x="-1" y="249956"/>
            <a:ext cx="9123549" cy="451518"/>
          </a:xfrm>
          <a:prstGeom prst="rect">
            <a:avLst/>
          </a:prstGeom>
        </p:spPr>
        <p:txBody>
          <a:bodyPr lIns="68663" tIns="34332" rIns="68663" bIns="34332" anchor="t"/>
          <a:lstStyle>
            <a:lvl1pPr algn="ctr" eaLnBrk="1" hangingPunct="1">
              <a:defRPr sz="4000">
                <a:latin typeface="Verdana" charset="0"/>
                <a:ea typeface="Verdana" charset="0"/>
                <a:cs typeface="Verdana" charset="0"/>
              </a:defRPr>
            </a:lvl1pPr>
          </a:lstStyle>
          <a:p>
            <a:pPr defTabSz="686623">
              <a:defRPr/>
            </a:pPr>
            <a:r>
              <a:rPr lang="fi-FI" sz="2400" b="1" dirty="0">
                <a:solidFill>
                  <a:srgbClr val="333334"/>
                </a:solidFill>
              </a:rPr>
              <a:t>Toimintasuunnitelmien rakentaminen Sydänliitossa</a:t>
            </a:r>
            <a:r>
              <a:rPr lang="fi-FI" sz="2400" b="1" kern="0" dirty="0">
                <a:solidFill>
                  <a:srgbClr val="333334"/>
                </a:solidFill>
                <a:latin typeface="Verdana"/>
                <a:ea typeface="Verdana"/>
              </a:rPr>
              <a:t> </a:t>
            </a:r>
            <a:endParaRPr lang="fi-FI" sz="2400" dirty="0">
              <a:solidFill>
                <a:srgbClr val="333334"/>
              </a:solidFill>
              <a:latin typeface="Verdana"/>
              <a:ea typeface="Verdana"/>
            </a:endParaRPr>
          </a:p>
        </p:txBody>
      </p:sp>
      <p:cxnSp>
        <p:nvCxnSpPr>
          <p:cNvPr id="4" name="Suora yhdysviiva 3">
            <a:extLst>
              <a:ext uri="{FF2B5EF4-FFF2-40B4-BE49-F238E27FC236}">
                <a16:creationId xmlns:a16="http://schemas.microsoft.com/office/drawing/2014/main" id="{A031C0D6-30B3-7A6B-8C99-738C99441B27}"/>
              </a:ext>
            </a:extLst>
          </p:cNvPr>
          <p:cNvCxnSpPr>
            <a:cxnSpLocks/>
          </p:cNvCxnSpPr>
          <p:nvPr/>
        </p:nvCxnSpPr>
        <p:spPr>
          <a:xfrm>
            <a:off x="163353" y="2550225"/>
            <a:ext cx="8628140" cy="85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Suorakulmio 19">
            <a:extLst>
              <a:ext uri="{FF2B5EF4-FFF2-40B4-BE49-F238E27FC236}">
                <a16:creationId xmlns:a16="http://schemas.microsoft.com/office/drawing/2014/main" id="{8EC9950C-D71D-B716-0FD1-8AA0A700C00E}"/>
              </a:ext>
            </a:extLst>
          </p:cNvPr>
          <p:cNvSpPr/>
          <p:nvPr/>
        </p:nvSpPr>
        <p:spPr>
          <a:xfrm>
            <a:off x="5573236" y="1369743"/>
            <a:ext cx="1590841" cy="64543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algn="ctr"/>
            <a:endParaRPr lang="fi-FI" sz="1000" dirty="0">
              <a:latin typeface="Verdana" panose="020B0604030504040204" pitchFamily="34" charset="0"/>
              <a:ea typeface="Verdana" panose="020B0604030504040204" pitchFamily="34" charset="0"/>
            </a:endParaRPr>
          </a:p>
        </p:txBody>
      </p:sp>
      <p:cxnSp>
        <p:nvCxnSpPr>
          <p:cNvPr id="33" name="Suora yhdysviiva 32">
            <a:extLst>
              <a:ext uri="{FF2B5EF4-FFF2-40B4-BE49-F238E27FC236}">
                <a16:creationId xmlns:a16="http://schemas.microsoft.com/office/drawing/2014/main" id="{FDB80629-CD4F-7BED-6B3C-0D8E1380852A}"/>
              </a:ext>
            </a:extLst>
          </p:cNvPr>
          <p:cNvCxnSpPr>
            <a:cxnSpLocks/>
          </p:cNvCxnSpPr>
          <p:nvPr/>
        </p:nvCxnSpPr>
        <p:spPr>
          <a:xfrm>
            <a:off x="5266978" y="1725303"/>
            <a:ext cx="0" cy="803329"/>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uora yhdysviiva 34">
            <a:extLst>
              <a:ext uri="{FF2B5EF4-FFF2-40B4-BE49-F238E27FC236}">
                <a16:creationId xmlns:a16="http://schemas.microsoft.com/office/drawing/2014/main" id="{60081D0D-1E5E-0B9E-FC1E-E7AFF2052BA3}"/>
              </a:ext>
            </a:extLst>
          </p:cNvPr>
          <p:cNvCxnSpPr>
            <a:cxnSpLocks/>
          </p:cNvCxnSpPr>
          <p:nvPr/>
        </p:nvCxnSpPr>
        <p:spPr>
          <a:xfrm>
            <a:off x="3482464" y="3370136"/>
            <a:ext cx="0" cy="1017246"/>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uora yhdysviiva 38">
            <a:extLst>
              <a:ext uri="{FF2B5EF4-FFF2-40B4-BE49-F238E27FC236}">
                <a16:creationId xmlns:a16="http://schemas.microsoft.com/office/drawing/2014/main" id="{1A3E7CDD-16EB-D0A0-42D9-ECB8DC8F500C}"/>
              </a:ext>
            </a:extLst>
          </p:cNvPr>
          <p:cNvCxnSpPr>
            <a:cxnSpLocks/>
          </p:cNvCxnSpPr>
          <p:nvPr/>
        </p:nvCxnSpPr>
        <p:spPr>
          <a:xfrm>
            <a:off x="7787551" y="3382284"/>
            <a:ext cx="0" cy="226760"/>
          </a:xfrm>
          <a:prstGeom prst="line">
            <a:avLst/>
          </a:prstGeom>
        </p:spPr>
        <p:style>
          <a:lnRef idx="2">
            <a:schemeClr val="accent1"/>
          </a:lnRef>
          <a:fillRef idx="0">
            <a:schemeClr val="accent1"/>
          </a:fillRef>
          <a:effectRef idx="1">
            <a:schemeClr val="accent1"/>
          </a:effectRef>
          <a:fontRef idx="minor">
            <a:schemeClr val="tx1"/>
          </a:fontRef>
        </p:style>
      </p:cxnSp>
      <p:sp>
        <p:nvSpPr>
          <p:cNvPr id="2" name="Alatunnisteen paikkamerkki 3">
            <a:extLst>
              <a:ext uri="{FF2B5EF4-FFF2-40B4-BE49-F238E27FC236}">
                <a16:creationId xmlns:a16="http://schemas.microsoft.com/office/drawing/2014/main" id="{89DB24FE-B19E-3398-0ADB-662DEC1C9724}"/>
              </a:ext>
            </a:extLst>
          </p:cNvPr>
          <p:cNvSpPr>
            <a:spLocks noGrp="1"/>
          </p:cNvSpPr>
          <p:nvPr>
            <p:ph type="ftr" sz="quarter" idx="11"/>
          </p:nvPr>
        </p:nvSpPr>
        <p:spPr>
          <a:xfrm>
            <a:off x="426531" y="4793534"/>
            <a:ext cx="6726419" cy="274177"/>
          </a:xfrm>
        </p:spPr>
        <p:txBody>
          <a:bodyPr/>
          <a:lstStyle/>
          <a:p>
            <a:pPr defTabSz="686623">
              <a:defRPr/>
            </a:pPr>
            <a:r>
              <a:rPr lang="en-GB" sz="1000">
                <a:solidFill>
                  <a:srgbClr val="ED1B2E"/>
                </a:solidFill>
                <a:latin typeface="Verdana" panose="020B0604030504040204"/>
                <a:ea typeface="+mn-ea"/>
                <a:cs typeface="+mn-cs"/>
              </a:rPr>
              <a:t>sydan.fi</a:t>
            </a:r>
            <a:endParaRPr lang="en-FI" sz="1000">
              <a:solidFill>
                <a:srgbClr val="ED1B2E"/>
              </a:solidFill>
              <a:latin typeface="Verdana" panose="020B0604030504040204"/>
              <a:ea typeface="+mn-ea"/>
              <a:cs typeface="+mn-cs"/>
            </a:endParaRPr>
          </a:p>
        </p:txBody>
      </p:sp>
      <p:cxnSp>
        <p:nvCxnSpPr>
          <p:cNvPr id="7" name="Suora yhdysviiva 6">
            <a:extLst>
              <a:ext uri="{FF2B5EF4-FFF2-40B4-BE49-F238E27FC236}">
                <a16:creationId xmlns:a16="http://schemas.microsoft.com/office/drawing/2014/main" id="{B0F1DF20-C99A-CADD-01CB-41A1819608D4}"/>
              </a:ext>
            </a:extLst>
          </p:cNvPr>
          <p:cNvCxnSpPr>
            <a:cxnSpLocks/>
          </p:cNvCxnSpPr>
          <p:nvPr/>
        </p:nvCxnSpPr>
        <p:spPr>
          <a:xfrm>
            <a:off x="3766355" y="1260888"/>
            <a:ext cx="13091" cy="1271315"/>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uora yhdysviiva 8">
            <a:extLst>
              <a:ext uri="{FF2B5EF4-FFF2-40B4-BE49-F238E27FC236}">
                <a16:creationId xmlns:a16="http://schemas.microsoft.com/office/drawing/2014/main" id="{CF59409B-D2CA-6236-7289-AA5C8C71099A}"/>
              </a:ext>
            </a:extLst>
          </p:cNvPr>
          <p:cNvCxnSpPr>
            <a:cxnSpLocks/>
          </p:cNvCxnSpPr>
          <p:nvPr/>
        </p:nvCxnSpPr>
        <p:spPr>
          <a:xfrm flipV="1">
            <a:off x="5729684" y="2430909"/>
            <a:ext cx="0" cy="127866"/>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uora yhdysviiva 7">
            <a:extLst>
              <a:ext uri="{FF2B5EF4-FFF2-40B4-BE49-F238E27FC236}">
                <a16:creationId xmlns:a16="http://schemas.microsoft.com/office/drawing/2014/main" id="{50F9AC08-038D-9E1B-2DCF-9A613EB73385}"/>
              </a:ext>
            </a:extLst>
          </p:cNvPr>
          <p:cNvCxnSpPr>
            <a:cxnSpLocks/>
          </p:cNvCxnSpPr>
          <p:nvPr/>
        </p:nvCxnSpPr>
        <p:spPr>
          <a:xfrm>
            <a:off x="2849364" y="2373976"/>
            <a:ext cx="0" cy="15942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uora yhdysviiva 20">
            <a:extLst>
              <a:ext uri="{FF2B5EF4-FFF2-40B4-BE49-F238E27FC236}">
                <a16:creationId xmlns:a16="http://schemas.microsoft.com/office/drawing/2014/main" id="{00D10D36-9441-3AE3-1DDE-01D7BF771022}"/>
              </a:ext>
            </a:extLst>
          </p:cNvPr>
          <p:cNvCxnSpPr>
            <a:cxnSpLocks/>
          </p:cNvCxnSpPr>
          <p:nvPr/>
        </p:nvCxnSpPr>
        <p:spPr>
          <a:xfrm>
            <a:off x="1450206" y="3385652"/>
            <a:ext cx="0" cy="403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uora yhdysviiva 21">
            <a:extLst>
              <a:ext uri="{FF2B5EF4-FFF2-40B4-BE49-F238E27FC236}">
                <a16:creationId xmlns:a16="http://schemas.microsoft.com/office/drawing/2014/main" id="{D7201CA9-112F-D8D5-3DC3-176922778089}"/>
              </a:ext>
            </a:extLst>
          </p:cNvPr>
          <p:cNvCxnSpPr>
            <a:cxnSpLocks/>
          </p:cNvCxnSpPr>
          <p:nvPr/>
        </p:nvCxnSpPr>
        <p:spPr>
          <a:xfrm>
            <a:off x="1193180" y="1996847"/>
            <a:ext cx="0" cy="53178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uora yhdysviiva 23">
            <a:extLst>
              <a:ext uri="{FF2B5EF4-FFF2-40B4-BE49-F238E27FC236}">
                <a16:creationId xmlns:a16="http://schemas.microsoft.com/office/drawing/2014/main" id="{043EA333-3E7A-F8A8-79E4-8D34664BB052}"/>
              </a:ext>
            </a:extLst>
          </p:cNvPr>
          <p:cNvCxnSpPr>
            <a:cxnSpLocks/>
          </p:cNvCxnSpPr>
          <p:nvPr/>
        </p:nvCxnSpPr>
        <p:spPr>
          <a:xfrm>
            <a:off x="4793580" y="3361586"/>
            <a:ext cx="0" cy="279644"/>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uora yhdysviiva 45">
            <a:extLst>
              <a:ext uri="{FF2B5EF4-FFF2-40B4-BE49-F238E27FC236}">
                <a16:creationId xmlns:a16="http://schemas.microsoft.com/office/drawing/2014/main" id="{17EF16D1-1AF3-1401-28D5-AAD944B454A6}"/>
              </a:ext>
            </a:extLst>
          </p:cNvPr>
          <p:cNvCxnSpPr>
            <a:cxnSpLocks/>
          </p:cNvCxnSpPr>
          <p:nvPr/>
        </p:nvCxnSpPr>
        <p:spPr>
          <a:xfrm>
            <a:off x="163353" y="3361586"/>
            <a:ext cx="8628140" cy="85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kstiruutu 18">
            <a:extLst>
              <a:ext uri="{FF2B5EF4-FFF2-40B4-BE49-F238E27FC236}">
                <a16:creationId xmlns:a16="http://schemas.microsoft.com/office/drawing/2014/main" id="{A589429E-A88B-BA66-2631-5686BA214F45}"/>
              </a:ext>
            </a:extLst>
          </p:cNvPr>
          <p:cNvSpPr txBox="1"/>
          <p:nvPr/>
        </p:nvSpPr>
        <p:spPr>
          <a:xfrm>
            <a:off x="8610004" y="4850167"/>
            <a:ext cx="812145" cy="246221"/>
          </a:xfrm>
          <a:prstGeom prst="rect">
            <a:avLst/>
          </a:prstGeom>
          <a:noFill/>
        </p:spPr>
        <p:txBody>
          <a:bodyPr wrap="square" rtlCol="0">
            <a:spAutoFit/>
          </a:bodyPr>
          <a:lstStyle/>
          <a:p>
            <a:r>
              <a:rPr lang="fi-FI" sz="1000" dirty="0"/>
              <a:t>2025</a:t>
            </a:r>
          </a:p>
        </p:txBody>
      </p:sp>
      <p:sp>
        <p:nvSpPr>
          <p:cNvPr id="5" name="Tekstiruutu 4">
            <a:extLst>
              <a:ext uri="{FF2B5EF4-FFF2-40B4-BE49-F238E27FC236}">
                <a16:creationId xmlns:a16="http://schemas.microsoft.com/office/drawing/2014/main" id="{AA4EC2BE-D722-1432-63EE-BC89E46B39AF}"/>
              </a:ext>
            </a:extLst>
          </p:cNvPr>
          <p:cNvSpPr txBox="1"/>
          <p:nvPr/>
        </p:nvSpPr>
        <p:spPr>
          <a:xfrm>
            <a:off x="-74653" y="1098916"/>
            <a:ext cx="2484207" cy="861774"/>
          </a:xfrm>
          <a:prstGeom prst="rect">
            <a:avLst/>
          </a:prstGeom>
          <a:noFill/>
        </p:spPr>
        <p:txBody>
          <a:bodyPr wrap="square">
            <a:spAutoFit/>
          </a:bodyPr>
          <a:lstStyle/>
          <a:p>
            <a:pPr algn="ctr"/>
            <a:r>
              <a:rPr lang="fi-FI" sz="1000" b="1" dirty="0">
                <a:latin typeface="Verdana" panose="020B0604030504040204" pitchFamily="34" charset="0"/>
                <a:ea typeface="Verdana" panose="020B0604030504040204" pitchFamily="34" charset="0"/>
              </a:rPr>
              <a:t>Toukokuu</a:t>
            </a:r>
          </a:p>
          <a:p>
            <a:pPr algn="ctr"/>
            <a:r>
              <a:rPr lang="fi-FI" sz="1000" dirty="0">
                <a:latin typeface="Verdana" panose="020B0604030504040204" pitchFamily="34" charset="0"/>
                <a:ea typeface="Verdana" panose="020B0604030504040204" pitchFamily="34" charset="0"/>
              </a:rPr>
              <a:t>Liiton kevätkokous: toiminnan suuntaviivat ja</a:t>
            </a:r>
          </a:p>
          <a:p>
            <a:pPr algn="ctr"/>
            <a:r>
              <a:rPr lang="fi-FI" sz="1000" dirty="0">
                <a:latin typeface="Verdana" panose="020B0604030504040204" pitchFamily="34" charset="0"/>
                <a:ea typeface="Verdana" panose="020B0604030504040204" pitchFamily="34" charset="0"/>
              </a:rPr>
              <a:t> seuraavan vuoden jäsenmaksuosuus</a:t>
            </a:r>
          </a:p>
        </p:txBody>
      </p:sp>
      <p:sp>
        <p:nvSpPr>
          <p:cNvPr id="11" name="Tekstiruutu 10">
            <a:extLst>
              <a:ext uri="{FF2B5EF4-FFF2-40B4-BE49-F238E27FC236}">
                <a16:creationId xmlns:a16="http://schemas.microsoft.com/office/drawing/2014/main" id="{157CEB9E-9916-6C3F-C232-C70702031D0B}"/>
              </a:ext>
            </a:extLst>
          </p:cNvPr>
          <p:cNvSpPr txBox="1"/>
          <p:nvPr/>
        </p:nvSpPr>
        <p:spPr>
          <a:xfrm>
            <a:off x="163353" y="3763891"/>
            <a:ext cx="2748767" cy="707886"/>
          </a:xfrm>
          <a:prstGeom prst="rect">
            <a:avLst/>
          </a:prstGeom>
          <a:noFill/>
        </p:spPr>
        <p:txBody>
          <a:bodyPr wrap="square">
            <a:spAutoFit/>
          </a:bodyPr>
          <a:lstStyle/>
          <a:p>
            <a:pPr algn="ctr"/>
            <a:r>
              <a:rPr lang="fi-FI" sz="1000" b="1" dirty="0">
                <a:latin typeface="Verdana" panose="020B0604030504040204" pitchFamily="34" charset="0"/>
                <a:ea typeface="Verdana" panose="020B0604030504040204" pitchFamily="34" charset="0"/>
              </a:rPr>
              <a:t>Toukokuu</a:t>
            </a:r>
          </a:p>
          <a:p>
            <a:pPr algn="ctr"/>
            <a:r>
              <a:rPr lang="fi-FI" sz="1000" dirty="0">
                <a:solidFill>
                  <a:schemeClr val="accent4">
                    <a:lumMod val="50000"/>
                  </a:schemeClr>
                </a:solidFill>
                <a:latin typeface="Verdana" panose="020B0604030504040204" pitchFamily="34" charset="0"/>
                <a:ea typeface="Verdana" panose="020B0604030504040204" pitchFamily="34" charset="0"/>
              </a:rPr>
              <a:t>Piirin/alueen kevätkokous: </a:t>
            </a:r>
          </a:p>
          <a:p>
            <a:pPr algn="ctr"/>
            <a:r>
              <a:rPr lang="fi-FI" sz="1000" dirty="0">
                <a:solidFill>
                  <a:schemeClr val="accent4">
                    <a:lumMod val="50000"/>
                  </a:schemeClr>
                </a:solidFill>
                <a:latin typeface="Verdana" panose="020B0604030504040204" pitchFamily="34" charset="0"/>
                <a:ea typeface="Verdana" panose="020B0604030504040204" pitchFamily="34" charset="0"/>
              </a:rPr>
              <a:t>toiminnan suuntaviivat ja </a:t>
            </a:r>
          </a:p>
          <a:p>
            <a:pPr algn="ctr"/>
            <a:r>
              <a:rPr lang="fi-FI" sz="1000" dirty="0">
                <a:solidFill>
                  <a:schemeClr val="accent4">
                    <a:lumMod val="50000"/>
                  </a:schemeClr>
                </a:solidFill>
                <a:latin typeface="Verdana" panose="020B0604030504040204" pitchFamily="34" charset="0"/>
                <a:ea typeface="Verdana" panose="020B0604030504040204" pitchFamily="34" charset="0"/>
              </a:rPr>
              <a:t>seuraavan vuoden jäsenmaksuosuus</a:t>
            </a:r>
          </a:p>
        </p:txBody>
      </p:sp>
      <p:sp>
        <p:nvSpPr>
          <p:cNvPr id="13" name="Tekstiruutu 12">
            <a:extLst>
              <a:ext uri="{FF2B5EF4-FFF2-40B4-BE49-F238E27FC236}">
                <a16:creationId xmlns:a16="http://schemas.microsoft.com/office/drawing/2014/main" id="{367BB9AC-C28B-01A4-0708-53B1B847BECA}"/>
              </a:ext>
            </a:extLst>
          </p:cNvPr>
          <p:cNvSpPr txBox="1"/>
          <p:nvPr/>
        </p:nvSpPr>
        <p:spPr>
          <a:xfrm>
            <a:off x="1277230" y="1802210"/>
            <a:ext cx="3202974" cy="553998"/>
          </a:xfrm>
          <a:prstGeom prst="rect">
            <a:avLst/>
          </a:prstGeom>
          <a:noFill/>
        </p:spPr>
        <p:txBody>
          <a:bodyPr wrap="square">
            <a:spAutoFit/>
          </a:bodyPr>
          <a:lstStyle/>
          <a:p>
            <a:pPr algn="ctr"/>
            <a:r>
              <a:rPr lang="fi-FI" sz="1000" b="1" dirty="0">
                <a:latin typeface="Verdana" panose="020B0604030504040204" pitchFamily="34" charset="0"/>
                <a:ea typeface="Verdana" panose="020B0604030504040204" pitchFamily="34" charset="0"/>
              </a:rPr>
              <a:t>Elokuu</a:t>
            </a:r>
            <a:r>
              <a:rPr lang="fi-FI" sz="1000" dirty="0">
                <a:latin typeface="Verdana" panose="020B0604030504040204" pitchFamily="34" charset="0"/>
                <a:ea typeface="Verdana" panose="020B0604030504040204" pitchFamily="34" charset="0"/>
              </a:rPr>
              <a:t> </a:t>
            </a:r>
          </a:p>
          <a:p>
            <a:pPr algn="ctr"/>
            <a:r>
              <a:rPr lang="fi-FI" sz="1000" dirty="0">
                <a:solidFill>
                  <a:schemeClr val="accent4">
                    <a:lumMod val="50000"/>
                  </a:schemeClr>
                </a:solidFill>
                <a:latin typeface="Verdana" panose="020B0604030504040204" pitchFamily="34" charset="0"/>
                <a:ea typeface="Verdana" panose="020B0604030504040204" pitchFamily="34" charset="0"/>
              </a:rPr>
              <a:t>Piirit/alueet ja liitto</a:t>
            </a:r>
          </a:p>
          <a:p>
            <a:pPr algn="ctr"/>
            <a:r>
              <a:rPr lang="fi-FI" sz="1000" dirty="0">
                <a:solidFill>
                  <a:schemeClr val="accent4">
                    <a:lumMod val="50000"/>
                  </a:schemeClr>
                </a:solidFill>
                <a:latin typeface="Verdana" panose="020B0604030504040204" pitchFamily="34" charset="0"/>
                <a:ea typeface="Verdana" panose="020B0604030504040204" pitchFamily="34" charset="0"/>
              </a:rPr>
              <a:t> järjestöpäivillä: yhteinen suunnittelu</a:t>
            </a:r>
          </a:p>
        </p:txBody>
      </p:sp>
      <p:sp>
        <p:nvSpPr>
          <p:cNvPr id="16" name="Tekstiruutu 15">
            <a:extLst>
              <a:ext uri="{FF2B5EF4-FFF2-40B4-BE49-F238E27FC236}">
                <a16:creationId xmlns:a16="http://schemas.microsoft.com/office/drawing/2014/main" id="{940316F2-D177-4675-D626-0495157886C5}"/>
              </a:ext>
            </a:extLst>
          </p:cNvPr>
          <p:cNvSpPr txBox="1"/>
          <p:nvPr/>
        </p:nvSpPr>
        <p:spPr>
          <a:xfrm>
            <a:off x="1705684" y="4385644"/>
            <a:ext cx="3528388" cy="707886"/>
          </a:xfrm>
          <a:prstGeom prst="rect">
            <a:avLst/>
          </a:prstGeom>
          <a:noFill/>
        </p:spPr>
        <p:txBody>
          <a:bodyPr wrap="square">
            <a:spAutoFit/>
          </a:bodyPr>
          <a:lstStyle/>
          <a:p>
            <a:pPr algn="ctr"/>
            <a:r>
              <a:rPr lang="fi-FI" sz="1000" b="1" dirty="0">
                <a:latin typeface="Verdana" panose="020B0604030504040204" pitchFamily="34" charset="0"/>
                <a:ea typeface="Verdana" panose="020B0604030504040204" pitchFamily="34" charset="0"/>
              </a:rPr>
              <a:t>Syyskuu</a:t>
            </a:r>
          </a:p>
          <a:p>
            <a:pPr algn="ctr"/>
            <a:r>
              <a:rPr lang="fi-FI" sz="1000" dirty="0">
                <a:solidFill>
                  <a:schemeClr val="accent4">
                    <a:lumMod val="50000"/>
                  </a:schemeClr>
                </a:solidFill>
                <a:latin typeface="Verdana" panose="020B0604030504040204" pitchFamily="34" charset="0"/>
                <a:ea typeface="Verdana" panose="020B0604030504040204" pitchFamily="34" charset="0"/>
              </a:rPr>
              <a:t>Aluepäivät: toiminnan suunnittelu liiton strategia ja toiminnan suuntaviivat ja muut suunnitelmat huomioiden</a:t>
            </a:r>
          </a:p>
        </p:txBody>
      </p:sp>
      <p:sp>
        <p:nvSpPr>
          <p:cNvPr id="23" name="Tekstiruutu 22">
            <a:extLst>
              <a:ext uri="{FF2B5EF4-FFF2-40B4-BE49-F238E27FC236}">
                <a16:creationId xmlns:a16="http://schemas.microsoft.com/office/drawing/2014/main" id="{79E1C18A-FB79-CED3-9538-B67BA1869362}"/>
              </a:ext>
            </a:extLst>
          </p:cNvPr>
          <p:cNvSpPr txBox="1"/>
          <p:nvPr/>
        </p:nvSpPr>
        <p:spPr>
          <a:xfrm>
            <a:off x="3391105" y="3609044"/>
            <a:ext cx="2949299" cy="707886"/>
          </a:xfrm>
          <a:prstGeom prst="rect">
            <a:avLst/>
          </a:prstGeom>
          <a:noFill/>
        </p:spPr>
        <p:txBody>
          <a:bodyPr wrap="square">
            <a:spAutoFit/>
          </a:bodyPr>
          <a:lstStyle/>
          <a:p>
            <a:pPr algn="ctr"/>
            <a:r>
              <a:rPr lang="fi-FI" sz="1000" b="1" dirty="0">
                <a:latin typeface="Verdana" panose="020B0604030504040204" pitchFamily="34" charset="0"/>
                <a:ea typeface="Verdana" panose="020B0604030504040204" pitchFamily="34" charset="0"/>
              </a:rPr>
              <a:t>Syyskuu</a:t>
            </a:r>
          </a:p>
          <a:p>
            <a:pPr algn="ctr"/>
            <a:r>
              <a:rPr lang="fi-FI" sz="1000" dirty="0">
                <a:solidFill>
                  <a:schemeClr val="accent4">
                    <a:lumMod val="50000"/>
                  </a:schemeClr>
                </a:solidFill>
                <a:latin typeface="Verdana" panose="020B0604030504040204" pitchFamily="34" charset="0"/>
                <a:ea typeface="Verdana" panose="020B0604030504040204" pitchFamily="34" charset="0"/>
              </a:rPr>
              <a:t>Piirin/alueen hallituksen esitys toimintasuunnitelmaksi omalle syyskokoukselle</a:t>
            </a:r>
          </a:p>
        </p:txBody>
      </p:sp>
      <p:sp>
        <p:nvSpPr>
          <p:cNvPr id="29" name="Tekstiruutu 28">
            <a:extLst>
              <a:ext uri="{FF2B5EF4-FFF2-40B4-BE49-F238E27FC236}">
                <a16:creationId xmlns:a16="http://schemas.microsoft.com/office/drawing/2014/main" id="{770460CE-143F-8C72-707B-EE00F6E9003B}"/>
              </a:ext>
            </a:extLst>
          </p:cNvPr>
          <p:cNvSpPr txBox="1"/>
          <p:nvPr/>
        </p:nvSpPr>
        <p:spPr>
          <a:xfrm>
            <a:off x="3644753" y="1207126"/>
            <a:ext cx="3178637" cy="553998"/>
          </a:xfrm>
          <a:prstGeom prst="rect">
            <a:avLst/>
          </a:prstGeom>
          <a:noFill/>
        </p:spPr>
        <p:txBody>
          <a:bodyPr wrap="square">
            <a:spAutoFit/>
          </a:bodyPr>
          <a:lstStyle/>
          <a:p>
            <a:pPr algn="ctr"/>
            <a:r>
              <a:rPr lang="fi-FI" sz="1000" b="1" dirty="0">
                <a:latin typeface="Verdana" panose="020B0604030504040204" pitchFamily="34" charset="0"/>
                <a:ea typeface="Verdana" panose="020B0604030504040204" pitchFamily="34" charset="0"/>
              </a:rPr>
              <a:t>Lokakuu</a:t>
            </a:r>
          </a:p>
          <a:p>
            <a:pPr algn="ctr"/>
            <a:r>
              <a:rPr lang="fi-FI" sz="1000" dirty="0">
                <a:latin typeface="Verdana" panose="020B0604030504040204" pitchFamily="34" charset="0"/>
                <a:ea typeface="Verdana" panose="020B0604030504040204" pitchFamily="34" charset="0"/>
              </a:rPr>
              <a:t>Liiton syyskokous: toimintasuunnitelman ja talousarvion hyväksyminen, henkilövalinnat</a:t>
            </a:r>
          </a:p>
        </p:txBody>
      </p:sp>
      <p:sp>
        <p:nvSpPr>
          <p:cNvPr id="31" name="Tekstiruutu 30">
            <a:extLst>
              <a:ext uri="{FF2B5EF4-FFF2-40B4-BE49-F238E27FC236}">
                <a16:creationId xmlns:a16="http://schemas.microsoft.com/office/drawing/2014/main" id="{1D1A9414-0DCA-5778-9716-279DFB035995}"/>
              </a:ext>
            </a:extLst>
          </p:cNvPr>
          <p:cNvSpPr txBox="1"/>
          <p:nvPr/>
        </p:nvSpPr>
        <p:spPr>
          <a:xfrm>
            <a:off x="5255937" y="1902572"/>
            <a:ext cx="2094467" cy="553998"/>
          </a:xfrm>
          <a:prstGeom prst="rect">
            <a:avLst/>
          </a:prstGeom>
          <a:noFill/>
        </p:spPr>
        <p:txBody>
          <a:bodyPr wrap="square">
            <a:spAutoFit/>
          </a:bodyPr>
          <a:lstStyle/>
          <a:p>
            <a:r>
              <a:rPr lang="fi-FI" sz="1000" dirty="0" err="1">
                <a:latin typeface="Verdana" panose="020B0604030504040204" pitchFamily="34" charset="0"/>
                <a:ea typeface="Verdana" panose="020B0604030504040204" pitchFamily="34" charset="0"/>
              </a:rPr>
              <a:t>JärjestötiedoteExtra</a:t>
            </a:r>
            <a:r>
              <a:rPr lang="fi-FI" sz="1000" dirty="0">
                <a:latin typeface="Verdana" panose="020B0604030504040204" pitchFamily="34" charset="0"/>
                <a:ea typeface="Verdana" panose="020B0604030504040204" pitchFamily="34" charset="0"/>
              </a:rPr>
              <a:t>: liiton hyväksytyt suunnitelmat jakoon</a:t>
            </a:r>
            <a:endParaRPr lang="fi-FI" sz="1000" b="1" dirty="0">
              <a:latin typeface="Verdana" panose="020B0604030504040204" pitchFamily="34" charset="0"/>
              <a:ea typeface="Verdana" panose="020B0604030504040204" pitchFamily="34" charset="0"/>
            </a:endParaRPr>
          </a:p>
        </p:txBody>
      </p:sp>
      <p:sp>
        <p:nvSpPr>
          <p:cNvPr id="41" name="Tekstiruutu 40">
            <a:extLst>
              <a:ext uri="{FF2B5EF4-FFF2-40B4-BE49-F238E27FC236}">
                <a16:creationId xmlns:a16="http://schemas.microsoft.com/office/drawing/2014/main" id="{2F8E7828-8B82-9FDF-558E-1F73F6DCEE78}"/>
              </a:ext>
            </a:extLst>
          </p:cNvPr>
          <p:cNvSpPr txBox="1"/>
          <p:nvPr/>
        </p:nvSpPr>
        <p:spPr>
          <a:xfrm>
            <a:off x="6834160" y="3611140"/>
            <a:ext cx="2289389" cy="707886"/>
          </a:xfrm>
          <a:prstGeom prst="rect">
            <a:avLst/>
          </a:prstGeom>
          <a:noFill/>
        </p:spPr>
        <p:txBody>
          <a:bodyPr wrap="square">
            <a:spAutoFit/>
          </a:bodyPr>
          <a:lstStyle/>
          <a:p>
            <a:pPr algn="ctr"/>
            <a:r>
              <a:rPr lang="fi-FI" sz="1000" b="1" dirty="0">
                <a:latin typeface="Verdana" panose="020B0604030504040204" pitchFamily="34" charset="0"/>
                <a:ea typeface="Verdana" panose="020B0604030504040204" pitchFamily="34" charset="0"/>
              </a:rPr>
              <a:t>30.11.mennessä </a:t>
            </a:r>
          </a:p>
          <a:p>
            <a:pPr algn="ctr"/>
            <a:r>
              <a:rPr lang="fi-FI" sz="1000" dirty="0">
                <a:latin typeface="Verdana" panose="020B0604030504040204" pitchFamily="34" charset="0"/>
                <a:ea typeface="Verdana" panose="020B0604030504040204" pitchFamily="34" charset="0"/>
              </a:rPr>
              <a:t>Yhdistysten syyskokoukset: ensi vuoden toimintasuunnitelma ja talousarvio</a:t>
            </a:r>
          </a:p>
        </p:txBody>
      </p:sp>
      <p:sp>
        <p:nvSpPr>
          <p:cNvPr id="42" name="Tekstiruutu 41">
            <a:extLst>
              <a:ext uri="{FF2B5EF4-FFF2-40B4-BE49-F238E27FC236}">
                <a16:creationId xmlns:a16="http://schemas.microsoft.com/office/drawing/2014/main" id="{6A4C16D5-13AC-AE5D-01B1-A211FC7B698A}"/>
              </a:ext>
            </a:extLst>
          </p:cNvPr>
          <p:cNvSpPr txBox="1"/>
          <p:nvPr/>
        </p:nvSpPr>
        <p:spPr>
          <a:xfrm>
            <a:off x="163353" y="2677928"/>
            <a:ext cx="8628140" cy="584775"/>
          </a:xfrm>
          <a:prstGeom prst="rect">
            <a:avLst/>
          </a:prstGeom>
          <a:solidFill>
            <a:srgbClr val="FFE4D3"/>
          </a:solidFill>
        </p:spPr>
        <p:txBody>
          <a:bodyPr wrap="square" rtlCol="0">
            <a:spAutoFit/>
          </a:bodyPr>
          <a:lstStyle/>
          <a:p>
            <a:pPr algn="ctr"/>
            <a:endParaRPr lang="fi-FI" sz="1000" b="1" dirty="0">
              <a:latin typeface="Verdana" panose="020B0604030504040204" pitchFamily="34" charset="0"/>
              <a:ea typeface="Verdana" panose="020B0604030504040204" pitchFamily="34" charset="0"/>
            </a:endParaRPr>
          </a:p>
          <a:p>
            <a:pPr algn="ctr"/>
            <a:r>
              <a:rPr lang="fi-FI" sz="1000" b="1" dirty="0">
                <a:latin typeface="Verdana" panose="020B0604030504040204" pitchFamily="34" charset="0"/>
                <a:ea typeface="Verdana" panose="020B0604030504040204" pitchFamily="34" charset="0"/>
              </a:rPr>
              <a:t>YHDESSÄ KOHTI SAMANSUUNTAISIA TOIMINTASUUNNITELMIA YHTEISEN STRATEGIAN OHJAAMANA</a:t>
            </a:r>
          </a:p>
          <a:p>
            <a:pPr algn="ctr"/>
            <a:r>
              <a:rPr lang="fi-FI" sz="1000" dirty="0"/>
              <a:t>Ympäri vuoden: Järjestö-</a:t>
            </a:r>
            <a:r>
              <a:rPr lang="fi-FI" sz="1000" dirty="0" err="1"/>
              <a:t>Teams</a:t>
            </a:r>
            <a:endParaRPr lang="fi-FI" sz="1000" dirty="0"/>
          </a:p>
          <a:p>
            <a:pPr algn="ctr"/>
            <a:endParaRPr lang="fi-FI" sz="100" dirty="0"/>
          </a:p>
        </p:txBody>
      </p:sp>
      <p:cxnSp>
        <p:nvCxnSpPr>
          <p:cNvPr id="43" name="Suora yhdysviiva 42">
            <a:extLst>
              <a:ext uri="{FF2B5EF4-FFF2-40B4-BE49-F238E27FC236}">
                <a16:creationId xmlns:a16="http://schemas.microsoft.com/office/drawing/2014/main" id="{CB2A2AF9-080E-2DE9-25D0-9EA7B252DD10}"/>
              </a:ext>
            </a:extLst>
          </p:cNvPr>
          <p:cNvCxnSpPr>
            <a:cxnSpLocks/>
          </p:cNvCxnSpPr>
          <p:nvPr/>
        </p:nvCxnSpPr>
        <p:spPr>
          <a:xfrm>
            <a:off x="6436143" y="3360558"/>
            <a:ext cx="0" cy="814983"/>
          </a:xfrm>
          <a:prstGeom prst="line">
            <a:avLst/>
          </a:prstGeom>
        </p:spPr>
        <p:style>
          <a:lnRef idx="2">
            <a:schemeClr val="accent1"/>
          </a:lnRef>
          <a:fillRef idx="0">
            <a:schemeClr val="accent1"/>
          </a:fillRef>
          <a:effectRef idx="1">
            <a:schemeClr val="accent1"/>
          </a:effectRef>
          <a:fontRef idx="minor">
            <a:schemeClr val="tx1"/>
          </a:fontRef>
        </p:style>
      </p:cxnSp>
      <p:sp>
        <p:nvSpPr>
          <p:cNvPr id="44" name="Tekstiruutu 43">
            <a:extLst>
              <a:ext uri="{FF2B5EF4-FFF2-40B4-BE49-F238E27FC236}">
                <a16:creationId xmlns:a16="http://schemas.microsoft.com/office/drawing/2014/main" id="{E9BF305A-8855-9F58-17B6-5C9D192A2734}"/>
              </a:ext>
            </a:extLst>
          </p:cNvPr>
          <p:cNvSpPr txBox="1"/>
          <p:nvPr/>
        </p:nvSpPr>
        <p:spPr>
          <a:xfrm>
            <a:off x="6699259" y="883117"/>
            <a:ext cx="1723135" cy="707886"/>
          </a:xfrm>
          <a:prstGeom prst="rect">
            <a:avLst/>
          </a:prstGeom>
          <a:noFill/>
        </p:spPr>
        <p:txBody>
          <a:bodyPr wrap="square">
            <a:spAutoFit/>
          </a:bodyPr>
          <a:lstStyle/>
          <a:p>
            <a:pPr algn="ctr"/>
            <a:r>
              <a:rPr lang="fi-FI" sz="1000" dirty="0">
                <a:solidFill>
                  <a:schemeClr val="accent4">
                    <a:lumMod val="50000"/>
                  </a:schemeClr>
                </a:solidFill>
                <a:latin typeface="Verdana" panose="020B0604030504040204" pitchFamily="34" charset="0"/>
                <a:ea typeface="Verdana" panose="020B0604030504040204" pitchFamily="34" charset="0"/>
              </a:rPr>
              <a:t>Piirin/alueen tuki yhdistysten toimintasuunnitelmien rakentamiseksi</a:t>
            </a:r>
          </a:p>
        </p:txBody>
      </p:sp>
      <p:sp>
        <p:nvSpPr>
          <p:cNvPr id="17" name="Tekstiruutu 16">
            <a:extLst>
              <a:ext uri="{FF2B5EF4-FFF2-40B4-BE49-F238E27FC236}">
                <a16:creationId xmlns:a16="http://schemas.microsoft.com/office/drawing/2014/main" id="{DCDAF0A8-A992-C41F-E1EC-24E87A54F869}"/>
              </a:ext>
            </a:extLst>
          </p:cNvPr>
          <p:cNvSpPr txBox="1"/>
          <p:nvPr/>
        </p:nvSpPr>
        <p:spPr>
          <a:xfrm>
            <a:off x="0" y="2098683"/>
            <a:ext cx="899435" cy="415498"/>
          </a:xfrm>
          <a:prstGeom prst="rect">
            <a:avLst/>
          </a:prstGeom>
          <a:noFill/>
        </p:spPr>
        <p:txBody>
          <a:bodyPr wrap="square">
            <a:spAutoFit/>
          </a:bodyPr>
          <a:lstStyle/>
          <a:p>
            <a:pPr algn="ctr"/>
            <a:r>
              <a:rPr lang="fi-FI" sz="1000" b="1" dirty="0">
                <a:latin typeface="Verdana" panose="020B0604030504040204" pitchFamily="34" charset="0"/>
                <a:ea typeface="Verdana" panose="020B0604030504040204" pitchFamily="34" charset="0"/>
              </a:rPr>
              <a:t>TOUKO-</a:t>
            </a:r>
          </a:p>
          <a:p>
            <a:pPr algn="ctr"/>
            <a:r>
              <a:rPr lang="fi-FI" sz="1000" b="1" dirty="0">
                <a:latin typeface="Verdana" panose="020B0604030504040204" pitchFamily="34" charset="0"/>
                <a:ea typeface="Verdana" panose="020B0604030504040204" pitchFamily="34" charset="0"/>
              </a:rPr>
              <a:t>KUU</a:t>
            </a:r>
          </a:p>
        </p:txBody>
      </p:sp>
      <p:sp>
        <p:nvSpPr>
          <p:cNvPr id="25" name="Tekstiruutu 24">
            <a:extLst>
              <a:ext uri="{FF2B5EF4-FFF2-40B4-BE49-F238E27FC236}">
                <a16:creationId xmlns:a16="http://schemas.microsoft.com/office/drawing/2014/main" id="{0F2AAA3C-71AD-33A5-A01B-D2DD7289968E}"/>
              </a:ext>
            </a:extLst>
          </p:cNvPr>
          <p:cNvSpPr txBox="1"/>
          <p:nvPr/>
        </p:nvSpPr>
        <p:spPr>
          <a:xfrm>
            <a:off x="8082653" y="2133937"/>
            <a:ext cx="837376" cy="415498"/>
          </a:xfrm>
          <a:prstGeom prst="rect">
            <a:avLst/>
          </a:prstGeom>
          <a:noFill/>
        </p:spPr>
        <p:txBody>
          <a:bodyPr wrap="square">
            <a:spAutoFit/>
          </a:bodyPr>
          <a:lstStyle/>
          <a:p>
            <a:pPr algn="ctr"/>
            <a:r>
              <a:rPr lang="fi-FI" sz="1000" b="1" dirty="0">
                <a:latin typeface="Verdana" panose="020B0604030504040204" pitchFamily="34" charset="0"/>
                <a:ea typeface="Verdana" panose="020B0604030504040204" pitchFamily="34" charset="0"/>
              </a:rPr>
              <a:t>JOULU-</a:t>
            </a:r>
          </a:p>
          <a:p>
            <a:pPr algn="ctr"/>
            <a:r>
              <a:rPr lang="fi-FI" sz="1000" b="1" dirty="0">
                <a:latin typeface="Verdana" panose="020B0604030504040204" pitchFamily="34" charset="0"/>
                <a:ea typeface="Verdana" panose="020B0604030504040204" pitchFamily="34" charset="0"/>
              </a:rPr>
              <a:t>KUU</a:t>
            </a:r>
          </a:p>
        </p:txBody>
      </p:sp>
      <p:sp>
        <p:nvSpPr>
          <p:cNvPr id="45" name="Tekstiruutu 44">
            <a:extLst>
              <a:ext uri="{FF2B5EF4-FFF2-40B4-BE49-F238E27FC236}">
                <a16:creationId xmlns:a16="http://schemas.microsoft.com/office/drawing/2014/main" id="{E0B2F5A7-4C1A-8D02-7265-C317C43B99F8}"/>
              </a:ext>
            </a:extLst>
          </p:cNvPr>
          <p:cNvSpPr txBox="1"/>
          <p:nvPr/>
        </p:nvSpPr>
        <p:spPr>
          <a:xfrm>
            <a:off x="2221583" y="710024"/>
            <a:ext cx="2935434" cy="553998"/>
          </a:xfrm>
          <a:prstGeom prst="rect">
            <a:avLst/>
          </a:prstGeom>
          <a:noFill/>
        </p:spPr>
        <p:txBody>
          <a:bodyPr wrap="square">
            <a:spAutoFit/>
          </a:bodyPr>
          <a:lstStyle/>
          <a:p>
            <a:pPr algn="ctr"/>
            <a:r>
              <a:rPr lang="fi-FI" sz="1000" b="1" dirty="0">
                <a:latin typeface="Verdana" panose="020B0604030504040204" pitchFamily="34" charset="0"/>
                <a:ea typeface="Verdana" panose="020B0604030504040204" pitchFamily="34" charset="0"/>
              </a:rPr>
              <a:t>Syyskuu</a:t>
            </a:r>
          </a:p>
          <a:p>
            <a:pPr algn="ctr"/>
            <a:r>
              <a:rPr lang="fi-FI" sz="1000" dirty="0">
                <a:latin typeface="Verdana" panose="020B0604030504040204" pitchFamily="34" charset="0"/>
                <a:ea typeface="Verdana" panose="020B0604030504040204" pitchFamily="34" charset="0"/>
              </a:rPr>
              <a:t>Liittohallituksen esitys ensi vuoden toimintasuunnitelmaksi ja talousarvioksi</a:t>
            </a:r>
            <a:endParaRPr lang="fi-FI" sz="1000" dirty="0"/>
          </a:p>
        </p:txBody>
      </p:sp>
      <p:cxnSp>
        <p:nvCxnSpPr>
          <p:cNvPr id="53" name="Suora yhdysviiva 52">
            <a:extLst>
              <a:ext uri="{FF2B5EF4-FFF2-40B4-BE49-F238E27FC236}">
                <a16:creationId xmlns:a16="http://schemas.microsoft.com/office/drawing/2014/main" id="{D8EAF1A9-C580-3267-C2F4-33F7B891B203}"/>
              </a:ext>
            </a:extLst>
          </p:cNvPr>
          <p:cNvCxnSpPr>
            <a:cxnSpLocks/>
          </p:cNvCxnSpPr>
          <p:nvPr/>
        </p:nvCxnSpPr>
        <p:spPr>
          <a:xfrm>
            <a:off x="7573435" y="1660696"/>
            <a:ext cx="5006" cy="914229"/>
          </a:xfrm>
          <a:prstGeom prst="line">
            <a:avLst/>
          </a:prstGeom>
        </p:spPr>
        <p:style>
          <a:lnRef idx="2">
            <a:schemeClr val="accent1"/>
          </a:lnRef>
          <a:fillRef idx="0">
            <a:schemeClr val="accent1"/>
          </a:fillRef>
          <a:effectRef idx="1">
            <a:schemeClr val="accent1"/>
          </a:effectRef>
          <a:fontRef idx="minor">
            <a:schemeClr val="tx1"/>
          </a:fontRef>
        </p:style>
      </p:cxnSp>
      <p:sp>
        <p:nvSpPr>
          <p:cNvPr id="55" name="Tekstiruutu 54">
            <a:extLst>
              <a:ext uri="{FF2B5EF4-FFF2-40B4-BE49-F238E27FC236}">
                <a16:creationId xmlns:a16="http://schemas.microsoft.com/office/drawing/2014/main" id="{81868460-42E0-B684-F22E-40442FF65020}"/>
              </a:ext>
            </a:extLst>
          </p:cNvPr>
          <p:cNvSpPr txBox="1"/>
          <p:nvPr/>
        </p:nvSpPr>
        <p:spPr>
          <a:xfrm>
            <a:off x="5057379" y="4179354"/>
            <a:ext cx="2748767" cy="707886"/>
          </a:xfrm>
          <a:prstGeom prst="rect">
            <a:avLst/>
          </a:prstGeom>
          <a:noFill/>
        </p:spPr>
        <p:txBody>
          <a:bodyPr wrap="square">
            <a:spAutoFit/>
          </a:bodyPr>
          <a:lstStyle/>
          <a:p>
            <a:pPr algn="ctr"/>
            <a:r>
              <a:rPr lang="fi-FI" sz="1000" b="1" dirty="0">
                <a:latin typeface="Verdana" panose="020B0604030504040204" pitchFamily="34" charset="0"/>
                <a:ea typeface="Verdana" panose="020B0604030504040204" pitchFamily="34" charset="0"/>
              </a:rPr>
              <a:t>Lokakuu</a:t>
            </a:r>
          </a:p>
          <a:p>
            <a:pPr algn="ctr"/>
            <a:r>
              <a:rPr lang="fi-FI" sz="1000" dirty="0">
                <a:solidFill>
                  <a:schemeClr val="accent4">
                    <a:lumMod val="50000"/>
                  </a:schemeClr>
                </a:solidFill>
                <a:latin typeface="Verdana" panose="020B0604030504040204" pitchFamily="34" charset="0"/>
                <a:ea typeface="Verdana" panose="020B0604030504040204" pitchFamily="34" charset="0"/>
              </a:rPr>
              <a:t>Piirin/alueen syyskokous: toimintasuunnitelman ja talousarvion hyväksyminen</a:t>
            </a:r>
          </a:p>
        </p:txBody>
      </p:sp>
    </p:spTree>
    <p:extLst>
      <p:ext uri="{BB962C8B-B14F-4D97-AF65-F5344CB8AC3E}">
        <p14:creationId xmlns:p14="http://schemas.microsoft.com/office/powerpoint/2010/main" val="307163558"/>
      </p:ext>
    </p:extLst>
  </p:cSld>
  <p:clrMapOvr>
    <a:masterClrMapping/>
  </p:clrMapOvr>
</p:sld>
</file>

<file path=ppt/theme/theme1.xml><?xml version="1.0" encoding="utf-8"?>
<a:theme xmlns:a="http://schemas.openxmlformats.org/drawingml/2006/main" name="Sydänliitto theme">
  <a:themeElements>
    <a:clrScheme name="Sydänliitto 1">
      <a:dk1>
        <a:srgbClr val="000000"/>
      </a:dk1>
      <a:lt1>
        <a:srgbClr val="FFFFFF"/>
      </a:lt1>
      <a:dk2>
        <a:srgbClr val="3A373C"/>
      </a:dk2>
      <a:lt2>
        <a:srgbClr val="EEECE1"/>
      </a:lt2>
      <a:accent1>
        <a:srgbClr val="EC1F2D"/>
      </a:accent1>
      <a:accent2>
        <a:srgbClr val="F58B75"/>
      </a:accent2>
      <a:accent3>
        <a:srgbClr val="F7C3B3"/>
      </a:accent3>
      <a:accent4>
        <a:srgbClr val="FDE4D2"/>
      </a:accent4>
      <a:accent5>
        <a:srgbClr val="3B373C"/>
      </a:accent5>
      <a:accent6>
        <a:srgbClr val="666065"/>
      </a:accent6>
      <a:hlink>
        <a:srgbClr val="EC1F2D"/>
      </a:hlink>
      <a:folHlink>
        <a:srgbClr val="F8C1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ydänliitto - laajakuva.potx" id="{2FDE5415-93F6-40CD-A3ED-BCA740E62996}" vid="{71F52F89-45F3-46D4-917F-6E270EA9AE56}"/>
    </a:ext>
  </a:extLst>
</a:theme>
</file>

<file path=ppt/theme/theme2.xml><?xml version="1.0" encoding="utf-8"?>
<a:theme xmlns:a="http://schemas.openxmlformats.org/drawingml/2006/main" name="2_Default Theme">
  <a:themeElements>
    <a:clrScheme name="Frankly">
      <a:dk1>
        <a:sysClr val="windowText" lastClr="000000"/>
      </a:dk1>
      <a:lt1>
        <a:sysClr val="window" lastClr="FFFFFF"/>
      </a:lt1>
      <a:dk2>
        <a:srgbClr val="445154"/>
      </a:dk2>
      <a:lt2>
        <a:srgbClr val="B2AA9B"/>
      </a:lt2>
      <a:accent1>
        <a:srgbClr val="777A75"/>
      </a:accent1>
      <a:accent2>
        <a:srgbClr val="EFCF9D"/>
      </a:accent2>
      <a:accent3>
        <a:srgbClr val="182F35"/>
      </a:accent3>
      <a:accent4>
        <a:srgbClr val="B86145"/>
      </a:accent4>
      <a:accent5>
        <a:srgbClr val="D9A487"/>
      </a:accent5>
      <a:accent6>
        <a:srgbClr val="E47731"/>
      </a:accent6>
      <a:hlink>
        <a:srgbClr val="6AABBC"/>
      </a:hlink>
      <a:folHlink>
        <a:srgbClr val="3A71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smtClean="0">
            <a:solidFill>
              <a:schemeClr val="tx2"/>
            </a:solidFill>
          </a:defRPr>
        </a:defPPr>
      </a:lstStyle>
    </a:txDef>
  </a:objectDefaults>
  <a:extraClrSchemeLst/>
  <a:extLst>
    <a:ext uri="{05A4C25C-085E-4340-85A3-A5531E510DB2}">
      <thm15:themeFamily xmlns:thm15="http://schemas.microsoft.com/office/thememl/2012/main" name="FranklyPartners2017_NOpacMAN" id="{A1A37F61-094F-104D-8150-74757605AE73}" vid="{5D1B7F7C-B5A1-2C4B-B57E-A56955DFD5E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6e56012-e687-4745-a240-71c702e6929c" xsi:nil="true"/>
    <lcf76f155ced4ddcb4097134ff3c332f xmlns="639df833-9987-4d45-af5f-cd494f6ad3c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E015822AC46F54D95C6F36C97FA3AC8" ma:contentTypeVersion="16" ma:contentTypeDescription="Luo uusi asiakirja." ma:contentTypeScope="" ma:versionID="0a0a6f225aab2da11304aa11dd0413c9">
  <xsd:schema xmlns:xsd="http://www.w3.org/2001/XMLSchema" xmlns:xs="http://www.w3.org/2001/XMLSchema" xmlns:p="http://schemas.microsoft.com/office/2006/metadata/properties" xmlns:ns2="639df833-9987-4d45-af5f-cd494f6ad3c9" xmlns:ns3="c6e56012-e687-4745-a240-71c702e6929c" targetNamespace="http://schemas.microsoft.com/office/2006/metadata/properties" ma:root="true" ma:fieldsID="96d49121cfc74b9d91b7d457f442d206" ns2:_="" ns3:_="">
    <xsd:import namespace="639df833-9987-4d45-af5f-cd494f6ad3c9"/>
    <xsd:import namespace="c6e56012-e687-4745-a240-71c702e692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9df833-9987-4d45-af5f-cd494f6ad3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fc875fb0-d81b-4538-8a04-ffc15afa63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e56012-e687-4745-a240-71c702e6929c"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21" nillable="true" ma:displayName="Taxonomy Catch All Column" ma:hidden="true" ma:list="{20defbc9-f7b2-4bfe-a7bb-5bf04925c63a}" ma:internalName="TaxCatchAll" ma:showField="CatchAllData" ma:web="c6e56012-e687-4745-a240-71c702e692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22B3B2-9463-40C0-B9FD-0B46FC1D5FE7}">
  <ds:schemaRefs>
    <ds:schemaRef ds:uri="http://schemas.microsoft.com/sharepoint/v3/contenttype/forms"/>
  </ds:schemaRefs>
</ds:datastoreItem>
</file>

<file path=customXml/itemProps2.xml><?xml version="1.0" encoding="utf-8"?>
<ds:datastoreItem xmlns:ds="http://schemas.openxmlformats.org/officeDocument/2006/customXml" ds:itemID="{383926FE-2CF9-45DD-89C4-FB0CDF1BCF1C}">
  <ds:schemaRefs>
    <ds:schemaRef ds:uri="http://www.w3.org/XML/1998/namespace"/>
    <ds:schemaRef ds:uri="http://schemas.openxmlformats.org/package/2006/metadata/core-properties"/>
    <ds:schemaRef ds:uri="http://schemas.microsoft.com/office/2006/metadata/properties"/>
    <ds:schemaRef ds:uri="c6e56012-e687-4745-a240-71c702e6929c"/>
    <ds:schemaRef ds:uri="http://schemas.microsoft.com/office/2006/documentManagement/types"/>
    <ds:schemaRef ds:uri="http://purl.org/dc/dcmitype/"/>
    <ds:schemaRef ds:uri="http://purl.org/dc/elements/1.1/"/>
    <ds:schemaRef ds:uri="http://schemas.microsoft.com/office/infopath/2007/PartnerControls"/>
    <ds:schemaRef ds:uri="639df833-9987-4d45-af5f-cd494f6ad3c9"/>
    <ds:schemaRef ds:uri="http://purl.org/dc/terms/"/>
  </ds:schemaRefs>
</ds:datastoreItem>
</file>

<file path=customXml/itemProps3.xml><?xml version="1.0" encoding="utf-8"?>
<ds:datastoreItem xmlns:ds="http://schemas.openxmlformats.org/officeDocument/2006/customXml" ds:itemID="{C6B13903-A15C-4444-B06F-B0D72F565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9df833-9987-4d45-af5f-cd494f6ad3c9"/>
    <ds:schemaRef ds:uri="c6e56012-e687-4745-a240-71c702e692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8080</TotalTime>
  <Words>506</Words>
  <Application>Microsoft Office PowerPoint</Application>
  <PresentationFormat>Mukautettu</PresentationFormat>
  <Paragraphs>98</Paragraphs>
  <Slides>3</Slides>
  <Notes>3</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3</vt:i4>
      </vt:variant>
    </vt:vector>
  </HeadingPairs>
  <TitlesOfParts>
    <vt:vector size="10" baseType="lpstr">
      <vt:lpstr>Arial</vt:lpstr>
      <vt:lpstr>Calibri</vt:lpstr>
      <vt:lpstr>Century Gothic</vt:lpstr>
      <vt:lpstr>Georgia</vt:lpstr>
      <vt:lpstr>Verdana</vt:lpstr>
      <vt:lpstr>Sydänliitto theme</vt:lpstr>
      <vt:lpstr>2_Default Theme</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Hallinnon vuosikello</dc:title>
  <dc:creator>Anna Autio</dc:creator>
  <cp:lastModifiedBy>Anna Autio</cp:lastModifiedBy>
  <cp:revision>12</cp:revision>
  <cp:lastPrinted>2018-09-18T13:34:42Z</cp:lastPrinted>
  <dcterms:created xsi:type="dcterms:W3CDTF">1601-01-01T00:00:00Z</dcterms:created>
  <dcterms:modified xsi:type="dcterms:W3CDTF">2024-09-25T12:54:04Z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2017-04-28T00:00:00Z</vt:filetime>
  </property>
  <property fmtid="{D5CDD505-2E9C-101B-9397-08002B2CF9AE}" pid="3" name="Creator">
    <vt:lpwstr>Adobe InDesign CC 2017 (Macintosh)</vt:lpwstr>
  </property>
  <property fmtid="{D5CDD505-2E9C-101B-9397-08002B2CF9AE}" pid="4" name="LastSaved">
    <vt:filetime>2017-04-28T00:00:00Z</vt:filetime>
  </property>
  <property fmtid="{D5CDD505-2E9C-101B-9397-08002B2CF9AE}" pid="5" name="ContentTypeId">
    <vt:lpwstr>0x010100FE015822AC46F54D95C6F36C97FA3AC8</vt:lpwstr>
  </property>
  <property fmtid="{D5CDD505-2E9C-101B-9397-08002B2CF9AE}" pid="6" name="MediaServiceImageTags">
    <vt:lpwstr/>
  </property>
</Properties>
</file>